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tif" ContentType="image/tiff"/>
  <Override PartName="/ppt/media/image2.tif" ContentType="image/tif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5341DD4-D777-4BE5-A33D-8DD1B44B9B0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A25C9D6-16D0-4657-80F8-DE9263C137F2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282F6D8-0716-4896-8510-D91F63DA57C9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0F1D271-18E2-436A-843A-05030E02C885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8EBB5AF-31BF-48E2-9BB2-191F8669B587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71D7C4-2EDD-428B-A84A-5BCA735A9B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75C2A82D-F67B-43AE-951B-53547A102D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0B22D69B-9C36-4314-8870-06B67FA8C6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4C85A174-6AFD-41F1-B204-55B1D10AF7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70D0AF-047A-48C6-BDE4-1E73CA055D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36C2409-53F0-4C79-8BE1-7D03E7B2C8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14E470F-9CD2-4270-B826-FD918F0A09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2027EDC-BBDB-4B89-A397-DAED3B99F70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6ABA3FD-F908-42A0-8A20-0F548322E9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07A184D-36FE-4881-AC7B-3FBE9B6CD6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B90BA6A-2C98-492B-9ADA-3F73981F82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362D8C5-A16C-47AE-AB13-7AB7542C1A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87160" cy="689400"/>
            <a:chOff x="6199200" y="6162840"/>
            <a:chExt cx="5987160" cy="68940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0720" cy="689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280" cy="605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90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74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F6640D3-B3F1-4078-89D2-8D1D2AB5574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74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6"/>
          <p:cNvGrpSpPr/>
          <p:nvPr/>
        </p:nvGrpSpPr>
        <p:grpSpPr>
          <a:xfrm>
            <a:off x="6199200" y="6162840"/>
            <a:ext cx="5987160" cy="689400"/>
            <a:chOff x="6199200" y="6162840"/>
            <a:chExt cx="5987160" cy="689400"/>
          </a:xfrm>
        </p:grpSpPr>
        <p:pic>
          <p:nvPicPr>
            <p:cNvPr id="10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0720" cy="689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280" cy="605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090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74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F8ABD1E-B5BD-4655-922A-BAEDB118112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74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6199200" y="6162840"/>
            <a:ext cx="5987160" cy="689400"/>
            <a:chOff x="6199200" y="6162840"/>
            <a:chExt cx="5987160" cy="689400"/>
          </a:xfrm>
        </p:grpSpPr>
        <p:pic>
          <p:nvPicPr>
            <p:cNvPr id="11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0720" cy="689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280" cy="605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090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74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C83FCDA-1282-47AD-8747-DCC6D9B7A47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74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6"/>
          <p:cNvGrpSpPr/>
          <p:nvPr/>
        </p:nvGrpSpPr>
        <p:grpSpPr>
          <a:xfrm>
            <a:off x="6199200" y="6162840"/>
            <a:ext cx="5987160" cy="689400"/>
            <a:chOff x="6199200" y="6162840"/>
            <a:chExt cx="5987160" cy="689400"/>
          </a:xfrm>
        </p:grpSpPr>
        <p:pic>
          <p:nvPicPr>
            <p:cNvPr id="12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0720" cy="689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280" cy="605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7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090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74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2F563C9-F38A-4015-B2FF-0ADA90F5D12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74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6199200" y="6162840"/>
            <a:ext cx="5987160" cy="689400"/>
            <a:chOff x="6199200" y="6162840"/>
            <a:chExt cx="5987160" cy="689400"/>
          </a:xfrm>
        </p:grpSpPr>
        <p:pic>
          <p:nvPicPr>
            <p:cNvPr id="1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0720" cy="689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280" cy="605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090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74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817CF47-9A8F-463A-A36C-DF623A67FA7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7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74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/>
          <p:cNvGrpSpPr/>
          <p:nvPr/>
        </p:nvGrpSpPr>
        <p:grpSpPr>
          <a:xfrm>
            <a:off x="6199200" y="6162840"/>
            <a:ext cx="5987160" cy="689400"/>
            <a:chOff x="6199200" y="6162840"/>
            <a:chExt cx="5987160" cy="689400"/>
          </a:xfrm>
        </p:grpSpPr>
        <p:pic>
          <p:nvPicPr>
            <p:cNvPr id="29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0720" cy="689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280" cy="605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090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74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6BD3FB9-5DA6-4100-9B9A-37D472CFEBE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74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/>
          <p:cNvGrpSpPr/>
          <p:nvPr/>
        </p:nvGrpSpPr>
        <p:grpSpPr>
          <a:xfrm>
            <a:off x="6199200" y="6162840"/>
            <a:ext cx="5987160" cy="689400"/>
            <a:chOff x="6199200" y="6162840"/>
            <a:chExt cx="5987160" cy="689400"/>
          </a:xfrm>
        </p:grpSpPr>
        <p:pic>
          <p:nvPicPr>
            <p:cNvPr id="43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0720" cy="689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280" cy="605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090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74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1CF6319-6743-4EAF-A440-8DAE454A9E3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74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6"/>
          <p:cNvGrpSpPr/>
          <p:nvPr/>
        </p:nvGrpSpPr>
        <p:grpSpPr>
          <a:xfrm>
            <a:off x="6199200" y="6162840"/>
            <a:ext cx="5987160" cy="689400"/>
            <a:chOff x="6199200" y="6162840"/>
            <a:chExt cx="5987160" cy="689400"/>
          </a:xfrm>
        </p:grpSpPr>
        <p:pic>
          <p:nvPicPr>
            <p:cNvPr id="5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0720" cy="689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280" cy="605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090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74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651874F-B1CD-43C0-8605-F4B79470769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8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74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"/>
          <p:cNvGrpSpPr/>
          <p:nvPr/>
        </p:nvGrpSpPr>
        <p:grpSpPr>
          <a:xfrm>
            <a:off x="6199200" y="6162840"/>
            <a:ext cx="5987160" cy="689400"/>
            <a:chOff x="6199200" y="6162840"/>
            <a:chExt cx="5987160" cy="689400"/>
          </a:xfrm>
        </p:grpSpPr>
        <p:pic>
          <p:nvPicPr>
            <p:cNvPr id="7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0720" cy="689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280" cy="605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090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74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EC6C37B-E4FC-4563-BE38-9AADCE8B966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74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6"/>
          <p:cNvGrpSpPr/>
          <p:nvPr/>
        </p:nvGrpSpPr>
        <p:grpSpPr>
          <a:xfrm>
            <a:off x="6199200" y="6162840"/>
            <a:ext cx="5987160" cy="689400"/>
            <a:chOff x="6199200" y="6162840"/>
            <a:chExt cx="5987160" cy="689400"/>
          </a:xfrm>
        </p:grpSpPr>
        <p:pic>
          <p:nvPicPr>
            <p:cNvPr id="7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0720" cy="689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280" cy="605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9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090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74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A083E96-C025-4B20-B6AF-577C954C66B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74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6"/>
          <p:cNvGrpSpPr/>
          <p:nvPr/>
        </p:nvGrpSpPr>
        <p:grpSpPr>
          <a:xfrm>
            <a:off x="6199200" y="6162840"/>
            <a:ext cx="5987160" cy="689400"/>
            <a:chOff x="6199200" y="6162840"/>
            <a:chExt cx="5987160" cy="689400"/>
          </a:xfrm>
        </p:grpSpPr>
        <p:pic>
          <p:nvPicPr>
            <p:cNvPr id="8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0720" cy="689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280" cy="605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090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74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3C6E08A-DABB-4FC5-954E-50C565F4994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74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"/>
          <p:cNvGrpSpPr/>
          <p:nvPr/>
        </p:nvGrpSpPr>
        <p:grpSpPr>
          <a:xfrm>
            <a:off x="6199200" y="6162840"/>
            <a:ext cx="5987160" cy="689400"/>
            <a:chOff x="6199200" y="6162840"/>
            <a:chExt cx="5987160" cy="689400"/>
          </a:xfrm>
        </p:grpSpPr>
        <p:pic>
          <p:nvPicPr>
            <p:cNvPr id="9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0720" cy="689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280" cy="605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090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74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3130F2B-830E-4B1A-B099-2CFB7A38C8C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7440" cy="3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Arrow Connector 19"/>
          <p:cNvCxnSpPr/>
          <p:nvPr/>
        </p:nvCxnSpPr>
        <p:spPr>
          <a:xfrm flipH="1">
            <a:off x="0" y="3073320"/>
            <a:ext cx="1834560" cy="57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37" name="Straight Arrow Connector 20"/>
          <p:cNvCxnSpPr/>
          <p:nvPr/>
        </p:nvCxnSpPr>
        <p:spPr>
          <a:xfrm>
            <a:off x="0" y="2489400"/>
            <a:ext cx="1834560" cy="5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38" name="Straight Arrow Connector 21"/>
          <p:cNvCxnSpPr/>
          <p:nvPr/>
        </p:nvCxnSpPr>
        <p:spPr>
          <a:xfrm>
            <a:off x="0" y="2781360"/>
            <a:ext cx="1834560" cy="57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39" name="Straight Arrow Connector 22"/>
          <p:cNvCxnSpPr/>
          <p:nvPr/>
        </p:nvCxnSpPr>
        <p:spPr>
          <a:xfrm flipH="1">
            <a:off x="0" y="3657600"/>
            <a:ext cx="1834560" cy="5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40" name="Diamond 23"/>
          <p:cNvSpPr/>
          <p:nvPr/>
        </p:nvSpPr>
        <p:spPr>
          <a:xfrm>
            <a:off x="128520" y="6134040"/>
            <a:ext cx="1566000" cy="381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Oval 24"/>
          <p:cNvSpPr/>
          <p:nvPr/>
        </p:nvSpPr>
        <p:spPr>
          <a:xfrm>
            <a:off x="302760" y="5454000"/>
            <a:ext cx="1217520" cy="3819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26"/>
          <p:cNvSpPr/>
          <p:nvPr/>
        </p:nvSpPr>
        <p:spPr>
          <a:xfrm>
            <a:off x="101160" y="336240"/>
            <a:ext cx="1620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27"/>
          <p:cNvSpPr/>
          <p:nvPr/>
        </p:nvSpPr>
        <p:spPr>
          <a:xfrm>
            <a:off x="101160" y="597600"/>
            <a:ext cx="16207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9"/>
          <p:cNvSpPr/>
          <p:nvPr/>
        </p:nvSpPr>
        <p:spPr>
          <a:xfrm>
            <a:off x="101160" y="336240"/>
            <a:ext cx="1620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10"/>
          <p:cNvSpPr/>
          <p:nvPr/>
        </p:nvSpPr>
        <p:spPr>
          <a:xfrm>
            <a:off x="101160" y="597600"/>
            <a:ext cx="16207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Box 11"/>
          <p:cNvSpPr/>
          <p:nvPr/>
        </p:nvSpPr>
        <p:spPr>
          <a:xfrm>
            <a:off x="2541600" y="228600"/>
            <a:ext cx="1620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12"/>
          <p:cNvSpPr/>
          <p:nvPr/>
        </p:nvSpPr>
        <p:spPr>
          <a:xfrm>
            <a:off x="2541600" y="489960"/>
            <a:ext cx="162072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Logout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13"/>
          <p:cNvSpPr/>
          <p:nvPr/>
        </p:nvSpPr>
        <p:spPr>
          <a:xfrm>
            <a:off x="6656400" y="228600"/>
            <a:ext cx="1620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16"/>
          <p:cNvSpPr/>
          <p:nvPr/>
        </p:nvSpPr>
        <p:spPr>
          <a:xfrm>
            <a:off x="6656400" y="489960"/>
            <a:ext cx="16207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17"/>
          <p:cNvSpPr/>
          <p:nvPr/>
        </p:nvSpPr>
        <p:spPr>
          <a:xfrm>
            <a:off x="6656400" y="228600"/>
            <a:ext cx="1620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Box 18"/>
          <p:cNvSpPr/>
          <p:nvPr/>
        </p:nvSpPr>
        <p:spPr>
          <a:xfrm>
            <a:off x="6656400" y="489960"/>
            <a:ext cx="162072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Diamond 28"/>
          <p:cNvSpPr/>
          <p:nvPr/>
        </p:nvSpPr>
        <p:spPr>
          <a:xfrm>
            <a:off x="128520" y="4629600"/>
            <a:ext cx="1566000" cy="5266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3" name="Straight Arrow Connector 29"/>
          <p:cNvCxnSpPr/>
          <p:nvPr/>
        </p:nvCxnSpPr>
        <p:spPr>
          <a:xfrm>
            <a:off x="0" y="3365640"/>
            <a:ext cx="1834560" cy="5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54" name="Isosceles Triangle 30"/>
          <p:cNvSpPr/>
          <p:nvPr/>
        </p:nvSpPr>
        <p:spPr>
          <a:xfrm>
            <a:off x="673200" y="3949920"/>
            <a:ext cx="477000" cy="3819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13"/>
          <p:cNvGrpSpPr/>
          <p:nvPr/>
        </p:nvGrpSpPr>
        <p:grpSpPr>
          <a:xfrm>
            <a:off x="101160" y="1413000"/>
            <a:ext cx="1620720" cy="777960"/>
            <a:chOff x="101160" y="1413000"/>
            <a:chExt cx="1620720" cy="777960"/>
          </a:xfrm>
        </p:grpSpPr>
        <p:sp>
          <p:nvSpPr>
            <p:cNvPr id="156" name="TextBox 14"/>
            <p:cNvSpPr/>
            <p:nvPr/>
          </p:nvSpPr>
          <p:spPr>
            <a:xfrm>
              <a:off x="101160" y="1413000"/>
              <a:ext cx="16207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TextBox 15"/>
            <p:cNvSpPr/>
            <p:nvPr/>
          </p:nvSpPr>
          <p:spPr>
            <a:xfrm>
              <a:off x="101160" y="1674360"/>
              <a:ext cx="16207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8" name="Diamond 5"/>
          <p:cNvSpPr/>
          <p:nvPr/>
        </p:nvSpPr>
        <p:spPr>
          <a:xfrm>
            <a:off x="4426920" y="914400"/>
            <a:ext cx="1566000" cy="381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9" name="Straight Arrow Connector 11"/>
          <p:cNvCxnSpPr>
            <a:stCxn id="151" idx="1"/>
            <a:endCxn id="158" idx="3"/>
          </p:cNvCxnSpPr>
          <p:nvPr/>
        </p:nvCxnSpPr>
        <p:spPr>
          <a:xfrm flipH="1">
            <a:off x="5992920" y="855000"/>
            <a:ext cx="663840" cy="2509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0" name="Diamond 6"/>
          <p:cNvSpPr/>
          <p:nvPr/>
        </p:nvSpPr>
        <p:spPr>
          <a:xfrm>
            <a:off x="6255720" y="1828800"/>
            <a:ext cx="1794600" cy="381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13"/>
          <p:cNvCxnSpPr>
            <a:stCxn id="160" idx="0"/>
            <a:endCxn id="151" idx="2"/>
          </p:cNvCxnSpPr>
          <p:nvPr/>
        </p:nvCxnSpPr>
        <p:spPr>
          <a:xfrm flipV="1">
            <a:off x="7153200" y="1220040"/>
            <a:ext cx="313920" cy="609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2" name="Straight Arrow Connector 14"/>
          <p:cNvCxnSpPr>
            <a:endCxn id="160" idx="2"/>
          </p:cNvCxnSpPr>
          <p:nvPr/>
        </p:nvCxnSpPr>
        <p:spPr>
          <a:xfrm flipH="1" flipV="1">
            <a:off x="7153200" y="2210760"/>
            <a:ext cx="458640" cy="536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3" name="Diamond 7"/>
          <p:cNvSpPr/>
          <p:nvPr/>
        </p:nvSpPr>
        <p:spPr>
          <a:xfrm>
            <a:off x="128520" y="6134400"/>
            <a:ext cx="1566000" cy="381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" name="Group 8"/>
          <p:cNvGrpSpPr/>
          <p:nvPr/>
        </p:nvGrpSpPr>
        <p:grpSpPr>
          <a:xfrm>
            <a:off x="6681960" y="2743200"/>
            <a:ext cx="1849320" cy="1216440"/>
            <a:chOff x="6681960" y="2743200"/>
            <a:chExt cx="1849320" cy="1216440"/>
          </a:xfrm>
        </p:grpSpPr>
        <p:sp>
          <p:nvSpPr>
            <p:cNvPr id="165" name="TextBox 33"/>
            <p:cNvSpPr/>
            <p:nvPr/>
          </p:nvSpPr>
          <p:spPr>
            <a:xfrm>
              <a:off x="6681960" y="2743200"/>
              <a:ext cx="1849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TextBox 34"/>
            <p:cNvSpPr/>
            <p:nvPr/>
          </p:nvSpPr>
          <p:spPr>
            <a:xfrm>
              <a:off x="6681960" y="3016080"/>
              <a:ext cx="184932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7" name="Isosceles Triangle 3"/>
          <p:cNvSpPr/>
          <p:nvPr/>
        </p:nvSpPr>
        <p:spPr>
          <a:xfrm>
            <a:off x="9173520" y="3501000"/>
            <a:ext cx="477000" cy="3819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25"/>
          <p:cNvSpPr/>
          <p:nvPr/>
        </p:nvSpPr>
        <p:spPr>
          <a:xfrm>
            <a:off x="10569600" y="3126240"/>
            <a:ext cx="1620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28"/>
          <p:cNvSpPr/>
          <p:nvPr/>
        </p:nvSpPr>
        <p:spPr>
          <a:xfrm>
            <a:off x="10569600" y="3429360"/>
            <a:ext cx="1620720" cy="13705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0" name="Straight Arrow Connector 15"/>
          <p:cNvCxnSpPr>
            <a:stCxn id="167" idx="5"/>
            <a:endCxn id="169" idx="1"/>
          </p:cNvCxnSpPr>
          <p:nvPr/>
        </p:nvCxnSpPr>
        <p:spPr>
          <a:xfrm>
            <a:off x="9531360" y="3692160"/>
            <a:ext cx="1038600" cy="422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1" name="Straight Arrow Connector 16"/>
          <p:cNvCxnSpPr>
            <a:stCxn id="167" idx="1"/>
            <a:endCxn id="164" idx="3"/>
          </p:cNvCxnSpPr>
          <p:nvPr/>
        </p:nvCxnSpPr>
        <p:spPr>
          <a:xfrm flipH="1" flipV="1">
            <a:off x="8531280" y="3351240"/>
            <a:ext cx="761760" cy="341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72" name="TextBox 35"/>
          <p:cNvSpPr/>
          <p:nvPr/>
        </p:nvSpPr>
        <p:spPr>
          <a:xfrm>
            <a:off x="2086200" y="3336840"/>
            <a:ext cx="1620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36"/>
          <p:cNvSpPr/>
          <p:nvPr/>
        </p:nvSpPr>
        <p:spPr>
          <a:xfrm>
            <a:off x="2086200" y="3598200"/>
            <a:ext cx="16207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Box 37"/>
          <p:cNvSpPr/>
          <p:nvPr/>
        </p:nvSpPr>
        <p:spPr>
          <a:xfrm>
            <a:off x="2086200" y="3336840"/>
            <a:ext cx="1620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38"/>
          <p:cNvSpPr/>
          <p:nvPr/>
        </p:nvSpPr>
        <p:spPr>
          <a:xfrm>
            <a:off x="2086200" y="3598200"/>
            <a:ext cx="16207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Diamond 8"/>
          <p:cNvSpPr/>
          <p:nvPr/>
        </p:nvSpPr>
        <p:spPr>
          <a:xfrm>
            <a:off x="1883160" y="2514600"/>
            <a:ext cx="1823760" cy="381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val 3"/>
          <p:cNvSpPr/>
          <p:nvPr/>
        </p:nvSpPr>
        <p:spPr>
          <a:xfrm>
            <a:off x="3481560" y="2899800"/>
            <a:ext cx="1595160" cy="3819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Moment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8" name="Straight Arrow Connector 36"/>
          <p:cNvCxnSpPr>
            <a:stCxn id="176" idx="3"/>
            <a:endCxn id="177" idx="0"/>
          </p:cNvCxnSpPr>
          <p:nvPr/>
        </p:nvCxnSpPr>
        <p:spPr>
          <a:xfrm>
            <a:off x="3706920" y="2705760"/>
            <a:ext cx="572760" cy="194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9" name="Straight Arrow Connector 37"/>
          <p:cNvCxnSpPr>
            <a:stCxn id="174" idx="-1"/>
            <a:endCxn id="176" idx="2"/>
          </p:cNvCxnSpPr>
          <p:nvPr/>
        </p:nvCxnSpPr>
        <p:spPr>
          <a:xfrm flipH="1" flipV="1">
            <a:off x="2795040" y="2896560"/>
            <a:ext cx="101880" cy="440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0" name="Straight Arrow Connector 38"/>
          <p:cNvCxnSpPr>
            <a:stCxn id="176" idx="0"/>
            <a:endCxn id="147" idx="2"/>
          </p:cNvCxnSpPr>
          <p:nvPr/>
        </p:nvCxnSpPr>
        <p:spPr>
          <a:xfrm flipV="1">
            <a:off x="2795040" y="2073960"/>
            <a:ext cx="557280" cy="44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1" name="TextBox 43"/>
          <p:cNvSpPr/>
          <p:nvPr/>
        </p:nvSpPr>
        <p:spPr>
          <a:xfrm>
            <a:off x="10543680" y="457200"/>
            <a:ext cx="1620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Box 44"/>
          <p:cNvSpPr/>
          <p:nvPr/>
        </p:nvSpPr>
        <p:spPr>
          <a:xfrm>
            <a:off x="10543680" y="718560"/>
            <a:ext cx="16207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Box 45"/>
          <p:cNvSpPr/>
          <p:nvPr/>
        </p:nvSpPr>
        <p:spPr>
          <a:xfrm>
            <a:off x="10543680" y="457200"/>
            <a:ext cx="1620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Box 46"/>
          <p:cNvSpPr/>
          <p:nvPr/>
        </p:nvSpPr>
        <p:spPr>
          <a:xfrm>
            <a:off x="10543680" y="718560"/>
            <a:ext cx="1620720" cy="22244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Consumption/uur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Diamond 20"/>
          <p:cNvSpPr/>
          <p:nvPr/>
        </p:nvSpPr>
        <p:spPr>
          <a:xfrm>
            <a:off x="8282160" y="1443600"/>
            <a:ext cx="2052720" cy="381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Straight Arrow Connector 35"/>
          <p:cNvCxnSpPr>
            <a:stCxn id="185" idx="2"/>
            <a:endCxn id="169" idx="1"/>
          </p:cNvCxnSpPr>
          <p:nvPr/>
        </p:nvCxnSpPr>
        <p:spPr>
          <a:xfrm>
            <a:off x="9308520" y="1825560"/>
            <a:ext cx="1261440" cy="2289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7" name="Straight Arrow Connector 43"/>
          <p:cNvCxnSpPr>
            <a:stCxn id="184" idx="1"/>
            <a:endCxn id="185" idx="3"/>
          </p:cNvCxnSpPr>
          <p:nvPr/>
        </p:nvCxnSpPr>
        <p:spPr>
          <a:xfrm flipH="1" flipV="1">
            <a:off x="10334880" y="1634760"/>
            <a:ext cx="209160" cy="196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8" name="Straight Arrow Connector 49"/>
          <p:cNvCxnSpPr>
            <a:stCxn id="185" idx="0"/>
            <a:endCxn id="151" idx="2"/>
          </p:cNvCxnSpPr>
          <p:nvPr/>
        </p:nvCxnSpPr>
        <p:spPr>
          <a:xfrm flipH="1" flipV="1">
            <a:off x="7466760" y="1220040"/>
            <a:ext cx="1842120" cy="223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9" name="TextBox 74"/>
          <p:cNvSpPr/>
          <p:nvPr/>
        </p:nvSpPr>
        <p:spPr>
          <a:xfrm>
            <a:off x="5412240" y="5029200"/>
            <a:ext cx="1620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Diamond 22"/>
          <p:cNvSpPr/>
          <p:nvPr/>
        </p:nvSpPr>
        <p:spPr>
          <a:xfrm>
            <a:off x="3710160" y="4343400"/>
            <a:ext cx="1824120" cy="381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1" name="Straight Arrow Connector 59"/>
          <p:cNvCxnSpPr>
            <a:stCxn id="175" idx="2"/>
            <a:endCxn id="190" idx="1"/>
          </p:cNvCxnSpPr>
          <p:nvPr/>
        </p:nvCxnSpPr>
        <p:spPr>
          <a:xfrm>
            <a:off x="2896560" y="4114800"/>
            <a:ext cx="813960" cy="4201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92" name="Straight Arrow Connector 60"/>
          <p:cNvCxnSpPr>
            <a:stCxn id="190" idx="2"/>
            <a:endCxn id="189" idx="1"/>
          </p:cNvCxnSpPr>
          <p:nvPr/>
        </p:nvCxnSpPr>
        <p:spPr>
          <a:xfrm>
            <a:off x="4622400" y="4725360"/>
            <a:ext cx="790200" cy="455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3" name="Straight Arrow Connector 61"/>
          <p:cNvCxnSpPr>
            <a:stCxn id="194" idx="0"/>
            <a:endCxn id="147" idx="2"/>
          </p:cNvCxnSpPr>
          <p:nvPr/>
        </p:nvCxnSpPr>
        <p:spPr>
          <a:xfrm flipH="1" flipV="1">
            <a:off x="3351960" y="2073960"/>
            <a:ext cx="2187000" cy="1126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4" name="Diamond 24"/>
          <p:cNvSpPr/>
          <p:nvPr/>
        </p:nvSpPr>
        <p:spPr>
          <a:xfrm>
            <a:off x="4626720" y="3200400"/>
            <a:ext cx="1823400" cy="681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Wheel of Fortune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5" name="Straight Arrow Connector 62"/>
          <p:cNvCxnSpPr>
            <a:stCxn id="189" idx="0"/>
            <a:endCxn id="194" idx="2"/>
          </p:cNvCxnSpPr>
          <p:nvPr/>
        </p:nvCxnSpPr>
        <p:spPr>
          <a:xfrm flipH="1" flipV="1">
            <a:off x="5538600" y="3881520"/>
            <a:ext cx="684360" cy="1148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6" name="Isosceles Triangle 4"/>
          <p:cNvSpPr/>
          <p:nvPr/>
        </p:nvSpPr>
        <p:spPr>
          <a:xfrm>
            <a:off x="2693880" y="4415400"/>
            <a:ext cx="477000" cy="3819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7" name="Straight Arrow Connector 74"/>
          <p:cNvCxnSpPr>
            <a:stCxn id="196" idx="0"/>
            <a:endCxn id="175" idx="2"/>
          </p:cNvCxnSpPr>
          <p:nvPr/>
        </p:nvCxnSpPr>
        <p:spPr>
          <a:xfrm flipH="1" flipV="1">
            <a:off x="2896560" y="4114800"/>
            <a:ext cx="36360" cy="300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8" name="TextBox 39"/>
          <p:cNvSpPr/>
          <p:nvPr/>
        </p:nvSpPr>
        <p:spPr>
          <a:xfrm>
            <a:off x="2109960" y="5163480"/>
            <a:ext cx="1620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Box 41"/>
          <p:cNvSpPr/>
          <p:nvPr/>
        </p:nvSpPr>
        <p:spPr>
          <a:xfrm>
            <a:off x="2109960" y="5163480"/>
            <a:ext cx="1620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Quest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Box 42"/>
          <p:cNvSpPr/>
          <p:nvPr/>
        </p:nvSpPr>
        <p:spPr>
          <a:xfrm>
            <a:off x="2109960" y="5424840"/>
            <a:ext cx="162072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Deadline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1" name="Straight Arrow Connector 75"/>
          <p:cNvCxnSpPr>
            <a:stCxn id="196" idx="3"/>
            <a:endCxn id="199" idx="0"/>
          </p:cNvCxnSpPr>
          <p:nvPr/>
        </p:nvCxnSpPr>
        <p:spPr>
          <a:xfrm flipH="1">
            <a:off x="2920320" y="4797360"/>
            <a:ext cx="12600" cy="366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2" name="Diamond 30"/>
          <p:cNvSpPr/>
          <p:nvPr/>
        </p:nvSpPr>
        <p:spPr>
          <a:xfrm>
            <a:off x="7627320" y="4800600"/>
            <a:ext cx="1566000" cy="381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Costs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Diamond 31"/>
          <p:cNvSpPr/>
          <p:nvPr/>
        </p:nvSpPr>
        <p:spPr>
          <a:xfrm>
            <a:off x="7627320" y="5329800"/>
            <a:ext cx="1794600" cy="381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Drawback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4" name="Straight Arrow Connector 76"/>
          <p:cNvCxnSpPr>
            <a:stCxn id="169" idx="1"/>
            <a:endCxn id="202" idx="3"/>
          </p:cNvCxnSpPr>
          <p:nvPr/>
        </p:nvCxnSpPr>
        <p:spPr>
          <a:xfrm flipH="1">
            <a:off x="9193320" y="4114440"/>
            <a:ext cx="1376640" cy="877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5" name="Straight Arrow Connector 77"/>
          <p:cNvCxnSpPr>
            <a:stCxn id="202" idx="1"/>
            <a:endCxn id="189" idx="3"/>
          </p:cNvCxnSpPr>
          <p:nvPr/>
        </p:nvCxnSpPr>
        <p:spPr>
          <a:xfrm flipH="1">
            <a:off x="7032960" y="4991760"/>
            <a:ext cx="594720" cy="189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6" name="Straight Arrow Connector 78"/>
          <p:cNvCxnSpPr>
            <a:stCxn id="203" idx="1"/>
            <a:endCxn id="189" idx="3"/>
          </p:cNvCxnSpPr>
          <p:nvPr/>
        </p:nvCxnSpPr>
        <p:spPr>
          <a:xfrm flipH="1" flipV="1">
            <a:off x="7032960" y="5180760"/>
            <a:ext cx="594720" cy="340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7" name="Straight Arrow Connector 79"/>
          <p:cNvCxnSpPr>
            <a:stCxn id="169" idx="1"/>
            <a:endCxn id="203" idx="3"/>
          </p:cNvCxnSpPr>
          <p:nvPr/>
        </p:nvCxnSpPr>
        <p:spPr>
          <a:xfrm flipH="1">
            <a:off x="9421920" y="4114440"/>
            <a:ext cx="1148040" cy="1406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8" name="Straight Arrow Connector 12"/>
          <p:cNvCxnSpPr>
            <a:stCxn id="158" idx="1"/>
            <a:endCxn id="147" idx="3"/>
          </p:cNvCxnSpPr>
          <p:nvPr/>
        </p:nvCxnSpPr>
        <p:spPr>
          <a:xfrm flipH="1">
            <a:off x="4162320" y="1105560"/>
            <a:ext cx="264960" cy="176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9" name="Oval 6"/>
          <p:cNvSpPr/>
          <p:nvPr/>
        </p:nvSpPr>
        <p:spPr>
          <a:xfrm>
            <a:off x="8053560" y="2057400"/>
            <a:ext cx="1217520" cy="3819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0" name="Straight Arrow Connector 50"/>
          <p:cNvCxnSpPr>
            <a:stCxn id="209" idx="0"/>
            <a:endCxn id="185" idx="2"/>
          </p:cNvCxnSpPr>
          <p:nvPr/>
        </p:nvCxnSpPr>
        <p:spPr>
          <a:xfrm flipV="1">
            <a:off x="8662320" y="1825560"/>
            <a:ext cx="646560" cy="232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11" name="Straight Arrow Connector 87"/>
          <p:cNvCxnSpPr/>
          <p:nvPr/>
        </p:nvCxnSpPr>
        <p:spPr>
          <a:xfrm flipH="1">
            <a:off x="0" y="3657600"/>
            <a:ext cx="1834560" cy="5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1"/>
          <p:cNvCxnSpPr/>
          <p:nvPr/>
        </p:nvCxnSpPr>
        <p:spPr>
          <a:xfrm flipH="1">
            <a:off x="0" y="3073320"/>
            <a:ext cx="1834560" cy="57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13" name="Straight Arrow Connector 2"/>
          <p:cNvCxnSpPr/>
          <p:nvPr/>
        </p:nvCxnSpPr>
        <p:spPr>
          <a:xfrm>
            <a:off x="0" y="2489400"/>
            <a:ext cx="1834560" cy="5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14" name="Straight Arrow Connector 3"/>
          <p:cNvCxnSpPr/>
          <p:nvPr/>
        </p:nvCxnSpPr>
        <p:spPr>
          <a:xfrm>
            <a:off x="0" y="2781360"/>
            <a:ext cx="1834560" cy="57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15" name="Straight Arrow Connector 4"/>
          <p:cNvCxnSpPr/>
          <p:nvPr/>
        </p:nvCxnSpPr>
        <p:spPr>
          <a:xfrm flipH="1">
            <a:off x="0" y="3657600"/>
            <a:ext cx="1834560" cy="5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16" name="Diamond 1"/>
          <p:cNvSpPr/>
          <p:nvPr/>
        </p:nvSpPr>
        <p:spPr>
          <a:xfrm>
            <a:off x="128520" y="6134040"/>
            <a:ext cx="1566000" cy="381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Oval 1"/>
          <p:cNvSpPr/>
          <p:nvPr/>
        </p:nvSpPr>
        <p:spPr>
          <a:xfrm>
            <a:off x="302760" y="5454000"/>
            <a:ext cx="1217520" cy="3819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8" name="Group 1"/>
          <p:cNvGrpSpPr/>
          <p:nvPr/>
        </p:nvGrpSpPr>
        <p:grpSpPr>
          <a:xfrm>
            <a:off x="101160" y="336240"/>
            <a:ext cx="1620720" cy="777960"/>
            <a:chOff x="101160" y="336240"/>
            <a:chExt cx="1620720" cy="777960"/>
          </a:xfrm>
        </p:grpSpPr>
        <p:sp>
          <p:nvSpPr>
            <p:cNvPr id="219" name="TextBox 1"/>
            <p:cNvSpPr/>
            <p:nvPr/>
          </p:nvSpPr>
          <p:spPr>
            <a:xfrm>
              <a:off x="101160" y="336240"/>
              <a:ext cx="1620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0" name="TextBox 2"/>
            <p:cNvSpPr/>
            <p:nvPr/>
          </p:nvSpPr>
          <p:spPr>
            <a:xfrm>
              <a:off x="101160" y="597600"/>
              <a:ext cx="162072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1" name="Diamond 2"/>
          <p:cNvSpPr/>
          <p:nvPr/>
        </p:nvSpPr>
        <p:spPr>
          <a:xfrm>
            <a:off x="128520" y="4629600"/>
            <a:ext cx="1566000" cy="5266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2" name="Straight Arrow Connector 5"/>
          <p:cNvCxnSpPr/>
          <p:nvPr/>
        </p:nvCxnSpPr>
        <p:spPr>
          <a:xfrm>
            <a:off x="0" y="3365640"/>
            <a:ext cx="1834560" cy="5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23" name="Isosceles Triangle 1"/>
          <p:cNvSpPr/>
          <p:nvPr/>
        </p:nvSpPr>
        <p:spPr>
          <a:xfrm>
            <a:off x="673200" y="3949920"/>
            <a:ext cx="477000" cy="3819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4" name="Group 2"/>
          <p:cNvGrpSpPr/>
          <p:nvPr/>
        </p:nvGrpSpPr>
        <p:grpSpPr>
          <a:xfrm>
            <a:off x="101160" y="1413000"/>
            <a:ext cx="1620720" cy="777960"/>
            <a:chOff x="101160" y="1413000"/>
            <a:chExt cx="1620720" cy="777960"/>
          </a:xfrm>
        </p:grpSpPr>
        <p:sp>
          <p:nvSpPr>
            <p:cNvPr id="225" name="TextBox 3"/>
            <p:cNvSpPr/>
            <p:nvPr/>
          </p:nvSpPr>
          <p:spPr>
            <a:xfrm>
              <a:off x="101160" y="1413000"/>
              <a:ext cx="16207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6" name="TextBox 4"/>
            <p:cNvSpPr/>
            <p:nvPr/>
          </p:nvSpPr>
          <p:spPr>
            <a:xfrm>
              <a:off x="101160" y="1674360"/>
              <a:ext cx="16207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7" name="TextBox 19"/>
          <p:cNvSpPr/>
          <p:nvPr/>
        </p:nvSpPr>
        <p:spPr>
          <a:xfrm>
            <a:off x="4775040" y="457200"/>
            <a:ext cx="1620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TextBox 20"/>
          <p:cNvSpPr/>
          <p:nvPr/>
        </p:nvSpPr>
        <p:spPr>
          <a:xfrm>
            <a:off x="4775040" y="718560"/>
            <a:ext cx="162072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9" name="Group 6"/>
          <p:cNvGrpSpPr/>
          <p:nvPr/>
        </p:nvGrpSpPr>
        <p:grpSpPr>
          <a:xfrm>
            <a:off x="4572000" y="4274280"/>
            <a:ext cx="1620720" cy="991440"/>
            <a:chOff x="4572000" y="4274280"/>
            <a:chExt cx="1620720" cy="991440"/>
          </a:xfrm>
        </p:grpSpPr>
        <p:sp>
          <p:nvSpPr>
            <p:cNvPr id="230" name="TextBox 21"/>
            <p:cNvSpPr/>
            <p:nvPr/>
          </p:nvSpPr>
          <p:spPr>
            <a:xfrm>
              <a:off x="4572000" y="4274280"/>
              <a:ext cx="1620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1" name="TextBox 30"/>
            <p:cNvSpPr/>
            <p:nvPr/>
          </p:nvSpPr>
          <p:spPr>
            <a:xfrm>
              <a:off x="4572000" y="4535640"/>
              <a:ext cx="162072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2" name="Diamond 9"/>
          <p:cNvSpPr/>
          <p:nvPr/>
        </p:nvSpPr>
        <p:spPr>
          <a:xfrm>
            <a:off x="3231360" y="2899800"/>
            <a:ext cx="1566000" cy="381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Diamond 10"/>
          <p:cNvSpPr/>
          <p:nvPr/>
        </p:nvSpPr>
        <p:spPr>
          <a:xfrm>
            <a:off x="4602960" y="2585160"/>
            <a:ext cx="1794600" cy="383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4" name="Straight Arrow Connector 24"/>
          <p:cNvCxnSpPr>
            <a:stCxn id="229" idx="0"/>
            <a:endCxn id="232" idx="2"/>
          </p:cNvCxnSpPr>
          <p:nvPr/>
        </p:nvCxnSpPr>
        <p:spPr>
          <a:xfrm flipH="1" flipV="1">
            <a:off x="4014360" y="3281760"/>
            <a:ext cx="1368360" cy="992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35" name="Straight Arrow Connector 18"/>
          <p:cNvCxnSpPr>
            <a:stCxn id="233" idx="0"/>
            <a:endCxn id="228" idx="2"/>
          </p:cNvCxnSpPr>
          <p:nvPr/>
        </p:nvCxnSpPr>
        <p:spPr>
          <a:xfrm flipV="1">
            <a:off x="5500440" y="1448640"/>
            <a:ext cx="85320" cy="113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6" name="Straight Arrow Connector 17"/>
          <p:cNvCxnSpPr>
            <a:stCxn id="229" idx="0"/>
            <a:endCxn id="233" idx="2"/>
          </p:cNvCxnSpPr>
          <p:nvPr/>
        </p:nvCxnSpPr>
        <p:spPr>
          <a:xfrm flipV="1">
            <a:off x="5382360" y="2968560"/>
            <a:ext cx="118440" cy="13060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7" name="Straight Arrow Connector 23"/>
          <p:cNvCxnSpPr>
            <a:stCxn id="228" idx="2"/>
            <a:endCxn id="232" idx="0"/>
          </p:cNvCxnSpPr>
          <p:nvPr/>
        </p:nvCxnSpPr>
        <p:spPr>
          <a:xfrm flipH="1">
            <a:off x="4014360" y="1448640"/>
            <a:ext cx="1571400" cy="145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38" name="Diamond 11"/>
          <p:cNvSpPr/>
          <p:nvPr/>
        </p:nvSpPr>
        <p:spPr>
          <a:xfrm>
            <a:off x="2743200" y="457200"/>
            <a:ext cx="1566000" cy="381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9" name="Straight Arrow Connector 25"/>
          <p:cNvCxnSpPr>
            <a:stCxn id="228" idx="1"/>
            <a:endCxn id="238" idx="3"/>
          </p:cNvCxnSpPr>
          <p:nvPr/>
        </p:nvCxnSpPr>
        <p:spPr>
          <a:xfrm flipH="1" flipV="1">
            <a:off x="4309200" y="648360"/>
            <a:ext cx="466200" cy="435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40" name="Straight Arrow Connector 26"/>
          <p:cNvCxnSpPr>
            <a:stCxn id="228" idx="1"/>
            <a:endCxn id="238" idx="2"/>
          </p:cNvCxnSpPr>
          <p:nvPr/>
        </p:nvCxnSpPr>
        <p:spPr>
          <a:xfrm flipH="1" flipV="1">
            <a:off x="3526200" y="839160"/>
            <a:ext cx="1249200" cy="2448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241" name="Group 7"/>
          <p:cNvGrpSpPr/>
          <p:nvPr/>
        </p:nvGrpSpPr>
        <p:grpSpPr>
          <a:xfrm>
            <a:off x="8686800" y="837360"/>
            <a:ext cx="1620720" cy="991440"/>
            <a:chOff x="8686800" y="837360"/>
            <a:chExt cx="1620720" cy="991440"/>
          </a:xfrm>
        </p:grpSpPr>
        <p:sp>
          <p:nvSpPr>
            <p:cNvPr id="242" name="TextBox 31"/>
            <p:cNvSpPr/>
            <p:nvPr/>
          </p:nvSpPr>
          <p:spPr>
            <a:xfrm>
              <a:off x="8686800" y="837360"/>
              <a:ext cx="1620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3" name="TextBox 32"/>
            <p:cNvSpPr/>
            <p:nvPr/>
          </p:nvSpPr>
          <p:spPr>
            <a:xfrm>
              <a:off x="8686800" y="1098720"/>
              <a:ext cx="162072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Moment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4" name="Diamond 12"/>
          <p:cNvSpPr/>
          <p:nvPr/>
        </p:nvSpPr>
        <p:spPr>
          <a:xfrm>
            <a:off x="128880" y="6134040"/>
            <a:ext cx="1566000" cy="381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Diamond 13"/>
          <p:cNvSpPr/>
          <p:nvPr/>
        </p:nvSpPr>
        <p:spPr>
          <a:xfrm>
            <a:off x="7315200" y="228600"/>
            <a:ext cx="1566000" cy="381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6" name="Straight Arrow Connector 27"/>
          <p:cNvCxnSpPr/>
          <p:nvPr/>
        </p:nvCxnSpPr>
        <p:spPr>
          <a:xfrm>
            <a:off x="360" y="3366000"/>
            <a:ext cx="1834560" cy="5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47" name="Straight Arrow Connector 28"/>
          <p:cNvCxnSpPr>
            <a:stCxn id="245" idx="1"/>
            <a:endCxn id="228" idx="3"/>
          </p:cNvCxnSpPr>
          <p:nvPr/>
        </p:nvCxnSpPr>
        <p:spPr>
          <a:xfrm flipH="1">
            <a:off x="6395760" y="419760"/>
            <a:ext cx="919800" cy="664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8" name="Diamond 14"/>
          <p:cNvSpPr/>
          <p:nvPr/>
        </p:nvSpPr>
        <p:spPr>
          <a:xfrm>
            <a:off x="6629400" y="1442160"/>
            <a:ext cx="1825200" cy="6116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9" name="Straight Arrow Connector 30"/>
          <p:cNvCxnSpPr>
            <a:stCxn id="241" idx="0"/>
            <a:endCxn id="245" idx="3"/>
          </p:cNvCxnSpPr>
          <p:nvPr/>
        </p:nvCxnSpPr>
        <p:spPr>
          <a:xfrm flipH="1" flipV="1">
            <a:off x="8881200" y="419760"/>
            <a:ext cx="616320" cy="417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250" name="Diamond 15"/>
          <p:cNvSpPr/>
          <p:nvPr/>
        </p:nvSpPr>
        <p:spPr>
          <a:xfrm>
            <a:off x="6629400" y="2514600"/>
            <a:ext cx="1566000" cy="381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1" name="Straight Arrow Connector 32"/>
          <p:cNvCxnSpPr>
            <a:stCxn id="241" idx="2"/>
            <a:endCxn id="250" idx="3"/>
          </p:cNvCxnSpPr>
          <p:nvPr/>
        </p:nvCxnSpPr>
        <p:spPr>
          <a:xfrm flipH="1">
            <a:off x="8195400" y="1828800"/>
            <a:ext cx="1302120" cy="877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2" name="Straight Arrow Connector 33"/>
          <p:cNvCxnSpPr>
            <a:stCxn id="250" idx="1"/>
            <a:endCxn id="229" idx="3"/>
          </p:cNvCxnSpPr>
          <p:nvPr/>
        </p:nvCxnSpPr>
        <p:spPr>
          <a:xfrm flipH="1">
            <a:off x="6192720" y="2705760"/>
            <a:ext cx="437040" cy="2064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3" name="Straight Arrow Connector 34"/>
          <p:cNvCxnSpPr>
            <a:stCxn id="241" idx="1"/>
            <a:endCxn id="248" idx="3"/>
          </p:cNvCxnSpPr>
          <p:nvPr/>
        </p:nvCxnSpPr>
        <p:spPr>
          <a:xfrm flipH="1">
            <a:off x="8454600" y="1333080"/>
            <a:ext cx="232560" cy="415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4" name="Straight Arrow Connector 31"/>
          <p:cNvCxnSpPr>
            <a:stCxn id="248" idx="1"/>
            <a:endCxn id="228" idx="2"/>
          </p:cNvCxnSpPr>
          <p:nvPr/>
        </p:nvCxnSpPr>
        <p:spPr>
          <a:xfrm flipH="1" flipV="1">
            <a:off x="5585400" y="1448640"/>
            <a:ext cx="1044360" cy="299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55" name="Group 11"/>
          <p:cNvGrpSpPr/>
          <p:nvPr/>
        </p:nvGrpSpPr>
        <p:grpSpPr>
          <a:xfrm>
            <a:off x="101160" y="336240"/>
            <a:ext cx="1620720" cy="777960"/>
            <a:chOff x="101160" y="336240"/>
            <a:chExt cx="1620720" cy="777960"/>
          </a:xfrm>
        </p:grpSpPr>
        <p:sp>
          <p:nvSpPr>
            <p:cNvPr id="256" name="TextBox 51"/>
            <p:cNvSpPr/>
            <p:nvPr/>
          </p:nvSpPr>
          <p:spPr>
            <a:xfrm>
              <a:off x="101160" y="336240"/>
              <a:ext cx="1620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7" name="TextBox 52"/>
            <p:cNvSpPr/>
            <p:nvPr/>
          </p:nvSpPr>
          <p:spPr>
            <a:xfrm>
              <a:off x="101160" y="597600"/>
              <a:ext cx="162072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8" name="Group 14"/>
          <p:cNvGrpSpPr/>
          <p:nvPr/>
        </p:nvGrpSpPr>
        <p:grpSpPr>
          <a:xfrm>
            <a:off x="6760440" y="4359960"/>
            <a:ext cx="1620720" cy="560880"/>
            <a:chOff x="6760440" y="4359960"/>
            <a:chExt cx="1620720" cy="560880"/>
          </a:xfrm>
        </p:grpSpPr>
        <p:sp>
          <p:nvSpPr>
            <p:cNvPr id="259" name="TextBox 55"/>
            <p:cNvSpPr/>
            <p:nvPr/>
          </p:nvSpPr>
          <p:spPr>
            <a:xfrm>
              <a:off x="6760440" y="4359960"/>
              <a:ext cx="1620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0" name="TextBox 56"/>
            <p:cNvSpPr/>
            <p:nvPr/>
          </p:nvSpPr>
          <p:spPr>
            <a:xfrm>
              <a:off x="6760440" y="4621320"/>
              <a:ext cx="1620720" cy="299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1" name="Isosceles Triangle 6"/>
          <p:cNvSpPr/>
          <p:nvPr/>
        </p:nvSpPr>
        <p:spPr>
          <a:xfrm>
            <a:off x="9144000" y="2057400"/>
            <a:ext cx="477000" cy="3819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2" name="Straight Arrow Connector 51"/>
          <p:cNvCxnSpPr>
            <a:stCxn id="263" idx="3"/>
          </p:cNvCxnSpPr>
          <p:nvPr/>
        </p:nvCxnSpPr>
        <p:spPr>
          <a:xfrm flipH="1">
            <a:off x="8026200" y="4111200"/>
            <a:ext cx="1434240" cy="252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4" name="Straight Arrow Connector 53"/>
          <p:cNvCxnSpPr>
            <a:endCxn id="263" idx="3"/>
          </p:cNvCxnSpPr>
          <p:nvPr/>
        </p:nvCxnSpPr>
        <p:spPr>
          <a:xfrm flipH="1" flipV="1">
            <a:off x="9460080" y="4111200"/>
            <a:ext cx="474840" cy="234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5" name="Straight Arrow Connector 54"/>
          <p:cNvCxnSpPr>
            <a:stCxn id="261" idx="3"/>
          </p:cNvCxnSpPr>
          <p:nvPr/>
        </p:nvCxnSpPr>
        <p:spPr>
          <a:xfrm flipH="1">
            <a:off x="9346320" y="2439360"/>
            <a:ext cx="36720" cy="443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6" name="Straight Arrow Connector 55"/>
          <p:cNvCxnSpPr>
            <a:stCxn id="241" idx="2"/>
            <a:endCxn id="261" idx="0"/>
          </p:cNvCxnSpPr>
          <p:nvPr/>
        </p:nvCxnSpPr>
        <p:spPr>
          <a:xfrm flipH="1">
            <a:off x="9382680" y="1828800"/>
            <a:ext cx="11484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67" name="TextBox 73"/>
          <p:cNvSpPr/>
          <p:nvPr/>
        </p:nvSpPr>
        <p:spPr>
          <a:xfrm>
            <a:off x="7089840" y="5715000"/>
            <a:ext cx="1620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Diamond 21"/>
          <p:cNvSpPr/>
          <p:nvPr/>
        </p:nvSpPr>
        <p:spPr>
          <a:xfrm>
            <a:off x="6760440" y="5183280"/>
            <a:ext cx="1824120" cy="381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9" name="Straight Arrow Connector 56"/>
          <p:cNvCxnSpPr/>
          <p:nvPr/>
        </p:nvCxnSpPr>
        <p:spPr>
          <a:xfrm flipH="1">
            <a:off x="0" y="3657600"/>
            <a:ext cx="1834560" cy="5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70" name="Group 12"/>
          <p:cNvGrpSpPr/>
          <p:nvPr/>
        </p:nvGrpSpPr>
        <p:grpSpPr>
          <a:xfrm>
            <a:off x="8534520" y="2879640"/>
            <a:ext cx="1620720" cy="561600"/>
            <a:chOff x="8534520" y="2879640"/>
            <a:chExt cx="1620720" cy="561600"/>
          </a:xfrm>
        </p:grpSpPr>
        <p:sp>
          <p:nvSpPr>
            <p:cNvPr id="271" name="TextBox 23"/>
            <p:cNvSpPr/>
            <p:nvPr/>
          </p:nvSpPr>
          <p:spPr>
            <a:xfrm>
              <a:off x="8534520" y="2879640"/>
              <a:ext cx="1620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2" name="TextBox 24"/>
            <p:cNvSpPr/>
            <p:nvPr/>
          </p:nvSpPr>
          <p:spPr>
            <a:xfrm>
              <a:off x="8534520" y="3141000"/>
              <a:ext cx="1620720" cy="3002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73" name="Group 16"/>
          <p:cNvGrpSpPr/>
          <p:nvPr/>
        </p:nvGrpSpPr>
        <p:grpSpPr>
          <a:xfrm>
            <a:off x="8534520" y="2879640"/>
            <a:ext cx="1620720" cy="564480"/>
            <a:chOff x="8534520" y="2879640"/>
            <a:chExt cx="1620720" cy="564480"/>
          </a:xfrm>
        </p:grpSpPr>
        <p:sp>
          <p:nvSpPr>
            <p:cNvPr id="274" name="TextBox 40"/>
            <p:cNvSpPr/>
            <p:nvPr/>
          </p:nvSpPr>
          <p:spPr>
            <a:xfrm>
              <a:off x="8534520" y="2879640"/>
              <a:ext cx="1620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5" name="TextBox 59"/>
            <p:cNvSpPr/>
            <p:nvPr/>
          </p:nvSpPr>
          <p:spPr>
            <a:xfrm>
              <a:off x="8534520" y="3141000"/>
              <a:ext cx="1620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Accept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3" name="Isosceles Triangle 7"/>
          <p:cNvSpPr/>
          <p:nvPr/>
        </p:nvSpPr>
        <p:spPr>
          <a:xfrm>
            <a:off x="9221400" y="3729240"/>
            <a:ext cx="477000" cy="3819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6" name="Straight Arrow Connector 80"/>
          <p:cNvCxnSpPr>
            <a:stCxn id="273" idx="2"/>
            <a:endCxn id="263" idx="0"/>
          </p:cNvCxnSpPr>
          <p:nvPr/>
        </p:nvCxnSpPr>
        <p:spPr>
          <a:xfrm>
            <a:off x="9344880" y="3444120"/>
            <a:ext cx="115560" cy="28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7" name="Straight Arrow Connector 52"/>
          <p:cNvCxnSpPr/>
          <p:nvPr/>
        </p:nvCxnSpPr>
        <p:spPr>
          <a:xfrm>
            <a:off x="8556840" y="3657600"/>
            <a:ext cx="1834560" cy="57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278" name=""/>
          <p:cNvSpPr/>
          <p:nvPr/>
        </p:nvSpPr>
        <p:spPr>
          <a:xfrm>
            <a:off x="9601200" y="3382920"/>
            <a:ext cx="91080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Box 49"/>
          <p:cNvSpPr/>
          <p:nvPr/>
        </p:nvSpPr>
        <p:spPr>
          <a:xfrm>
            <a:off x="2057400" y="2132280"/>
            <a:ext cx="1620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Admin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TextBox 50"/>
          <p:cNvSpPr/>
          <p:nvPr/>
        </p:nvSpPr>
        <p:spPr>
          <a:xfrm>
            <a:off x="2057400" y="2393640"/>
            <a:ext cx="1620720" cy="1922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Isosceles Triangle 8"/>
          <p:cNvSpPr/>
          <p:nvPr/>
        </p:nvSpPr>
        <p:spPr>
          <a:xfrm>
            <a:off x="2613960" y="1217880"/>
            <a:ext cx="477000" cy="3819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2" name="Straight Arrow Connector 81"/>
          <p:cNvCxnSpPr>
            <a:stCxn id="281" idx="3"/>
            <a:endCxn id="279" idx="0"/>
          </p:cNvCxnSpPr>
          <p:nvPr/>
        </p:nvCxnSpPr>
        <p:spPr>
          <a:xfrm>
            <a:off x="2852640" y="1599840"/>
            <a:ext cx="15480" cy="532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83" name="Straight Arrow Connector 82"/>
          <p:cNvCxnSpPr>
            <a:stCxn id="281" idx="0"/>
            <a:endCxn id="228" idx="1"/>
          </p:cNvCxnSpPr>
          <p:nvPr/>
        </p:nvCxnSpPr>
        <p:spPr>
          <a:xfrm flipV="1">
            <a:off x="2852640" y="1083600"/>
            <a:ext cx="1922760" cy="134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84" name="Straight Arrow Connector 83"/>
          <p:cNvCxnSpPr>
            <a:stCxn id="258" idx="2"/>
            <a:endCxn id="268" idx="0"/>
          </p:cNvCxnSpPr>
          <p:nvPr/>
        </p:nvCxnSpPr>
        <p:spPr>
          <a:xfrm>
            <a:off x="7570800" y="4920840"/>
            <a:ext cx="102240" cy="2628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85" name="Straight Arrow Connector 57"/>
          <p:cNvCxnSpPr>
            <a:stCxn id="268" idx="2"/>
            <a:endCxn id="267" idx="0"/>
          </p:cNvCxnSpPr>
          <p:nvPr/>
        </p:nvCxnSpPr>
        <p:spPr>
          <a:xfrm>
            <a:off x="7672680" y="5565240"/>
            <a:ext cx="227880" cy="150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6" name="Group 5"/>
          <p:cNvGrpSpPr/>
          <p:nvPr/>
        </p:nvGrpSpPr>
        <p:grpSpPr>
          <a:xfrm>
            <a:off x="10265040" y="5029200"/>
            <a:ext cx="1620720" cy="561240"/>
            <a:chOff x="10265040" y="5029200"/>
            <a:chExt cx="1620720" cy="561240"/>
          </a:xfrm>
        </p:grpSpPr>
        <p:sp>
          <p:nvSpPr>
            <p:cNvPr id="287" name="TextBox 22"/>
            <p:cNvSpPr/>
            <p:nvPr/>
          </p:nvSpPr>
          <p:spPr>
            <a:xfrm>
              <a:off x="10265040" y="5029200"/>
              <a:ext cx="1620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Friend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8" name="TextBox 29"/>
            <p:cNvSpPr/>
            <p:nvPr/>
          </p:nvSpPr>
          <p:spPr>
            <a:xfrm>
              <a:off x="10265040" y="5290560"/>
              <a:ext cx="1620720" cy="2998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89" name="Straight Arrow Connector 84"/>
          <p:cNvCxnSpPr>
            <a:stCxn id="286" idx="0"/>
            <a:endCxn id="263" idx="4"/>
          </p:cNvCxnSpPr>
          <p:nvPr/>
        </p:nvCxnSpPr>
        <p:spPr>
          <a:xfrm flipH="1" flipV="1">
            <a:off x="9698400" y="4111200"/>
            <a:ext cx="1377360" cy="918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90" name="Group 9"/>
          <p:cNvGrpSpPr/>
          <p:nvPr/>
        </p:nvGrpSpPr>
        <p:grpSpPr>
          <a:xfrm>
            <a:off x="9122040" y="4343400"/>
            <a:ext cx="1620720" cy="561240"/>
            <a:chOff x="9122040" y="4343400"/>
            <a:chExt cx="1620720" cy="561240"/>
          </a:xfrm>
        </p:grpSpPr>
        <p:sp>
          <p:nvSpPr>
            <p:cNvPr id="291" name="TextBox 47"/>
            <p:cNvSpPr/>
            <p:nvPr/>
          </p:nvSpPr>
          <p:spPr>
            <a:xfrm>
              <a:off x="9122040" y="4343400"/>
              <a:ext cx="1620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2" name="TextBox 48"/>
            <p:cNvSpPr/>
            <p:nvPr/>
          </p:nvSpPr>
          <p:spPr>
            <a:xfrm>
              <a:off x="9122040" y="4604760"/>
              <a:ext cx="1620720" cy="2998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93" name="Isosceles Triangle 9"/>
          <p:cNvSpPr/>
          <p:nvPr/>
        </p:nvSpPr>
        <p:spPr>
          <a:xfrm>
            <a:off x="10037520" y="2131560"/>
            <a:ext cx="477000" cy="3819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4" name="Straight Arrow Connector 85"/>
          <p:cNvCxnSpPr>
            <a:stCxn id="241" idx="2"/>
            <a:endCxn id="293" idx="0"/>
          </p:cNvCxnSpPr>
          <p:nvPr/>
        </p:nvCxnSpPr>
        <p:spPr>
          <a:xfrm>
            <a:off x="9497160" y="1828800"/>
            <a:ext cx="779400" cy="303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95" name="Group 10"/>
          <p:cNvGrpSpPr/>
          <p:nvPr/>
        </p:nvGrpSpPr>
        <p:grpSpPr>
          <a:xfrm>
            <a:off x="10494000" y="2866680"/>
            <a:ext cx="1620720" cy="561240"/>
            <a:chOff x="10494000" y="2866680"/>
            <a:chExt cx="1620720" cy="561240"/>
          </a:xfrm>
        </p:grpSpPr>
        <p:sp>
          <p:nvSpPr>
            <p:cNvPr id="296" name="TextBox 60"/>
            <p:cNvSpPr/>
            <p:nvPr/>
          </p:nvSpPr>
          <p:spPr>
            <a:xfrm>
              <a:off x="10494000" y="2866680"/>
              <a:ext cx="1620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7" name="TextBox 71"/>
            <p:cNvSpPr/>
            <p:nvPr/>
          </p:nvSpPr>
          <p:spPr>
            <a:xfrm>
              <a:off x="10494000" y="3128040"/>
              <a:ext cx="1620720" cy="2998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98" name="Straight Arrow Connector 86"/>
          <p:cNvCxnSpPr>
            <a:stCxn id="293" idx="3"/>
            <a:endCxn id="295" idx="0"/>
          </p:cNvCxnSpPr>
          <p:nvPr/>
        </p:nvCxnSpPr>
        <p:spPr>
          <a:xfrm>
            <a:off x="10276200" y="2513520"/>
            <a:ext cx="1028520" cy="353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Straight Arrow Connector 44"/>
          <p:cNvCxnSpPr/>
          <p:nvPr/>
        </p:nvCxnSpPr>
        <p:spPr>
          <a:xfrm flipH="1">
            <a:off x="0" y="3073320"/>
            <a:ext cx="1834560" cy="57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300" name="Straight Arrow Connector 45"/>
          <p:cNvCxnSpPr/>
          <p:nvPr/>
        </p:nvCxnSpPr>
        <p:spPr>
          <a:xfrm>
            <a:off x="0" y="2489400"/>
            <a:ext cx="1834560" cy="5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01" name="Straight Arrow Connector 46"/>
          <p:cNvCxnSpPr/>
          <p:nvPr/>
        </p:nvCxnSpPr>
        <p:spPr>
          <a:xfrm>
            <a:off x="0" y="2781360"/>
            <a:ext cx="1834560" cy="57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02" name="Straight Arrow Connector 47"/>
          <p:cNvCxnSpPr/>
          <p:nvPr/>
        </p:nvCxnSpPr>
        <p:spPr>
          <a:xfrm flipH="1">
            <a:off x="0" y="3657600"/>
            <a:ext cx="1834560" cy="5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03" name="Diamond 17"/>
          <p:cNvSpPr/>
          <p:nvPr/>
        </p:nvSpPr>
        <p:spPr>
          <a:xfrm>
            <a:off x="128520" y="6134040"/>
            <a:ext cx="1566000" cy="381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Oval 4"/>
          <p:cNvSpPr/>
          <p:nvPr/>
        </p:nvSpPr>
        <p:spPr>
          <a:xfrm>
            <a:off x="302760" y="5454000"/>
            <a:ext cx="1217520" cy="3819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TextBox 53"/>
          <p:cNvSpPr/>
          <p:nvPr/>
        </p:nvSpPr>
        <p:spPr>
          <a:xfrm>
            <a:off x="101160" y="336240"/>
            <a:ext cx="1620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TextBox 54"/>
          <p:cNvSpPr/>
          <p:nvPr/>
        </p:nvSpPr>
        <p:spPr>
          <a:xfrm>
            <a:off x="101160" y="597600"/>
            <a:ext cx="16207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TextBox 72"/>
          <p:cNvSpPr/>
          <p:nvPr/>
        </p:nvSpPr>
        <p:spPr>
          <a:xfrm>
            <a:off x="8458200" y="5486400"/>
            <a:ext cx="1620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Diamond 18"/>
          <p:cNvSpPr/>
          <p:nvPr/>
        </p:nvSpPr>
        <p:spPr>
          <a:xfrm>
            <a:off x="128520" y="4629600"/>
            <a:ext cx="1566000" cy="5266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9" name="Straight Arrow Connector 48"/>
          <p:cNvCxnSpPr/>
          <p:nvPr/>
        </p:nvCxnSpPr>
        <p:spPr>
          <a:xfrm>
            <a:off x="0" y="3365640"/>
            <a:ext cx="1834560" cy="5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10" name="Isosceles Triangle 5"/>
          <p:cNvSpPr/>
          <p:nvPr/>
        </p:nvSpPr>
        <p:spPr>
          <a:xfrm>
            <a:off x="673200" y="3949920"/>
            <a:ext cx="477000" cy="3819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1" name="Group 15"/>
          <p:cNvGrpSpPr/>
          <p:nvPr/>
        </p:nvGrpSpPr>
        <p:grpSpPr>
          <a:xfrm>
            <a:off x="101160" y="1413000"/>
            <a:ext cx="1620720" cy="777960"/>
            <a:chOff x="101160" y="1413000"/>
            <a:chExt cx="1620720" cy="777960"/>
          </a:xfrm>
        </p:grpSpPr>
        <p:sp>
          <p:nvSpPr>
            <p:cNvPr id="312" name="TextBox 57"/>
            <p:cNvSpPr/>
            <p:nvPr/>
          </p:nvSpPr>
          <p:spPr>
            <a:xfrm>
              <a:off x="101160" y="1413000"/>
              <a:ext cx="16207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3" name="TextBox 58"/>
            <p:cNvSpPr/>
            <p:nvPr/>
          </p:nvSpPr>
          <p:spPr>
            <a:xfrm>
              <a:off x="101160" y="1674360"/>
              <a:ext cx="16207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14" name="TextBox 62"/>
          <p:cNvSpPr/>
          <p:nvPr/>
        </p:nvSpPr>
        <p:spPr>
          <a:xfrm>
            <a:off x="5463360" y="2131920"/>
            <a:ext cx="1620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TextBox 65"/>
          <p:cNvSpPr/>
          <p:nvPr/>
        </p:nvSpPr>
        <p:spPr>
          <a:xfrm>
            <a:off x="5463360" y="1828800"/>
            <a:ext cx="1620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6" name="Group 17"/>
          <p:cNvGrpSpPr/>
          <p:nvPr/>
        </p:nvGrpSpPr>
        <p:grpSpPr>
          <a:xfrm>
            <a:off x="4296600" y="4022640"/>
            <a:ext cx="1620720" cy="777960"/>
            <a:chOff x="4296600" y="4022640"/>
            <a:chExt cx="1620720" cy="777960"/>
          </a:xfrm>
        </p:grpSpPr>
        <p:sp>
          <p:nvSpPr>
            <p:cNvPr id="317" name="TextBox 61"/>
            <p:cNvSpPr/>
            <p:nvPr/>
          </p:nvSpPr>
          <p:spPr>
            <a:xfrm>
              <a:off x="4296600" y="4022640"/>
              <a:ext cx="1620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TextBox 63"/>
            <p:cNvSpPr/>
            <p:nvPr/>
          </p:nvSpPr>
          <p:spPr>
            <a:xfrm>
              <a:off x="4296600" y="4284000"/>
              <a:ext cx="162072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Speed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9" name="Group 18"/>
          <p:cNvGrpSpPr/>
          <p:nvPr/>
        </p:nvGrpSpPr>
        <p:grpSpPr>
          <a:xfrm>
            <a:off x="9348840" y="2254320"/>
            <a:ext cx="1620720" cy="1631880"/>
            <a:chOff x="9348840" y="2254320"/>
            <a:chExt cx="1620720" cy="1631880"/>
          </a:xfrm>
        </p:grpSpPr>
        <p:sp>
          <p:nvSpPr>
            <p:cNvPr id="320" name="TextBox 64"/>
            <p:cNvSpPr/>
            <p:nvPr/>
          </p:nvSpPr>
          <p:spPr>
            <a:xfrm>
              <a:off x="9348840" y="2254320"/>
              <a:ext cx="1620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1" name="TextBox 66"/>
            <p:cNvSpPr/>
            <p:nvPr/>
          </p:nvSpPr>
          <p:spPr>
            <a:xfrm>
              <a:off x="9348840" y="2515680"/>
              <a:ext cx="162072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2" name="Diamond 19"/>
          <p:cNvSpPr/>
          <p:nvPr/>
        </p:nvSpPr>
        <p:spPr>
          <a:xfrm>
            <a:off x="9402120" y="4572000"/>
            <a:ext cx="1566000" cy="381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Oval 5"/>
          <p:cNvSpPr/>
          <p:nvPr/>
        </p:nvSpPr>
        <p:spPr>
          <a:xfrm>
            <a:off x="7007400" y="4572000"/>
            <a:ext cx="1674720" cy="3819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Transferable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4" name="Group 19"/>
          <p:cNvGrpSpPr/>
          <p:nvPr/>
        </p:nvGrpSpPr>
        <p:grpSpPr>
          <a:xfrm>
            <a:off x="9348840" y="2254320"/>
            <a:ext cx="1620720" cy="1631880"/>
            <a:chOff x="9348840" y="2254320"/>
            <a:chExt cx="1620720" cy="1631880"/>
          </a:xfrm>
        </p:grpSpPr>
        <p:sp>
          <p:nvSpPr>
            <p:cNvPr id="325" name="TextBox 67"/>
            <p:cNvSpPr/>
            <p:nvPr/>
          </p:nvSpPr>
          <p:spPr>
            <a:xfrm>
              <a:off x="9348840" y="2254320"/>
              <a:ext cx="1620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6" name="TextBox 68"/>
            <p:cNvSpPr/>
            <p:nvPr/>
          </p:nvSpPr>
          <p:spPr>
            <a:xfrm>
              <a:off x="9348840" y="2515680"/>
              <a:ext cx="162072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7" name="Group 20"/>
          <p:cNvGrpSpPr/>
          <p:nvPr/>
        </p:nvGrpSpPr>
        <p:grpSpPr>
          <a:xfrm>
            <a:off x="9348840" y="2254320"/>
            <a:ext cx="1620720" cy="1845360"/>
            <a:chOff x="9348840" y="2254320"/>
            <a:chExt cx="1620720" cy="1845360"/>
          </a:xfrm>
        </p:grpSpPr>
        <p:sp>
          <p:nvSpPr>
            <p:cNvPr id="328" name="TextBox 69"/>
            <p:cNvSpPr/>
            <p:nvPr/>
          </p:nvSpPr>
          <p:spPr>
            <a:xfrm>
              <a:off x="9348840" y="2254320"/>
              <a:ext cx="1620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TextBox 70"/>
            <p:cNvSpPr/>
            <p:nvPr/>
          </p:nvSpPr>
          <p:spPr>
            <a:xfrm>
              <a:off x="9348840" y="2515680"/>
              <a:ext cx="162072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Steel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30" name="Diamond 25"/>
          <p:cNvSpPr/>
          <p:nvPr/>
        </p:nvSpPr>
        <p:spPr>
          <a:xfrm>
            <a:off x="7086600" y="3501720"/>
            <a:ext cx="1824120" cy="381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Diamond 16"/>
          <p:cNvSpPr/>
          <p:nvPr/>
        </p:nvSpPr>
        <p:spPr>
          <a:xfrm>
            <a:off x="7543800" y="1869840"/>
            <a:ext cx="1794600" cy="381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2" name="Straight Arrow Connector 65"/>
          <p:cNvCxnSpPr>
            <a:stCxn id="314" idx="3"/>
            <a:endCxn id="331" idx="1"/>
          </p:cNvCxnSpPr>
          <p:nvPr/>
        </p:nvCxnSpPr>
        <p:spPr>
          <a:xfrm flipV="1">
            <a:off x="7084080" y="2061000"/>
            <a:ext cx="460080" cy="2228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33" name="Straight Arrow Connector 40"/>
          <p:cNvCxnSpPr>
            <a:stCxn id="322" idx="2"/>
            <a:endCxn id="307" idx="0"/>
          </p:cNvCxnSpPr>
          <p:nvPr/>
        </p:nvCxnSpPr>
        <p:spPr>
          <a:xfrm flipH="1">
            <a:off x="9268560" y="4953960"/>
            <a:ext cx="916920" cy="532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4" name="Straight Arrow Connector 41"/>
          <p:cNvCxnSpPr>
            <a:stCxn id="327" idx="2"/>
            <a:endCxn id="322" idx="0"/>
          </p:cNvCxnSpPr>
          <p:nvPr/>
        </p:nvCxnSpPr>
        <p:spPr>
          <a:xfrm>
            <a:off x="10159200" y="4099680"/>
            <a:ext cx="26280" cy="472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5" name="Straight Arrow Connector 42"/>
          <p:cNvCxnSpPr>
            <a:stCxn id="322" idx="1"/>
            <a:endCxn id="323" idx="6"/>
          </p:cNvCxnSpPr>
          <p:nvPr/>
        </p:nvCxnSpPr>
        <p:spPr>
          <a:xfrm flipH="1">
            <a:off x="8682120" y="4763160"/>
            <a:ext cx="720360" cy="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36" name="Oval 7"/>
          <p:cNvSpPr/>
          <p:nvPr/>
        </p:nvSpPr>
        <p:spPr>
          <a:xfrm>
            <a:off x="6629400" y="5099760"/>
            <a:ext cx="1595520" cy="3819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7" name="Straight Arrow Connector 66"/>
          <p:cNvCxnSpPr>
            <a:stCxn id="322" idx="1"/>
            <a:endCxn id="336" idx="6"/>
          </p:cNvCxnSpPr>
          <p:nvPr/>
        </p:nvCxnSpPr>
        <p:spPr>
          <a:xfrm flipH="1">
            <a:off x="8224920" y="4763160"/>
            <a:ext cx="117756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8" name="Straight Arrow Connector 67"/>
          <p:cNvCxnSpPr>
            <a:stCxn id="339" idx="1"/>
            <a:endCxn id="340" idx="6"/>
          </p:cNvCxnSpPr>
          <p:nvPr/>
        </p:nvCxnSpPr>
        <p:spPr>
          <a:xfrm flipH="1">
            <a:off x="3629880" y="2549160"/>
            <a:ext cx="504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41" name="Diamond 26"/>
          <p:cNvSpPr/>
          <p:nvPr/>
        </p:nvSpPr>
        <p:spPr>
          <a:xfrm>
            <a:off x="5234760" y="2815200"/>
            <a:ext cx="1566000" cy="381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Diamond 27"/>
          <p:cNvSpPr/>
          <p:nvPr/>
        </p:nvSpPr>
        <p:spPr>
          <a:xfrm>
            <a:off x="3634560" y="2358000"/>
            <a:ext cx="1566000" cy="381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Oval 8"/>
          <p:cNvSpPr/>
          <p:nvPr/>
        </p:nvSpPr>
        <p:spPr>
          <a:xfrm>
            <a:off x="2034360" y="2815200"/>
            <a:ext cx="1595520" cy="3819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2" name="Straight Arrow Connector 68"/>
          <p:cNvCxnSpPr>
            <a:stCxn id="316" idx="0"/>
            <a:endCxn id="339" idx="2"/>
          </p:cNvCxnSpPr>
          <p:nvPr/>
        </p:nvCxnSpPr>
        <p:spPr>
          <a:xfrm flipH="1" flipV="1">
            <a:off x="4417560" y="2739960"/>
            <a:ext cx="689760" cy="1283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43" name="Straight Arrow Connector 69"/>
          <p:cNvCxnSpPr>
            <a:stCxn id="315" idx="1"/>
            <a:endCxn id="339" idx="0"/>
          </p:cNvCxnSpPr>
          <p:nvPr/>
        </p:nvCxnSpPr>
        <p:spPr>
          <a:xfrm flipH="1">
            <a:off x="4417560" y="1980360"/>
            <a:ext cx="1046160" cy="378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4" name="Straight Arrow Connector 70"/>
          <p:cNvCxnSpPr>
            <a:stCxn id="316" idx="0"/>
            <a:endCxn id="341" idx="2"/>
          </p:cNvCxnSpPr>
          <p:nvPr/>
        </p:nvCxnSpPr>
        <p:spPr>
          <a:xfrm flipV="1">
            <a:off x="5106960" y="3197160"/>
            <a:ext cx="911160" cy="8258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45" name="Straight Arrow Connector 71"/>
          <p:cNvCxnSpPr>
            <a:stCxn id="341" idx="0"/>
            <a:endCxn id="314" idx="2"/>
          </p:cNvCxnSpPr>
          <p:nvPr/>
        </p:nvCxnSpPr>
        <p:spPr>
          <a:xfrm flipV="1">
            <a:off x="6017760" y="2435040"/>
            <a:ext cx="256320" cy="380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6" name="Straight Arrow Connector 64"/>
          <p:cNvCxnSpPr>
            <a:stCxn id="316" idx="3"/>
            <a:endCxn id="330" idx="1"/>
          </p:cNvCxnSpPr>
          <p:nvPr/>
        </p:nvCxnSpPr>
        <p:spPr>
          <a:xfrm flipV="1">
            <a:off x="5917320" y="3692880"/>
            <a:ext cx="1169640" cy="7189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47" name="Straight Arrow Connector 63"/>
          <p:cNvCxnSpPr>
            <a:stCxn id="327" idx="1"/>
            <a:endCxn id="330" idx="3"/>
          </p:cNvCxnSpPr>
          <p:nvPr/>
        </p:nvCxnSpPr>
        <p:spPr>
          <a:xfrm flipH="1">
            <a:off x="8910720" y="3177000"/>
            <a:ext cx="438480" cy="516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8" name="Straight Arrow Connector 39"/>
          <p:cNvCxnSpPr>
            <a:stCxn id="327" idx="0"/>
            <a:endCxn id="331" idx="3"/>
          </p:cNvCxnSpPr>
          <p:nvPr/>
        </p:nvCxnSpPr>
        <p:spPr>
          <a:xfrm flipH="1" flipV="1">
            <a:off x="9338400" y="2061000"/>
            <a:ext cx="821160" cy="193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49" name="Diamond 29"/>
          <p:cNvSpPr/>
          <p:nvPr/>
        </p:nvSpPr>
        <p:spPr>
          <a:xfrm>
            <a:off x="2722320" y="5330520"/>
            <a:ext cx="1824120" cy="381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Intercept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0" name="Straight Arrow Connector 72"/>
          <p:cNvCxnSpPr>
            <a:stCxn id="316" idx="1"/>
            <a:endCxn id="349" idx="0"/>
          </p:cNvCxnSpPr>
          <p:nvPr/>
        </p:nvCxnSpPr>
        <p:spPr>
          <a:xfrm flipH="1">
            <a:off x="3634560" y="4411440"/>
            <a:ext cx="662400" cy="919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51" name="Straight Arrow Connector 73"/>
          <p:cNvCxnSpPr>
            <a:stCxn id="316" idx="2"/>
            <a:endCxn id="349" idx="3"/>
          </p:cNvCxnSpPr>
          <p:nvPr/>
        </p:nvCxnSpPr>
        <p:spPr>
          <a:xfrm flipH="1">
            <a:off x="4546440" y="4800600"/>
            <a:ext cx="560880" cy="721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52" name="Oval 9"/>
          <p:cNvSpPr/>
          <p:nvPr/>
        </p:nvSpPr>
        <p:spPr>
          <a:xfrm>
            <a:off x="7315200" y="4114800"/>
            <a:ext cx="1674720" cy="3819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3" name="Straight Arrow Connector 58"/>
          <p:cNvCxnSpPr>
            <a:stCxn id="322" idx="1"/>
            <a:endCxn id="352" idx="6"/>
          </p:cNvCxnSpPr>
          <p:nvPr/>
        </p:nvCxnSpPr>
        <p:spPr>
          <a:xfrm flipH="1" flipV="1">
            <a:off x="8989920" y="4305960"/>
            <a:ext cx="41256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4" name="Straight Arrow Connector 6"/>
          <p:cNvCxnSpPr/>
          <p:nvPr/>
        </p:nvCxnSpPr>
        <p:spPr>
          <a:xfrm flipH="1">
            <a:off x="0" y="3073320"/>
            <a:ext cx="1834560" cy="57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355" name="Straight Arrow Connector 7"/>
          <p:cNvCxnSpPr/>
          <p:nvPr/>
        </p:nvCxnSpPr>
        <p:spPr>
          <a:xfrm>
            <a:off x="0" y="2489400"/>
            <a:ext cx="1834560" cy="5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56" name="Straight Arrow Connector 8"/>
          <p:cNvCxnSpPr/>
          <p:nvPr/>
        </p:nvCxnSpPr>
        <p:spPr>
          <a:xfrm>
            <a:off x="0" y="2781360"/>
            <a:ext cx="1834560" cy="57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57" name="Straight Arrow Connector 9"/>
          <p:cNvCxnSpPr/>
          <p:nvPr/>
        </p:nvCxnSpPr>
        <p:spPr>
          <a:xfrm flipH="1">
            <a:off x="0" y="3657600"/>
            <a:ext cx="1834560" cy="5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58" name="Diamond 3"/>
          <p:cNvSpPr/>
          <p:nvPr/>
        </p:nvSpPr>
        <p:spPr>
          <a:xfrm>
            <a:off x="128520" y="6134040"/>
            <a:ext cx="1566000" cy="381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Oval 2"/>
          <p:cNvSpPr/>
          <p:nvPr/>
        </p:nvSpPr>
        <p:spPr>
          <a:xfrm>
            <a:off x="302760" y="5454000"/>
            <a:ext cx="1217520" cy="3819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0" name="Group 3"/>
          <p:cNvGrpSpPr/>
          <p:nvPr/>
        </p:nvGrpSpPr>
        <p:grpSpPr>
          <a:xfrm>
            <a:off x="101160" y="336240"/>
            <a:ext cx="1620720" cy="777960"/>
            <a:chOff x="101160" y="336240"/>
            <a:chExt cx="1620720" cy="777960"/>
          </a:xfrm>
        </p:grpSpPr>
        <p:sp>
          <p:nvSpPr>
            <p:cNvPr id="361" name="TextBox 5"/>
            <p:cNvSpPr/>
            <p:nvPr/>
          </p:nvSpPr>
          <p:spPr>
            <a:xfrm>
              <a:off x="101160" y="336240"/>
              <a:ext cx="1620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2" name="TextBox 6"/>
            <p:cNvSpPr/>
            <p:nvPr/>
          </p:nvSpPr>
          <p:spPr>
            <a:xfrm>
              <a:off x="101160" y="597600"/>
              <a:ext cx="162072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3" name="Diamond 4"/>
          <p:cNvSpPr/>
          <p:nvPr/>
        </p:nvSpPr>
        <p:spPr>
          <a:xfrm>
            <a:off x="128520" y="4629600"/>
            <a:ext cx="1566000" cy="5266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64" name="Straight Arrow Connector 10"/>
          <p:cNvCxnSpPr/>
          <p:nvPr/>
        </p:nvCxnSpPr>
        <p:spPr>
          <a:xfrm>
            <a:off x="0" y="3365640"/>
            <a:ext cx="1834560" cy="5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65" name="Isosceles Triangle 2"/>
          <p:cNvSpPr/>
          <p:nvPr/>
        </p:nvSpPr>
        <p:spPr>
          <a:xfrm>
            <a:off x="673200" y="3949920"/>
            <a:ext cx="477000" cy="3819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6" name="Group 4"/>
          <p:cNvGrpSpPr/>
          <p:nvPr/>
        </p:nvGrpSpPr>
        <p:grpSpPr>
          <a:xfrm>
            <a:off x="101160" y="1413000"/>
            <a:ext cx="1620720" cy="777960"/>
            <a:chOff x="101160" y="1413000"/>
            <a:chExt cx="1620720" cy="777960"/>
          </a:xfrm>
        </p:grpSpPr>
        <p:sp>
          <p:nvSpPr>
            <p:cNvPr id="367" name="TextBox 7"/>
            <p:cNvSpPr/>
            <p:nvPr/>
          </p:nvSpPr>
          <p:spPr>
            <a:xfrm>
              <a:off x="101160" y="1413000"/>
              <a:ext cx="16207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8" name="TextBox 8"/>
            <p:cNvSpPr/>
            <p:nvPr/>
          </p:nvSpPr>
          <p:spPr>
            <a:xfrm>
              <a:off x="101160" y="1674360"/>
              <a:ext cx="16207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</TotalTime>
  <Application>LibreOffice/24.2.1.2$Linux_X86_64 LibreOffice_project/420$Build-2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2024-03-12T18:01:47Z</dcterms:modified>
  <cp:revision>349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