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D0DE281-603F-4661-B663-0463AF4C8F3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3080" cy="307296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080" cy="358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58480" cy="44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9059D5A-9A8D-4729-9CE1-1F6D1DAD3EA4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3080" cy="307296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080" cy="358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58480" cy="44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1442018-F4AF-451A-8B94-0903C5C042F4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3080" cy="307296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080" cy="358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58480" cy="44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DCB9227-01E2-4F75-B48E-0D1F188F038A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3080" cy="307296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080" cy="358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58480" cy="44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457379D-7179-4FB2-8940-AA8F838FAFD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17292F-E45B-40FA-A6A1-267F0CE6CB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53F952E-3DED-422D-91D8-67801DA993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E8D73935-E2A6-46F7-B089-98D00468C9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D970566-E392-4539-85F6-1FDA90D3E1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CBA772-7C85-4447-B8E6-9364C5A644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C7407B-B7B8-42E6-B62E-75D9262080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267B53A-5DA4-453A-ACFC-E5DAD33E97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817F069-2AA2-419E-B402-C47730621CF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795E423-D01A-4900-B625-81AD886DE0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2747A95-9277-4318-B8E9-6B2BBDF037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C4CD070-E49A-46AA-9176-EC1461395F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A7FA2ED-2773-4BCE-A92C-CB1D1DC899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79600" cy="681840"/>
            <a:chOff x="6199200" y="6162840"/>
            <a:chExt cx="5979600" cy="68184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160" cy="68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720" cy="598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14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298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BE0104D-BBF7-4AEC-BF74-0151CD46EAA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298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6"/>
          <p:cNvGrpSpPr/>
          <p:nvPr/>
        </p:nvGrpSpPr>
        <p:grpSpPr>
          <a:xfrm>
            <a:off x="6199200" y="6162840"/>
            <a:ext cx="5979600" cy="681840"/>
            <a:chOff x="6199200" y="6162840"/>
            <a:chExt cx="5979600" cy="681840"/>
          </a:xfrm>
        </p:grpSpPr>
        <p:pic>
          <p:nvPicPr>
            <p:cNvPr id="10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160" cy="68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720" cy="598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14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298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4A85DB6-EE6F-4C57-A32B-C696997EB1E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298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6199200" y="6162840"/>
            <a:ext cx="5979600" cy="681840"/>
            <a:chOff x="6199200" y="6162840"/>
            <a:chExt cx="5979600" cy="681840"/>
          </a:xfrm>
        </p:grpSpPr>
        <p:pic>
          <p:nvPicPr>
            <p:cNvPr id="11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160" cy="68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720" cy="598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014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298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6F7868B-09DA-4A31-9A92-1E6B1BF1D27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298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"/>
          <p:cNvGrpSpPr/>
          <p:nvPr/>
        </p:nvGrpSpPr>
        <p:grpSpPr>
          <a:xfrm>
            <a:off x="6199200" y="6162840"/>
            <a:ext cx="5979600" cy="681840"/>
            <a:chOff x="6199200" y="6162840"/>
            <a:chExt cx="5979600" cy="681840"/>
          </a:xfrm>
        </p:grpSpPr>
        <p:pic>
          <p:nvPicPr>
            <p:cNvPr id="12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160" cy="68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720" cy="598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014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298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2897973-4C4B-4CB3-9078-E1E5D056F98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298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6199200" y="6162840"/>
            <a:ext cx="5979600" cy="681840"/>
            <a:chOff x="6199200" y="6162840"/>
            <a:chExt cx="5979600" cy="681840"/>
          </a:xfrm>
        </p:grpSpPr>
        <p:pic>
          <p:nvPicPr>
            <p:cNvPr id="1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160" cy="68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720" cy="598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14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298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0618E5E-7941-4F6A-BCBB-48270C847F0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298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6199200" y="6162840"/>
            <a:ext cx="5979600" cy="681840"/>
            <a:chOff x="6199200" y="6162840"/>
            <a:chExt cx="5979600" cy="681840"/>
          </a:xfrm>
        </p:grpSpPr>
        <p:pic>
          <p:nvPicPr>
            <p:cNvPr id="29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160" cy="68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720" cy="598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14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298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4084F3F-0C56-493B-836B-06317B7BF79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298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6199200" y="6162840"/>
            <a:ext cx="5979600" cy="681840"/>
            <a:chOff x="6199200" y="6162840"/>
            <a:chExt cx="5979600" cy="681840"/>
          </a:xfrm>
        </p:grpSpPr>
        <p:pic>
          <p:nvPicPr>
            <p:cNvPr id="4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160" cy="68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720" cy="598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14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298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611B5E9-6281-49CD-8BC8-9E1ECED006D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298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6199200" y="6162840"/>
            <a:ext cx="5979600" cy="681840"/>
            <a:chOff x="6199200" y="6162840"/>
            <a:chExt cx="5979600" cy="681840"/>
          </a:xfrm>
        </p:grpSpPr>
        <p:pic>
          <p:nvPicPr>
            <p:cNvPr id="5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160" cy="68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720" cy="598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14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298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BE3903C-B1E8-4E8B-AEF5-7D51C8E4F7B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298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6199200" y="6162840"/>
            <a:ext cx="5979600" cy="681840"/>
            <a:chOff x="6199200" y="6162840"/>
            <a:chExt cx="5979600" cy="681840"/>
          </a:xfrm>
        </p:grpSpPr>
        <p:pic>
          <p:nvPicPr>
            <p:cNvPr id="7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160" cy="68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720" cy="598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14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298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DD49FCA-E980-496B-AF1F-2EA36F5AA84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298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6199200" y="6162840"/>
            <a:ext cx="5979600" cy="681840"/>
            <a:chOff x="6199200" y="6162840"/>
            <a:chExt cx="5979600" cy="681840"/>
          </a:xfrm>
        </p:grpSpPr>
        <p:pic>
          <p:nvPicPr>
            <p:cNvPr id="7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160" cy="68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720" cy="598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14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298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4AED1DD-1515-465D-81E2-4E821DB79C2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298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"/>
          <p:cNvGrpSpPr/>
          <p:nvPr/>
        </p:nvGrpSpPr>
        <p:grpSpPr>
          <a:xfrm>
            <a:off x="6199200" y="6162840"/>
            <a:ext cx="5979600" cy="681840"/>
            <a:chOff x="6199200" y="6162840"/>
            <a:chExt cx="5979600" cy="681840"/>
          </a:xfrm>
        </p:grpSpPr>
        <p:pic>
          <p:nvPicPr>
            <p:cNvPr id="8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160" cy="68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720" cy="598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14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298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FB18C59-DD0E-4050-BEAE-87176CA6DD5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298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6199200" y="6162840"/>
            <a:ext cx="5979600" cy="681840"/>
            <a:chOff x="6199200" y="6162840"/>
            <a:chExt cx="5979600" cy="681840"/>
          </a:xfrm>
        </p:grpSpPr>
        <p:pic>
          <p:nvPicPr>
            <p:cNvPr id="9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3160" cy="681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08720" cy="598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14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298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9B33530-3FE3-4047-8172-FBBC919DD05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29880" cy="35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Arrow Connector 19"/>
          <p:cNvCxnSpPr/>
          <p:nvPr/>
        </p:nvCxnSpPr>
        <p:spPr>
          <a:xfrm flipH="1">
            <a:off x="0" y="3073320"/>
            <a:ext cx="1842120" cy="133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37" name="Straight Arrow Connector 20"/>
          <p:cNvCxnSpPr/>
          <p:nvPr/>
        </p:nvCxnSpPr>
        <p:spPr>
          <a:xfrm>
            <a:off x="0" y="2489400"/>
            <a:ext cx="1842120" cy="13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38" name="Straight Arrow Connector 21"/>
          <p:cNvCxnSpPr/>
          <p:nvPr/>
        </p:nvCxnSpPr>
        <p:spPr>
          <a:xfrm>
            <a:off x="0" y="2781360"/>
            <a:ext cx="1842120" cy="133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9" name="Straight Arrow Connector 22"/>
          <p:cNvCxnSpPr/>
          <p:nvPr/>
        </p:nvCxnSpPr>
        <p:spPr>
          <a:xfrm flipH="1">
            <a:off x="0" y="3657600"/>
            <a:ext cx="1842120" cy="13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0" name="Diamond 23"/>
          <p:cNvSpPr/>
          <p:nvPr/>
        </p:nvSpPr>
        <p:spPr>
          <a:xfrm>
            <a:off x="128520" y="6134040"/>
            <a:ext cx="1558440" cy="374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val 24"/>
          <p:cNvSpPr/>
          <p:nvPr/>
        </p:nvSpPr>
        <p:spPr>
          <a:xfrm>
            <a:off x="302760" y="5454000"/>
            <a:ext cx="1209960" cy="374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26"/>
          <p:cNvSpPr/>
          <p:nvPr/>
        </p:nvSpPr>
        <p:spPr>
          <a:xfrm>
            <a:off x="101160" y="336240"/>
            <a:ext cx="1613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7"/>
          <p:cNvSpPr/>
          <p:nvPr/>
        </p:nvSpPr>
        <p:spPr>
          <a:xfrm>
            <a:off x="101160" y="597600"/>
            <a:ext cx="16131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9"/>
          <p:cNvSpPr/>
          <p:nvPr/>
        </p:nvSpPr>
        <p:spPr>
          <a:xfrm>
            <a:off x="101160" y="336240"/>
            <a:ext cx="1613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101160" y="597600"/>
            <a:ext cx="16131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1"/>
          <p:cNvSpPr/>
          <p:nvPr/>
        </p:nvSpPr>
        <p:spPr>
          <a:xfrm>
            <a:off x="2541600" y="228600"/>
            <a:ext cx="1613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2541600" y="489960"/>
            <a:ext cx="1613160" cy="13712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6656400" y="228600"/>
            <a:ext cx="1613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6"/>
          <p:cNvSpPr/>
          <p:nvPr/>
        </p:nvSpPr>
        <p:spPr>
          <a:xfrm>
            <a:off x="6656400" y="489960"/>
            <a:ext cx="16131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7"/>
          <p:cNvSpPr/>
          <p:nvPr/>
        </p:nvSpPr>
        <p:spPr>
          <a:xfrm>
            <a:off x="6656400" y="228600"/>
            <a:ext cx="1613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6656400" y="489960"/>
            <a:ext cx="161316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28"/>
          <p:cNvSpPr/>
          <p:nvPr/>
        </p:nvSpPr>
        <p:spPr>
          <a:xfrm>
            <a:off x="128520" y="4629600"/>
            <a:ext cx="1558440" cy="5191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9"/>
          <p:cNvCxnSpPr/>
          <p:nvPr/>
        </p:nvCxnSpPr>
        <p:spPr>
          <a:xfrm>
            <a:off x="0" y="3365640"/>
            <a:ext cx="1842120" cy="13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54" name="Isosceles Triangle 30"/>
          <p:cNvSpPr/>
          <p:nvPr/>
        </p:nvSpPr>
        <p:spPr>
          <a:xfrm>
            <a:off x="673200" y="3949920"/>
            <a:ext cx="469440" cy="374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13"/>
          <p:cNvGrpSpPr/>
          <p:nvPr/>
        </p:nvGrpSpPr>
        <p:grpSpPr>
          <a:xfrm>
            <a:off x="101160" y="1413000"/>
            <a:ext cx="1613160" cy="777960"/>
            <a:chOff x="101160" y="1413000"/>
            <a:chExt cx="1613160" cy="777960"/>
          </a:xfrm>
        </p:grpSpPr>
        <p:sp>
          <p:nvSpPr>
            <p:cNvPr id="156" name="TextBox 14"/>
            <p:cNvSpPr/>
            <p:nvPr/>
          </p:nvSpPr>
          <p:spPr>
            <a:xfrm>
              <a:off x="101160" y="1413000"/>
              <a:ext cx="16131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15"/>
            <p:cNvSpPr/>
            <p:nvPr/>
          </p:nvSpPr>
          <p:spPr>
            <a:xfrm>
              <a:off x="101160" y="1674360"/>
              <a:ext cx="16131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Diamond 5"/>
          <p:cNvSpPr/>
          <p:nvPr/>
        </p:nvSpPr>
        <p:spPr>
          <a:xfrm>
            <a:off x="4426920" y="914400"/>
            <a:ext cx="1558440" cy="374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11"/>
          <p:cNvCxnSpPr>
            <a:stCxn id="151" idx="1"/>
            <a:endCxn id="158" idx="3"/>
          </p:cNvCxnSpPr>
          <p:nvPr/>
        </p:nvCxnSpPr>
        <p:spPr>
          <a:xfrm flipH="1">
            <a:off x="5985360" y="855000"/>
            <a:ext cx="671400" cy="246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0" name="Diamond 6"/>
          <p:cNvSpPr/>
          <p:nvPr/>
        </p:nvSpPr>
        <p:spPr>
          <a:xfrm>
            <a:off x="6442200" y="1823040"/>
            <a:ext cx="1787040" cy="374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13"/>
          <p:cNvCxnSpPr>
            <a:stCxn id="160" idx="0"/>
            <a:endCxn id="151" idx="2"/>
          </p:cNvCxnSpPr>
          <p:nvPr/>
        </p:nvCxnSpPr>
        <p:spPr>
          <a:xfrm flipV="1">
            <a:off x="7335720" y="1220040"/>
            <a:ext cx="127440" cy="603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2" name="Straight Arrow Connector 14"/>
          <p:cNvCxnSpPr>
            <a:endCxn id="160" idx="2"/>
          </p:cNvCxnSpPr>
          <p:nvPr/>
        </p:nvCxnSpPr>
        <p:spPr>
          <a:xfrm flipH="1" flipV="1">
            <a:off x="7335720" y="2197440"/>
            <a:ext cx="283680" cy="5569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3" name="Diamond 7"/>
          <p:cNvSpPr/>
          <p:nvPr/>
        </p:nvSpPr>
        <p:spPr>
          <a:xfrm>
            <a:off x="128520" y="6134400"/>
            <a:ext cx="1558440" cy="374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roup 8"/>
          <p:cNvGrpSpPr/>
          <p:nvPr/>
        </p:nvGrpSpPr>
        <p:grpSpPr>
          <a:xfrm>
            <a:off x="6681960" y="2743200"/>
            <a:ext cx="1841760" cy="1216440"/>
            <a:chOff x="6681960" y="2743200"/>
            <a:chExt cx="1841760" cy="1216440"/>
          </a:xfrm>
        </p:grpSpPr>
        <p:sp>
          <p:nvSpPr>
            <p:cNvPr id="165" name="TextBox 33"/>
            <p:cNvSpPr/>
            <p:nvPr/>
          </p:nvSpPr>
          <p:spPr>
            <a:xfrm>
              <a:off x="6681960" y="2743200"/>
              <a:ext cx="18417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TextBox 34"/>
            <p:cNvSpPr/>
            <p:nvPr/>
          </p:nvSpPr>
          <p:spPr>
            <a:xfrm>
              <a:off x="6681960" y="3016080"/>
              <a:ext cx="184176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Isosceles Triangle 3"/>
          <p:cNvSpPr/>
          <p:nvPr/>
        </p:nvSpPr>
        <p:spPr>
          <a:xfrm>
            <a:off x="9173520" y="3501000"/>
            <a:ext cx="469440" cy="374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25"/>
          <p:cNvSpPr/>
          <p:nvPr/>
        </p:nvSpPr>
        <p:spPr>
          <a:xfrm>
            <a:off x="10218960" y="3599280"/>
            <a:ext cx="18957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8"/>
          <p:cNvSpPr/>
          <p:nvPr/>
        </p:nvSpPr>
        <p:spPr>
          <a:xfrm>
            <a:off x="10218960" y="3902400"/>
            <a:ext cx="189576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UpgradeFunction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  <a:ea typeface="JetBrains Mono"/>
              </a:rPr>
              <a:t>-      upgradeResource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5"/>
          <p:cNvCxnSpPr>
            <a:stCxn id="167" idx="5"/>
            <a:endCxn id="169" idx="1"/>
          </p:cNvCxnSpPr>
          <p:nvPr/>
        </p:nvCxnSpPr>
        <p:spPr>
          <a:xfrm>
            <a:off x="9525600" y="3688200"/>
            <a:ext cx="693720" cy="1006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1" name="Straight Arrow Connector 16"/>
          <p:cNvCxnSpPr>
            <a:stCxn id="167" idx="1"/>
            <a:endCxn id="164" idx="3"/>
          </p:cNvCxnSpPr>
          <p:nvPr/>
        </p:nvCxnSpPr>
        <p:spPr>
          <a:xfrm flipH="1" flipV="1">
            <a:off x="8523720" y="3351240"/>
            <a:ext cx="767520" cy="337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72" name="TextBox 35"/>
          <p:cNvSpPr/>
          <p:nvPr/>
        </p:nvSpPr>
        <p:spPr>
          <a:xfrm>
            <a:off x="2086200" y="3336840"/>
            <a:ext cx="1613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36"/>
          <p:cNvSpPr/>
          <p:nvPr/>
        </p:nvSpPr>
        <p:spPr>
          <a:xfrm>
            <a:off x="2086200" y="3598200"/>
            <a:ext cx="16131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37"/>
          <p:cNvSpPr/>
          <p:nvPr/>
        </p:nvSpPr>
        <p:spPr>
          <a:xfrm>
            <a:off x="2086200" y="3336840"/>
            <a:ext cx="1613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38"/>
          <p:cNvSpPr/>
          <p:nvPr/>
        </p:nvSpPr>
        <p:spPr>
          <a:xfrm>
            <a:off x="2086200" y="3598200"/>
            <a:ext cx="1613160" cy="9435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xpBonus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Diamond 8"/>
          <p:cNvSpPr/>
          <p:nvPr/>
        </p:nvSpPr>
        <p:spPr>
          <a:xfrm>
            <a:off x="1883160" y="2514600"/>
            <a:ext cx="1816200" cy="374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3"/>
          <p:cNvSpPr/>
          <p:nvPr/>
        </p:nvSpPr>
        <p:spPr>
          <a:xfrm>
            <a:off x="3481560" y="2899800"/>
            <a:ext cx="1587600" cy="374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36"/>
          <p:cNvCxnSpPr>
            <a:stCxn id="176" idx="3"/>
            <a:endCxn id="177" idx="0"/>
          </p:cNvCxnSpPr>
          <p:nvPr/>
        </p:nvCxnSpPr>
        <p:spPr>
          <a:xfrm>
            <a:off x="3699360" y="2701800"/>
            <a:ext cx="576360" cy="198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9" name="Straight Arrow Connector 37"/>
          <p:cNvCxnSpPr>
            <a:stCxn id="174" idx="-1"/>
            <a:endCxn id="176" idx="2"/>
          </p:cNvCxnSpPr>
          <p:nvPr/>
        </p:nvCxnSpPr>
        <p:spPr>
          <a:xfrm flipH="1" flipV="1">
            <a:off x="2791440" y="2889000"/>
            <a:ext cx="101520" cy="448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0" name="Straight Arrow Connector 38"/>
          <p:cNvCxnSpPr>
            <a:stCxn id="176" idx="0"/>
            <a:endCxn id="147" idx="2"/>
          </p:cNvCxnSpPr>
          <p:nvPr/>
        </p:nvCxnSpPr>
        <p:spPr>
          <a:xfrm flipV="1">
            <a:off x="2791440" y="1861200"/>
            <a:ext cx="556920" cy="653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1" name="TextBox 43"/>
          <p:cNvSpPr/>
          <p:nvPr/>
        </p:nvSpPr>
        <p:spPr>
          <a:xfrm>
            <a:off x="10543680" y="457200"/>
            <a:ext cx="1613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44"/>
          <p:cNvSpPr/>
          <p:nvPr/>
        </p:nvSpPr>
        <p:spPr>
          <a:xfrm>
            <a:off x="10543680" y="718560"/>
            <a:ext cx="16131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45"/>
          <p:cNvSpPr/>
          <p:nvPr/>
        </p:nvSpPr>
        <p:spPr>
          <a:xfrm>
            <a:off x="10287000" y="457200"/>
            <a:ext cx="1613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46"/>
          <p:cNvSpPr/>
          <p:nvPr/>
        </p:nvSpPr>
        <p:spPr>
          <a:xfrm>
            <a:off x="10287000" y="718560"/>
            <a:ext cx="1869840" cy="26514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Consumption/uur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trainingTime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Diamond 20"/>
          <p:cNvSpPr/>
          <p:nvPr/>
        </p:nvSpPr>
        <p:spPr>
          <a:xfrm>
            <a:off x="8007120" y="1448280"/>
            <a:ext cx="2045160" cy="374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35"/>
          <p:cNvCxnSpPr>
            <a:stCxn id="185" idx="2"/>
            <a:endCxn id="169" idx="1"/>
          </p:cNvCxnSpPr>
          <p:nvPr/>
        </p:nvCxnSpPr>
        <p:spPr>
          <a:xfrm>
            <a:off x="9029880" y="1822680"/>
            <a:ext cx="1189440" cy="2872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7" name="Straight Arrow Connector 43"/>
          <p:cNvCxnSpPr>
            <a:stCxn id="184" idx="1"/>
            <a:endCxn id="185" idx="3"/>
          </p:cNvCxnSpPr>
          <p:nvPr/>
        </p:nvCxnSpPr>
        <p:spPr>
          <a:xfrm flipH="1" flipV="1">
            <a:off x="10052280" y="1635480"/>
            <a:ext cx="235080" cy="40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8" name="Straight Arrow Connector 49"/>
          <p:cNvCxnSpPr>
            <a:stCxn id="185" idx="0"/>
            <a:endCxn id="151" idx="2"/>
          </p:cNvCxnSpPr>
          <p:nvPr/>
        </p:nvCxnSpPr>
        <p:spPr>
          <a:xfrm flipH="1" flipV="1">
            <a:off x="7462800" y="1220040"/>
            <a:ext cx="1567440" cy="228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9" name="Straight Arrow Connector 61"/>
          <p:cNvCxnSpPr>
            <a:stCxn id="190" idx="1"/>
            <a:endCxn id="147" idx="2"/>
          </p:cNvCxnSpPr>
          <p:nvPr/>
        </p:nvCxnSpPr>
        <p:spPr>
          <a:xfrm flipH="1" flipV="1">
            <a:off x="3348000" y="1861200"/>
            <a:ext cx="1008360" cy="425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0" name="Diamond 24"/>
          <p:cNvSpPr/>
          <p:nvPr/>
        </p:nvSpPr>
        <p:spPr>
          <a:xfrm>
            <a:off x="4356000" y="1949040"/>
            <a:ext cx="1815840" cy="673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1" name="Straight Arrow Connector 62"/>
          <p:cNvCxnSpPr>
            <a:stCxn id="192" idx="0"/>
            <a:endCxn id="190" idx="2"/>
          </p:cNvCxnSpPr>
          <p:nvPr/>
        </p:nvCxnSpPr>
        <p:spPr>
          <a:xfrm flipH="1" flipV="1">
            <a:off x="5263920" y="2622600"/>
            <a:ext cx="17640" cy="1949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3" name="Straight Arrow Connector 12"/>
          <p:cNvCxnSpPr>
            <a:stCxn id="158" idx="1"/>
            <a:endCxn id="147" idx="3"/>
          </p:cNvCxnSpPr>
          <p:nvPr/>
        </p:nvCxnSpPr>
        <p:spPr>
          <a:xfrm flipH="1">
            <a:off x="4154760" y="1101600"/>
            <a:ext cx="272520" cy="74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4" name="Straight Arrow Connector 87"/>
          <p:cNvCxnSpPr/>
          <p:nvPr/>
        </p:nvCxnSpPr>
        <p:spPr>
          <a:xfrm flipH="1">
            <a:off x="0" y="3657600"/>
            <a:ext cx="1842120" cy="13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5" name="Oval 10"/>
          <p:cNvSpPr/>
          <p:nvPr/>
        </p:nvSpPr>
        <p:spPr>
          <a:xfrm>
            <a:off x="8686800" y="532800"/>
            <a:ext cx="1364400" cy="374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Max Number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6" name="Straight Arrow Connector 88"/>
          <p:cNvCxnSpPr>
            <a:stCxn id="195" idx="4"/>
            <a:endCxn id="185" idx="0"/>
          </p:cNvCxnSpPr>
          <p:nvPr/>
        </p:nvCxnSpPr>
        <p:spPr>
          <a:xfrm flipH="1">
            <a:off x="9029880" y="907200"/>
            <a:ext cx="339480" cy="541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2" name="Oval 5"/>
          <p:cNvSpPr/>
          <p:nvPr/>
        </p:nvSpPr>
        <p:spPr>
          <a:xfrm>
            <a:off x="4343400" y="4572000"/>
            <a:ext cx="1875240" cy="374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last_timespin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7" name="Straight Arrow Connector 42"/>
          <p:cNvCxnSpPr>
            <a:stCxn id="190" idx="3"/>
            <a:endCxn id="151" idx="1"/>
          </p:cNvCxnSpPr>
          <p:nvPr/>
        </p:nvCxnSpPr>
        <p:spPr>
          <a:xfrm flipV="1">
            <a:off x="6171840" y="855000"/>
            <a:ext cx="484920" cy="1431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Straight Arrow Connector 1"/>
          <p:cNvCxnSpPr/>
          <p:nvPr/>
        </p:nvCxnSpPr>
        <p:spPr>
          <a:xfrm flipH="1">
            <a:off x="0" y="3073320"/>
            <a:ext cx="1842120" cy="133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99" name="Straight Arrow Connector 2"/>
          <p:cNvCxnSpPr/>
          <p:nvPr/>
        </p:nvCxnSpPr>
        <p:spPr>
          <a:xfrm>
            <a:off x="0" y="2489400"/>
            <a:ext cx="1842120" cy="13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0" name="Straight Arrow Connector 3"/>
          <p:cNvCxnSpPr/>
          <p:nvPr/>
        </p:nvCxnSpPr>
        <p:spPr>
          <a:xfrm>
            <a:off x="0" y="2781360"/>
            <a:ext cx="1842120" cy="133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01" name="Straight Arrow Connector 4"/>
          <p:cNvCxnSpPr/>
          <p:nvPr/>
        </p:nvCxnSpPr>
        <p:spPr>
          <a:xfrm flipH="1">
            <a:off x="0" y="3657600"/>
            <a:ext cx="1842120" cy="13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2" name="Diamond 1"/>
          <p:cNvSpPr/>
          <p:nvPr/>
        </p:nvSpPr>
        <p:spPr>
          <a:xfrm>
            <a:off x="128520" y="6134040"/>
            <a:ext cx="1558440" cy="374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Oval 1"/>
          <p:cNvSpPr/>
          <p:nvPr/>
        </p:nvSpPr>
        <p:spPr>
          <a:xfrm>
            <a:off x="302760" y="5454000"/>
            <a:ext cx="1209960" cy="374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4" name="Group 1"/>
          <p:cNvGrpSpPr/>
          <p:nvPr/>
        </p:nvGrpSpPr>
        <p:grpSpPr>
          <a:xfrm>
            <a:off x="101160" y="336240"/>
            <a:ext cx="1613160" cy="777960"/>
            <a:chOff x="101160" y="336240"/>
            <a:chExt cx="1613160" cy="777960"/>
          </a:xfrm>
        </p:grpSpPr>
        <p:sp>
          <p:nvSpPr>
            <p:cNvPr id="205" name="TextBox 1"/>
            <p:cNvSpPr/>
            <p:nvPr/>
          </p:nvSpPr>
          <p:spPr>
            <a:xfrm>
              <a:off x="101160" y="336240"/>
              <a:ext cx="1613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6" name="TextBox 2"/>
            <p:cNvSpPr/>
            <p:nvPr/>
          </p:nvSpPr>
          <p:spPr>
            <a:xfrm>
              <a:off x="101160" y="597600"/>
              <a:ext cx="16131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7" name="Diamond 2"/>
          <p:cNvSpPr/>
          <p:nvPr/>
        </p:nvSpPr>
        <p:spPr>
          <a:xfrm>
            <a:off x="128520" y="4629600"/>
            <a:ext cx="1558440" cy="5191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8" name="Straight Arrow Connector 5"/>
          <p:cNvCxnSpPr/>
          <p:nvPr/>
        </p:nvCxnSpPr>
        <p:spPr>
          <a:xfrm>
            <a:off x="0" y="3365640"/>
            <a:ext cx="1842120" cy="13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09" name="Isosceles Triangle 1"/>
          <p:cNvSpPr/>
          <p:nvPr/>
        </p:nvSpPr>
        <p:spPr>
          <a:xfrm>
            <a:off x="673200" y="3949920"/>
            <a:ext cx="469440" cy="374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0" name="Group 2"/>
          <p:cNvGrpSpPr/>
          <p:nvPr/>
        </p:nvGrpSpPr>
        <p:grpSpPr>
          <a:xfrm>
            <a:off x="101160" y="1413000"/>
            <a:ext cx="1613160" cy="777960"/>
            <a:chOff x="101160" y="1413000"/>
            <a:chExt cx="1613160" cy="777960"/>
          </a:xfrm>
        </p:grpSpPr>
        <p:sp>
          <p:nvSpPr>
            <p:cNvPr id="211" name="TextBox 3"/>
            <p:cNvSpPr/>
            <p:nvPr/>
          </p:nvSpPr>
          <p:spPr>
            <a:xfrm>
              <a:off x="101160" y="1413000"/>
              <a:ext cx="16131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TextBox 4"/>
            <p:cNvSpPr/>
            <p:nvPr/>
          </p:nvSpPr>
          <p:spPr>
            <a:xfrm>
              <a:off x="101160" y="1674360"/>
              <a:ext cx="16131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3" name="TextBox 19"/>
          <p:cNvSpPr/>
          <p:nvPr/>
        </p:nvSpPr>
        <p:spPr>
          <a:xfrm>
            <a:off x="4775040" y="457200"/>
            <a:ext cx="1613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Box 20"/>
          <p:cNvSpPr/>
          <p:nvPr/>
        </p:nvSpPr>
        <p:spPr>
          <a:xfrm>
            <a:off x="4775040" y="718560"/>
            <a:ext cx="161316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5" name="Group 6"/>
          <p:cNvGrpSpPr/>
          <p:nvPr/>
        </p:nvGrpSpPr>
        <p:grpSpPr>
          <a:xfrm>
            <a:off x="4572000" y="4274280"/>
            <a:ext cx="1613160" cy="991440"/>
            <a:chOff x="4572000" y="4274280"/>
            <a:chExt cx="1613160" cy="991440"/>
          </a:xfrm>
        </p:grpSpPr>
        <p:sp>
          <p:nvSpPr>
            <p:cNvPr id="216" name="TextBox 21"/>
            <p:cNvSpPr/>
            <p:nvPr/>
          </p:nvSpPr>
          <p:spPr>
            <a:xfrm>
              <a:off x="4572000" y="4274280"/>
              <a:ext cx="1613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7" name="TextBox 30"/>
            <p:cNvSpPr/>
            <p:nvPr/>
          </p:nvSpPr>
          <p:spPr>
            <a:xfrm>
              <a:off x="4572000" y="4535640"/>
              <a:ext cx="161316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8" name="Diamond 9"/>
          <p:cNvSpPr/>
          <p:nvPr/>
        </p:nvSpPr>
        <p:spPr>
          <a:xfrm>
            <a:off x="3231360" y="2899800"/>
            <a:ext cx="1558440" cy="374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Diamond 10"/>
          <p:cNvSpPr/>
          <p:nvPr/>
        </p:nvSpPr>
        <p:spPr>
          <a:xfrm>
            <a:off x="4602960" y="2585160"/>
            <a:ext cx="1787040" cy="375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0" name="Straight Arrow Connector 24"/>
          <p:cNvCxnSpPr>
            <a:stCxn id="215" idx="0"/>
            <a:endCxn id="218" idx="2"/>
          </p:cNvCxnSpPr>
          <p:nvPr/>
        </p:nvCxnSpPr>
        <p:spPr>
          <a:xfrm flipH="1" flipV="1">
            <a:off x="4010760" y="3274200"/>
            <a:ext cx="1368000" cy="10004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21" name="Straight Arrow Connector 18"/>
          <p:cNvCxnSpPr>
            <a:stCxn id="219" idx="0"/>
            <a:endCxn id="214" idx="2"/>
          </p:cNvCxnSpPr>
          <p:nvPr/>
        </p:nvCxnSpPr>
        <p:spPr>
          <a:xfrm flipV="1">
            <a:off x="549648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22" name="Straight Arrow Connector 17"/>
          <p:cNvCxnSpPr>
            <a:stCxn id="215" idx="0"/>
            <a:endCxn id="219" idx="2"/>
          </p:cNvCxnSpPr>
          <p:nvPr/>
        </p:nvCxnSpPr>
        <p:spPr>
          <a:xfrm flipV="1">
            <a:off x="5378400" y="2961000"/>
            <a:ext cx="118440" cy="1313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23" name="Straight Arrow Connector 23"/>
          <p:cNvCxnSpPr>
            <a:stCxn id="214" idx="2"/>
            <a:endCxn id="218" idx="0"/>
          </p:cNvCxnSpPr>
          <p:nvPr/>
        </p:nvCxnSpPr>
        <p:spPr>
          <a:xfrm flipH="1">
            <a:off x="4010760" y="1448640"/>
            <a:ext cx="157104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24" name="Diamond 11"/>
          <p:cNvSpPr/>
          <p:nvPr/>
        </p:nvSpPr>
        <p:spPr>
          <a:xfrm>
            <a:off x="2743200" y="457200"/>
            <a:ext cx="1558440" cy="374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5" name="Straight Arrow Connector 25"/>
          <p:cNvCxnSpPr>
            <a:stCxn id="214" idx="1"/>
            <a:endCxn id="224" idx="3"/>
          </p:cNvCxnSpPr>
          <p:nvPr/>
        </p:nvCxnSpPr>
        <p:spPr>
          <a:xfrm flipH="1" flipV="1">
            <a:off x="4301640" y="644400"/>
            <a:ext cx="473760" cy="439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26" name="Straight Arrow Connector 26"/>
          <p:cNvCxnSpPr>
            <a:stCxn id="214" idx="1"/>
            <a:endCxn id="224" idx="2"/>
          </p:cNvCxnSpPr>
          <p:nvPr/>
        </p:nvCxnSpPr>
        <p:spPr>
          <a:xfrm flipH="1" flipV="1">
            <a:off x="3522600" y="831600"/>
            <a:ext cx="1252800" cy="2523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227" name="Group 7"/>
          <p:cNvGrpSpPr/>
          <p:nvPr/>
        </p:nvGrpSpPr>
        <p:grpSpPr>
          <a:xfrm>
            <a:off x="8686800" y="837360"/>
            <a:ext cx="1613160" cy="991440"/>
            <a:chOff x="8686800" y="837360"/>
            <a:chExt cx="1613160" cy="991440"/>
          </a:xfrm>
        </p:grpSpPr>
        <p:sp>
          <p:nvSpPr>
            <p:cNvPr id="228" name="TextBox 31"/>
            <p:cNvSpPr/>
            <p:nvPr/>
          </p:nvSpPr>
          <p:spPr>
            <a:xfrm>
              <a:off x="8686800" y="837360"/>
              <a:ext cx="1613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9" name="TextBox 32"/>
            <p:cNvSpPr/>
            <p:nvPr/>
          </p:nvSpPr>
          <p:spPr>
            <a:xfrm>
              <a:off x="8686800" y="1098720"/>
              <a:ext cx="161316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Moment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0" name="Diamond 12"/>
          <p:cNvSpPr/>
          <p:nvPr/>
        </p:nvSpPr>
        <p:spPr>
          <a:xfrm>
            <a:off x="128880" y="6134040"/>
            <a:ext cx="1558440" cy="374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Diamond 13"/>
          <p:cNvSpPr/>
          <p:nvPr/>
        </p:nvSpPr>
        <p:spPr>
          <a:xfrm>
            <a:off x="7315200" y="228600"/>
            <a:ext cx="1558440" cy="374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2" name="Straight Arrow Connector 27"/>
          <p:cNvCxnSpPr/>
          <p:nvPr/>
        </p:nvCxnSpPr>
        <p:spPr>
          <a:xfrm>
            <a:off x="360" y="3366000"/>
            <a:ext cx="1842120" cy="13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3" name="Straight Arrow Connector 28"/>
          <p:cNvCxnSpPr>
            <a:stCxn id="231" idx="1"/>
            <a:endCxn id="214" idx="3"/>
          </p:cNvCxnSpPr>
          <p:nvPr/>
        </p:nvCxnSpPr>
        <p:spPr>
          <a:xfrm flipH="1">
            <a:off x="6388200" y="415800"/>
            <a:ext cx="927360" cy="668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34" name="Diamond 14"/>
          <p:cNvSpPr/>
          <p:nvPr/>
        </p:nvSpPr>
        <p:spPr>
          <a:xfrm>
            <a:off x="6629400" y="1442160"/>
            <a:ext cx="1817640" cy="6040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5" name="Straight Arrow Connector 30"/>
          <p:cNvCxnSpPr>
            <a:stCxn id="227" idx="0"/>
            <a:endCxn id="231" idx="3"/>
          </p:cNvCxnSpPr>
          <p:nvPr/>
        </p:nvCxnSpPr>
        <p:spPr>
          <a:xfrm flipH="1" flipV="1">
            <a:off x="8873640" y="415800"/>
            <a:ext cx="619920" cy="4219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236" name="Diamond 15"/>
          <p:cNvSpPr/>
          <p:nvPr/>
        </p:nvSpPr>
        <p:spPr>
          <a:xfrm>
            <a:off x="6629400" y="2514600"/>
            <a:ext cx="1558440" cy="374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7" name="Straight Arrow Connector 32"/>
          <p:cNvCxnSpPr>
            <a:stCxn id="227" idx="2"/>
            <a:endCxn id="236" idx="3"/>
          </p:cNvCxnSpPr>
          <p:nvPr/>
        </p:nvCxnSpPr>
        <p:spPr>
          <a:xfrm flipH="1">
            <a:off x="8187840" y="1828800"/>
            <a:ext cx="1305720" cy="873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8" name="Straight Arrow Connector 33"/>
          <p:cNvCxnSpPr>
            <a:stCxn id="236" idx="1"/>
            <a:endCxn id="215" idx="3"/>
          </p:cNvCxnSpPr>
          <p:nvPr/>
        </p:nvCxnSpPr>
        <p:spPr>
          <a:xfrm flipH="1">
            <a:off x="6185160" y="2701800"/>
            <a:ext cx="444600" cy="2068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9" name="Straight Arrow Connector 34"/>
          <p:cNvCxnSpPr>
            <a:stCxn id="227" idx="1"/>
            <a:endCxn id="234" idx="3"/>
          </p:cNvCxnSpPr>
          <p:nvPr/>
        </p:nvCxnSpPr>
        <p:spPr>
          <a:xfrm flipH="1">
            <a:off x="8447040" y="1333080"/>
            <a:ext cx="240120" cy="411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0" name="Straight Arrow Connector 31"/>
          <p:cNvCxnSpPr>
            <a:stCxn id="234" idx="1"/>
            <a:endCxn id="214" idx="2"/>
          </p:cNvCxnSpPr>
          <p:nvPr/>
        </p:nvCxnSpPr>
        <p:spPr>
          <a:xfrm flipH="1" flipV="1">
            <a:off x="5581440" y="1448640"/>
            <a:ext cx="1048320" cy="295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41" name="Group 11"/>
          <p:cNvGrpSpPr/>
          <p:nvPr/>
        </p:nvGrpSpPr>
        <p:grpSpPr>
          <a:xfrm>
            <a:off x="101160" y="336240"/>
            <a:ext cx="1613160" cy="777960"/>
            <a:chOff x="101160" y="336240"/>
            <a:chExt cx="1613160" cy="777960"/>
          </a:xfrm>
        </p:grpSpPr>
        <p:sp>
          <p:nvSpPr>
            <p:cNvPr id="242" name="TextBox 51"/>
            <p:cNvSpPr/>
            <p:nvPr/>
          </p:nvSpPr>
          <p:spPr>
            <a:xfrm>
              <a:off x="101160" y="336240"/>
              <a:ext cx="1613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3" name="TextBox 52"/>
            <p:cNvSpPr/>
            <p:nvPr/>
          </p:nvSpPr>
          <p:spPr>
            <a:xfrm>
              <a:off x="101160" y="597600"/>
              <a:ext cx="16131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4" name="Isosceles Triangle 6"/>
          <p:cNvSpPr/>
          <p:nvPr/>
        </p:nvSpPr>
        <p:spPr>
          <a:xfrm>
            <a:off x="9144000" y="2057400"/>
            <a:ext cx="469440" cy="374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5" name="Straight Arrow Connector 53"/>
          <p:cNvCxnSpPr>
            <a:endCxn id="246" idx="3"/>
          </p:cNvCxnSpPr>
          <p:nvPr/>
        </p:nvCxnSpPr>
        <p:spPr>
          <a:xfrm flipV="1">
            <a:off x="9036720" y="4103640"/>
            <a:ext cx="419760" cy="544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7" name="Straight Arrow Connector 54"/>
          <p:cNvCxnSpPr>
            <a:stCxn id="244" idx="3"/>
          </p:cNvCxnSpPr>
          <p:nvPr/>
        </p:nvCxnSpPr>
        <p:spPr>
          <a:xfrm flipH="1">
            <a:off x="9346320" y="2431800"/>
            <a:ext cx="32760" cy="459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8" name="Straight Arrow Connector 55"/>
          <p:cNvCxnSpPr>
            <a:stCxn id="227" idx="2"/>
            <a:endCxn id="244" idx="0"/>
          </p:cNvCxnSpPr>
          <p:nvPr/>
        </p:nvCxnSpPr>
        <p:spPr>
          <a:xfrm flipH="1">
            <a:off x="937872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9" name="Straight Arrow Connector 56"/>
          <p:cNvCxnSpPr/>
          <p:nvPr/>
        </p:nvCxnSpPr>
        <p:spPr>
          <a:xfrm flipH="1">
            <a:off x="0" y="3657600"/>
            <a:ext cx="1842120" cy="13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50" name="Group 12"/>
          <p:cNvGrpSpPr/>
          <p:nvPr/>
        </p:nvGrpSpPr>
        <p:grpSpPr>
          <a:xfrm>
            <a:off x="8534520" y="2879640"/>
            <a:ext cx="1613160" cy="554040"/>
            <a:chOff x="8534520" y="2879640"/>
            <a:chExt cx="1613160" cy="554040"/>
          </a:xfrm>
        </p:grpSpPr>
        <p:sp>
          <p:nvSpPr>
            <p:cNvPr id="251" name="TextBox 23"/>
            <p:cNvSpPr/>
            <p:nvPr/>
          </p:nvSpPr>
          <p:spPr>
            <a:xfrm>
              <a:off x="8534520" y="2879640"/>
              <a:ext cx="1613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2" name="TextBox 24"/>
            <p:cNvSpPr/>
            <p:nvPr/>
          </p:nvSpPr>
          <p:spPr>
            <a:xfrm>
              <a:off x="8534520" y="3141000"/>
              <a:ext cx="1613160" cy="2926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3" name="Group 16"/>
          <p:cNvGrpSpPr/>
          <p:nvPr/>
        </p:nvGrpSpPr>
        <p:grpSpPr>
          <a:xfrm>
            <a:off x="8534520" y="2879640"/>
            <a:ext cx="1613160" cy="564480"/>
            <a:chOff x="8534520" y="2879640"/>
            <a:chExt cx="1613160" cy="564480"/>
          </a:xfrm>
        </p:grpSpPr>
        <p:sp>
          <p:nvSpPr>
            <p:cNvPr id="254" name="TextBox 40"/>
            <p:cNvSpPr/>
            <p:nvPr/>
          </p:nvSpPr>
          <p:spPr>
            <a:xfrm>
              <a:off x="8534520" y="2879640"/>
              <a:ext cx="1613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5" name="TextBox 59"/>
            <p:cNvSpPr/>
            <p:nvPr/>
          </p:nvSpPr>
          <p:spPr>
            <a:xfrm>
              <a:off x="8534520" y="3141000"/>
              <a:ext cx="1613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6" name="Isosceles Triangle 7"/>
          <p:cNvSpPr/>
          <p:nvPr/>
        </p:nvSpPr>
        <p:spPr>
          <a:xfrm>
            <a:off x="9221400" y="3729240"/>
            <a:ext cx="469440" cy="374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6" name="Straight Arrow Connector 80"/>
          <p:cNvCxnSpPr>
            <a:stCxn id="253" idx="2"/>
            <a:endCxn id="246" idx="0"/>
          </p:cNvCxnSpPr>
          <p:nvPr/>
        </p:nvCxnSpPr>
        <p:spPr>
          <a:xfrm>
            <a:off x="934092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7" name="Straight Arrow Connector 52"/>
          <p:cNvCxnSpPr/>
          <p:nvPr/>
        </p:nvCxnSpPr>
        <p:spPr>
          <a:xfrm>
            <a:off x="8556840" y="3657600"/>
            <a:ext cx="1842120" cy="133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258" name=""/>
          <p:cNvSpPr/>
          <p:nvPr/>
        </p:nvSpPr>
        <p:spPr>
          <a:xfrm>
            <a:off x="9601200" y="3382920"/>
            <a:ext cx="90324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9" name="Group 5"/>
          <p:cNvGrpSpPr/>
          <p:nvPr/>
        </p:nvGrpSpPr>
        <p:grpSpPr>
          <a:xfrm>
            <a:off x="10265040" y="5029200"/>
            <a:ext cx="1613160" cy="553680"/>
            <a:chOff x="10265040" y="5029200"/>
            <a:chExt cx="1613160" cy="553680"/>
          </a:xfrm>
        </p:grpSpPr>
        <p:sp>
          <p:nvSpPr>
            <p:cNvPr id="260" name="TextBox 22"/>
            <p:cNvSpPr/>
            <p:nvPr/>
          </p:nvSpPr>
          <p:spPr>
            <a:xfrm>
              <a:off x="10265040" y="5029200"/>
              <a:ext cx="1613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Friend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1" name="TextBox 29"/>
            <p:cNvSpPr/>
            <p:nvPr/>
          </p:nvSpPr>
          <p:spPr>
            <a:xfrm>
              <a:off x="10265040" y="5290560"/>
              <a:ext cx="1613160" cy="2923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62" name="Straight Arrow Connector 84"/>
          <p:cNvCxnSpPr>
            <a:stCxn id="259" idx="0"/>
            <a:endCxn id="246" idx="4"/>
          </p:cNvCxnSpPr>
          <p:nvPr/>
        </p:nvCxnSpPr>
        <p:spPr>
          <a:xfrm flipH="1" flipV="1">
            <a:off x="9690840" y="4103640"/>
            <a:ext cx="1380960" cy="925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63" name="Group 9"/>
          <p:cNvGrpSpPr/>
          <p:nvPr/>
        </p:nvGrpSpPr>
        <p:grpSpPr>
          <a:xfrm>
            <a:off x="8229600" y="4646520"/>
            <a:ext cx="1613160" cy="553680"/>
            <a:chOff x="8229600" y="4646520"/>
            <a:chExt cx="1613160" cy="553680"/>
          </a:xfrm>
        </p:grpSpPr>
        <p:sp>
          <p:nvSpPr>
            <p:cNvPr id="264" name="TextBox 47"/>
            <p:cNvSpPr/>
            <p:nvPr/>
          </p:nvSpPr>
          <p:spPr>
            <a:xfrm>
              <a:off x="8229600" y="4646520"/>
              <a:ext cx="1613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5" name="TextBox 48"/>
            <p:cNvSpPr/>
            <p:nvPr/>
          </p:nvSpPr>
          <p:spPr>
            <a:xfrm>
              <a:off x="8229600" y="4907880"/>
              <a:ext cx="1613160" cy="2923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6" name="Isosceles Triangle 9"/>
          <p:cNvSpPr/>
          <p:nvPr/>
        </p:nvSpPr>
        <p:spPr>
          <a:xfrm>
            <a:off x="10037520" y="2131560"/>
            <a:ext cx="469440" cy="374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7" name="Straight Arrow Connector 85"/>
          <p:cNvCxnSpPr>
            <a:stCxn id="227" idx="2"/>
            <a:endCxn id="266" idx="0"/>
          </p:cNvCxnSpPr>
          <p:nvPr/>
        </p:nvCxnSpPr>
        <p:spPr>
          <a:xfrm>
            <a:off x="9493200" y="1828800"/>
            <a:ext cx="779400" cy="30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68" name="Group 10"/>
          <p:cNvGrpSpPr/>
          <p:nvPr/>
        </p:nvGrpSpPr>
        <p:grpSpPr>
          <a:xfrm>
            <a:off x="10494000" y="2866680"/>
            <a:ext cx="1613160" cy="553680"/>
            <a:chOff x="10494000" y="2866680"/>
            <a:chExt cx="1613160" cy="553680"/>
          </a:xfrm>
        </p:grpSpPr>
        <p:sp>
          <p:nvSpPr>
            <p:cNvPr id="269" name="TextBox 60"/>
            <p:cNvSpPr/>
            <p:nvPr/>
          </p:nvSpPr>
          <p:spPr>
            <a:xfrm>
              <a:off x="10494000" y="2866680"/>
              <a:ext cx="1613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0" name="TextBox 71"/>
            <p:cNvSpPr/>
            <p:nvPr/>
          </p:nvSpPr>
          <p:spPr>
            <a:xfrm>
              <a:off x="10494000" y="3128040"/>
              <a:ext cx="1613160" cy="2923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71" name="Straight Arrow Connector 86"/>
          <p:cNvCxnSpPr>
            <a:stCxn id="266" idx="3"/>
            <a:endCxn id="268" idx="0"/>
          </p:cNvCxnSpPr>
          <p:nvPr/>
        </p:nvCxnSpPr>
        <p:spPr>
          <a:xfrm>
            <a:off x="10272240" y="2505960"/>
            <a:ext cx="1028520" cy="361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Straight Arrow Connector 44"/>
          <p:cNvCxnSpPr/>
          <p:nvPr/>
        </p:nvCxnSpPr>
        <p:spPr>
          <a:xfrm flipH="1">
            <a:off x="0" y="3073320"/>
            <a:ext cx="1842120" cy="133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73" name="Straight Arrow Connector 45"/>
          <p:cNvCxnSpPr/>
          <p:nvPr/>
        </p:nvCxnSpPr>
        <p:spPr>
          <a:xfrm>
            <a:off x="0" y="2489400"/>
            <a:ext cx="1842120" cy="13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74" name="Straight Arrow Connector 46"/>
          <p:cNvCxnSpPr/>
          <p:nvPr/>
        </p:nvCxnSpPr>
        <p:spPr>
          <a:xfrm>
            <a:off x="0" y="2781360"/>
            <a:ext cx="1842120" cy="133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75" name="Straight Arrow Connector 47"/>
          <p:cNvCxnSpPr/>
          <p:nvPr/>
        </p:nvCxnSpPr>
        <p:spPr>
          <a:xfrm flipH="1">
            <a:off x="0" y="3657600"/>
            <a:ext cx="1842120" cy="13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76" name="Diamond 17"/>
          <p:cNvSpPr/>
          <p:nvPr/>
        </p:nvSpPr>
        <p:spPr>
          <a:xfrm>
            <a:off x="128520" y="6134040"/>
            <a:ext cx="1558440" cy="374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Oval 4"/>
          <p:cNvSpPr/>
          <p:nvPr/>
        </p:nvSpPr>
        <p:spPr>
          <a:xfrm>
            <a:off x="302760" y="5454000"/>
            <a:ext cx="1209960" cy="374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TextBox 53"/>
          <p:cNvSpPr/>
          <p:nvPr/>
        </p:nvSpPr>
        <p:spPr>
          <a:xfrm>
            <a:off x="101160" y="336240"/>
            <a:ext cx="1613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Box 54"/>
          <p:cNvSpPr/>
          <p:nvPr/>
        </p:nvSpPr>
        <p:spPr>
          <a:xfrm>
            <a:off x="101160" y="597600"/>
            <a:ext cx="16131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TextBox 72"/>
          <p:cNvSpPr/>
          <p:nvPr/>
        </p:nvSpPr>
        <p:spPr>
          <a:xfrm>
            <a:off x="8458200" y="5486400"/>
            <a:ext cx="1613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Diamond 18"/>
          <p:cNvSpPr/>
          <p:nvPr/>
        </p:nvSpPr>
        <p:spPr>
          <a:xfrm>
            <a:off x="128520" y="4629600"/>
            <a:ext cx="1558440" cy="5191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2" name="Straight Arrow Connector 48"/>
          <p:cNvCxnSpPr/>
          <p:nvPr/>
        </p:nvCxnSpPr>
        <p:spPr>
          <a:xfrm>
            <a:off x="0" y="3365640"/>
            <a:ext cx="1842120" cy="13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83" name="Isosceles Triangle 5"/>
          <p:cNvSpPr/>
          <p:nvPr/>
        </p:nvSpPr>
        <p:spPr>
          <a:xfrm>
            <a:off x="673200" y="3949920"/>
            <a:ext cx="469440" cy="374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4" name="Group 15"/>
          <p:cNvGrpSpPr/>
          <p:nvPr/>
        </p:nvGrpSpPr>
        <p:grpSpPr>
          <a:xfrm>
            <a:off x="101160" y="1413000"/>
            <a:ext cx="1613160" cy="777960"/>
            <a:chOff x="101160" y="1413000"/>
            <a:chExt cx="1613160" cy="777960"/>
          </a:xfrm>
        </p:grpSpPr>
        <p:sp>
          <p:nvSpPr>
            <p:cNvPr id="285" name="TextBox 57"/>
            <p:cNvSpPr/>
            <p:nvPr/>
          </p:nvSpPr>
          <p:spPr>
            <a:xfrm>
              <a:off x="101160" y="1413000"/>
              <a:ext cx="16131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6" name="TextBox 58"/>
            <p:cNvSpPr/>
            <p:nvPr/>
          </p:nvSpPr>
          <p:spPr>
            <a:xfrm>
              <a:off x="101160" y="1674360"/>
              <a:ext cx="16131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87" name="Group 17"/>
          <p:cNvGrpSpPr/>
          <p:nvPr/>
        </p:nvGrpSpPr>
        <p:grpSpPr>
          <a:xfrm>
            <a:off x="4296600" y="4022640"/>
            <a:ext cx="1613160" cy="1632960"/>
            <a:chOff x="4296600" y="4022640"/>
            <a:chExt cx="1613160" cy="1632960"/>
          </a:xfrm>
        </p:grpSpPr>
        <p:sp>
          <p:nvSpPr>
            <p:cNvPr id="288" name="TextBox 61"/>
            <p:cNvSpPr/>
            <p:nvPr/>
          </p:nvSpPr>
          <p:spPr>
            <a:xfrm>
              <a:off x="4296600" y="4022640"/>
              <a:ext cx="1613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9" name="TextBox 63"/>
            <p:cNvSpPr/>
            <p:nvPr/>
          </p:nvSpPr>
          <p:spPr>
            <a:xfrm>
              <a:off x="4296600" y="4284000"/>
              <a:ext cx="1613160" cy="1371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10" spc="-1" strike="noStrike">
                  <a:solidFill>
                    <a:schemeClr val="dk1"/>
                  </a:solidFill>
                  <a:latin typeface="Calibri"/>
                </a:rPr>
                <a:t>Discovered</a:t>
              </a:r>
              <a:endParaRPr b="0" lang="en-US" sz="141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IdTo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ToType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IdFrom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FromType 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90" name="Group 18"/>
          <p:cNvGrpSpPr/>
          <p:nvPr/>
        </p:nvGrpSpPr>
        <p:grpSpPr>
          <a:xfrm>
            <a:off x="9348840" y="2254320"/>
            <a:ext cx="1613160" cy="1631880"/>
            <a:chOff x="9348840" y="2254320"/>
            <a:chExt cx="1613160" cy="1631880"/>
          </a:xfrm>
        </p:grpSpPr>
        <p:sp>
          <p:nvSpPr>
            <p:cNvPr id="291" name="TextBox 64"/>
            <p:cNvSpPr/>
            <p:nvPr/>
          </p:nvSpPr>
          <p:spPr>
            <a:xfrm>
              <a:off x="9348840" y="2254320"/>
              <a:ext cx="1613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2" name="TextBox 66"/>
            <p:cNvSpPr/>
            <p:nvPr/>
          </p:nvSpPr>
          <p:spPr>
            <a:xfrm>
              <a:off x="9348840" y="2515680"/>
              <a:ext cx="161316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93" name="Diamond 19"/>
          <p:cNvSpPr/>
          <p:nvPr/>
        </p:nvSpPr>
        <p:spPr>
          <a:xfrm>
            <a:off x="9402120" y="4572000"/>
            <a:ext cx="1558440" cy="374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4" name="Group 19"/>
          <p:cNvGrpSpPr/>
          <p:nvPr/>
        </p:nvGrpSpPr>
        <p:grpSpPr>
          <a:xfrm>
            <a:off x="9348840" y="2254320"/>
            <a:ext cx="1613160" cy="1631880"/>
            <a:chOff x="9348840" y="2254320"/>
            <a:chExt cx="1613160" cy="1631880"/>
          </a:xfrm>
        </p:grpSpPr>
        <p:sp>
          <p:nvSpPr>
            <p:cNvPr id="295" name="TextBox 67"/>
            <p:cNvSpPr/>
            <p:nvPr/>
          </p:nvSpPr>
          <p:spPr>
            <a:xfrm>
              <a:off x="9348840" y="2254320"/>
              <a:ext cx="1613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TextBox 68"/>
            <p:cNvSpPr/>
            <p:nvPr/>
          </p:nvSpPr>
          <p:spPr>
            <a:xfrm>
              <a:off x="9348840" y="2515680"/>
              <a:ext cx="161316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97" name="Group 20"/>
          <p:cNvGrpSpPr/>
          <p:nvPr/>
        </p:nvGrpSpPr>
        <p:grpSpPr>
          <a:xfrm>
            <a:off x="9348840" y="2254320"/>
            <a:ext cx="1613160" cy="1632600"/>
            <a:chOff x="9348840" y="2254320"/>
            <a:chExt cx="1613160" cy="1632600"/>
          </a:xfrm>
        </p:grpSpPr>
        <p:sp>
          <p:nvSpPr>
            <p:cNvPr id="298" name="TextBox 69"/>
            <p:cNvSpPr/>
            <p:nvPr/>
          </p:nvSpPr>
          <p:spPr>
            <a:xfrm>
              <a:off x="9348840" y="2254320"/>
              <a:ext cx="1613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9" name="TextBox 70"/>
            <p:cNvSpPr/>
            <p:nvPr/>
          </p:nvSpPr>
          <p:spPr>
            <a:xfrm>
              <a:off x="9348840" y="2515680"/>
              <a:ext cx="1613160" cy="13712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0" name="Diamond 25"/>
          <p:cNvSpPr/>
          <p:nvPr/>
        </p:nvSpPr>
        <p:spPr>
          <a:xfrm>
            <a:off x="7086600" y="3501720"/>
            <a:ext cx="1816560" cy="374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1" name="Straight Arrow Connector 40"/>
          <p:cNvCxnSpPr>
            <a:stCxn id="293" idx="2"/>
            <a:endCxn id="280" idx="0"/>
          </p:cNvCxnSpPr>
          <p:nvPr/>
        </p:nvCxnSpPr>
        <p:spPr>
          <a:xfrm flipH="1">
            <a:off x="9264600" y="4946400"/>
            <a:ext cx="917280" cy="540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02" name="Straight Arrow Connector 41"/>
          <p:cNvCxnSpPr>
            <a:stCxn id="297" idx="2"/>
            <a:endCxn id="293" idx="0"/>
          </p:cNvCxnSpPr>
          <p:nvPr/>
        </p:nvCxnSpPr>
        <p:spPr>
          <a:xfrm>
            <a:off x="10155240" y="3886920"/>
            <a:ext cx="26640" cy="685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03" name="Oval 7"/>
          <p:cNvSpPr/>
          <p:nvPr/>
        </p:nvSpPr>
        <p:spPr>
          <a:xfrm>
            <a:off x="6629400" y="5099760"/>
            <a:ext cx="1587960" cy="374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4" name="Straight Arrow Connector 66"/>
          <p:cNvCxnSpPr>
            <a:stCxn id="293" idx="1"/>
            <a:endCxn id="303" idx="6"/>
          </p:cNvCxnSpPr>
          <p:nvPr/>
        </p:nvCxnSpPr>
        <p:spPr>
          <a:xfrm flipH="1">
            <a:off x="8217360" y="4759200"/>
            <a:ext cx="118512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05" name="Straight Arrow Connector 64"/>
          <p:cNvCxnSpPr>
            <a:stCxn id="287" idx="3"/>
            <a:endCxn id="300" idx="1"/>
          </p:cNvCxnSpPr>
          <p:nvPr/>
        </p:nvCxnSpPr>
        <p:spPr>
          <a:xfrm flipV="1">
            <a:off x="5909760" y="3688920"/>
            <a:ext cx="1177200" cy="1150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06" name="Straight Arrow Connector 63"/>
          <p:cNvCxnSpPr>
            <a:stCxn id="297" idx="1"/>
            <a:endCxn id="300" idx="3"/>
          </p:cNvCxnSpPr>
          <p:nvPr/>
        </p:nvCxnSpPr>
        <p:spPr>
          <a:xfrm flipH="1">
            <a:off x="8903160" y="3070440"/>
            <a:ext cx="446040" cy="618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07" name="Oval 9"/>
          <p:cNvSpPr/>
          <p:nvPr/>
        </p:nvSpPr>
        <p:spPr>
          <a:xfrm>
            <a:off x="7315200" y="4114800"/>
            <a:ext cx="1667160" cy="374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8" name="Straight Arrow Connector 58"/>
          <p:cNvCxnSpPr>
            <a:stCxn id="293" idx="1"/>
            <a:endCxn id="307" idx="6"/>
          </p:cNvCxnSpPr>
          <p:nvPr/>
        </p:nvCxnSpPr>
        <p:spPr>
          <a:xfrm flipH="1" flipV="1">
            <a:off x="8982360" y="4302000"/>
            <a:ext cx="42012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09" name="TextBox 62"/>
          <p:cNvSpPr/>
          <p:nvPr/>
        </p:nvSpPr>
        <p:spPr>
          <a:xfrm>
            <a:off x="2727720" y="1982880"/>
            <a:ext cx="16131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Diamond 16"/>
          <p:cNvSpPr/>
          <p:nvPr/>
        </p:nvSpPr>
        <p:spPr>
          <a:xfrm rot="21559200">
            <a:off x="2295720" y="3255120"/>
            <a:ext cx="2043000" cy="3877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Owned by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1" name="Straight Arrow Connector 39"/>
          <p:cNvCxnSpPr>
            <a:stCxn id="287" idx="1"/>
            <a:endCxn id="310" idx="2"/>
          </p:cNvCxnSpPr>
          <p:nvPr/>
        </p:nvCxnSpPr>
        <p:spPr>
          <a:xfrm flipH="1" flipV="1">
            <a:off x="3319560" y="3643920"/>
            <a:ext cx="977400" cy="1195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12" name="Straight Arrow Connector 50"/>
          <p:cNvCxnSpPr>
            <a:stCxn id="309" idx="2"/>
            <a:endCxn id="310" idx="0"/>
          </p:cNvCxnSpPr>
          <p:nvPr/>
        </p:nvCxnSpPr>
        <p:spPr>
          <a:xfrm flipH="1">
            <a:off x="3315240" y="2286000"/>
            <a:ext cx="219240" cy="970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Straight Arrow Connector 6"/>
          <p:cNvCxnSpPr/>
          <p:nvPr/>
        </p:nvCxnSpPr>
        <p:spPr>
          <a:xfrm flipH="1">
            <a:off x="0" y="3073320"/>
            <a:ext cx="1842120" cy="133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14" name="Straight Arrow Connector 7"/>
          <p:cNvCxnSpPr/>
          <p:nvPr/>
        </p:nvCxnSpPr>
        <p:spPr>
          <a:xfrm>
            <a:off x="0" y="2489400"/>
            <a:ext cx="1842120" cy="13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15" name="Straight Arrow Connector 8"/>
          <p:cNvCxnSpPr/>
          <p:nvPr/>
        </p:nvCxnSpPr>
        <p:spPr>
          <a:xfrm>
            <a:off x="0" y="2781360"/>
            <a:ext cx="1842120" cy="133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16" name="Straight Arrow Connector 9"/>
          <p:cNvCxnSpPr/>
          <p:nvPr/>
        </p:nvCxnSpPr>
        <p:spPr>
          <a:xfrm flipH="1">
            <a:off x="0" y="3657600"/>
            <a:ext cx="1842120" cy="13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17" name="Diamond 3"/>
          <p:cNvSpPr/>
          <p:nvPr/>
        </p:nvSpPr>
        <p:spPr>
          <a:xfrm>
            <a:off x="128520" y="6134040"/>
            <a:ext cx="1558440" cy="3744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Oval 2"/>
          <p:cNvSpPr/>
          <p:nvPr/>
        </p:nvSpPr>
        <p:spPr>
          <a:xfrm>
            <a:off x="302760" y="5454000"/>
            <a:ext cx="1209960" cy="3744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9" name="Group 3"/>
          <p:cNvGrpSpPr/>
          <p:nvPr/>
        </p:nvGrpSpPr>
        <p:grpSpPr>
          <a:xfrm>
            <a:off x="101160" y="336240"/>
            <a:ext cx="1613160" cy="777960"/>
            <a:chOff x="101160" y="336240"/>
            <a:chExt cx="1613160" cy="777960"/>
          </a:xfrm>
        </p:grpSpPr>
        <p:sp>
          <p:nvSpPr>
            <p:cNvPr id="320" name="TextBox 5"/>
            <p:cNvSpPr/>
            <p:nvPr/>
          </p:nvSpPr>
          <p:spPr>
            <a:xfrm>
              <a:off x="101160" y="336240"/>
              <a:ext cx="1613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1" name="TextBox 6"/>
            <p:cNvSpPr/>
            <p:nvPr/>
          </p:nvSpPr>
          <p:spPr>
            <a:xfrm>
              <a:off x="101160" y="597600"/>
              <a:ext cx="16131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2" name="Diamond 4"/>
          <p:cNvSpPr/>
          <p:nvPr/>
        </p:nvSpPr>
        <p:spPr>
          <a:xfrm>
            <a:off x="128520" y="4629600"/>
            <a:ext cx="1558440" cy="5191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3" name="Straight Arrow Connector 10"/>
          <p:cNvCxnSpPr/>
          <p:nvPr/>
        </p:nvCxnSpPr>
        <p:spPr>
          <a:xfrm>
            <a:off x="0" y="3365640"/>
            <a:ext cx="1842120" cy="13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24" name="Isosceles Triangle 2"/>
          <p:cNvSpPr/>
          <p:nvPr/>
        </p:nvSpPr>
        <p:spPr>
          <a:xfrm>
            <a:off x="673200" y="3949920"/>
            <a:ext cx="469440" cy="3744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5" name="Group 4"/>
          <p:cNvGrpSpPr/>
          <p:nvPr/>
        </p:nvGrpSpPr>
        <p:grpSpPr>
          <a:xfrm>
            <a:off x="101160" y="1413000"/>
            <a:ext cx="1613160" cy="777960"/>
            <a:chOff x="101160" y="1413000"/>
            <a:chExt cx="1613160" cy="777960"/>
          </a:xfrm>
        </p:grpSpPr>
        <p:sp>
          <p:nvSpPr>
            <p:cNvPr id="326" name="TextBox 7"/>
            <p:cNvSpPr/>
            <p:nvPr/>
          </p:nvSpPr>
          <p:spPr>
            <a:xfrm>
              <a:off x="101160" y="1413000"/>
              <a:ext cx="16131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TextBox 8"/>
            <p:cNvSpPr/>
            <p:nvPr/>
          </p:nvSpPr>
          <p:spPr>
            <a:xfrm>
              <a:off x="101160" y="1674360"/>
              <a:ext cx="16131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8" name="Group 21"/>
          <p:cNvGrpSpPr/>
          <p:nvPr/>
        </p:nvGrpSpPr>
        <p:grpSpPr>
          <a:xfrm>
            <a:off x="3886200" y="2286000"/>
            <a:ext cx="1613160" cy="1845360"/>
            <a:chOff x="3886200" y="2286000"/>
            <a:chExt cx="1613160" cy="1845360"/>
          </a:xfrm>
        </p:grpSpPr>
        <p:sp>
          <p:nvSpPr>
            <p:cNvPr id="329" name="TextBox 75"/>
            <p:cNvSpPr/>
            <p:nvPr/>
          </p:nvSpPr>
          <p:spPr>
            <a:xfrm>
              <a:off x="3886200" y="2286000"/>
              <a:ext cx="16131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Timer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TextBox 76"/>
            <p:cNvSpPr/>
            <p:nvPr/>
          </p:nvSpPr>
          <p:spPr>
            <a:xfrm>
              <a:off x="3886200" y="2547360"/>
              <a:ext cx="161316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Start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Duration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</TotalTime>
  <Application>LibreOffice/24.2.2.2$Linux_X86_64 LibreOffice_project/420$Build-2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2024-05-15T12:44:15Z</dcterms:modified>
  <cp:revision>373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