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BC9C11A-29A8-4F59-973A-E8D02A4AC42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D3DC96-3397-4D87-848E-96E03FC937D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478132-7D48-49B0-A2CC-5217227827E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16762A-C71C-4464-A516-C47E7712851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C14085-A475-432C-AF53-C647935FE51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08B388-3626-49D5-AB6B-574D0DC89E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122304-BFA9-4544-86FA-39403FD45D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7BCFD-5DDB-4588-8FEA-F2ADE5DAD3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F2506-B8E0-4404-B05B-0EE067EAA3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EBED8D-C545-4922-98BA-9067DE2141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1C618-23A4-494C-9A78-1EE16C702B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071159-5832-4FFB-A67D-99D95A414E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B0A582-B51D-48EF-9605-942F7AE3EC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F6E9F8-77F5-4E3B-AD30-0CCC8EC2C6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9A1B64-C1BF-40CD-91FB-CA28CEC557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00650-2C8F-4D12-8C5A-46B16E0504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2B2CE-A1EC-4A61-88A6-7C1B935994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9320" cy="691560"/>
            <a:chOff x="6199200" y="6162840"/>
            <a:chExt cx="5989320" cy="6915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880" cy="69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8440" cy="608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4381BD-7C28-4146-AAD5-68CE93636D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19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541600" y="2286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541600" y="489960"/>
            <a:ext cx="16228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56400" y="2286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56400" y="48996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56400" y="2286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56400" y="489960"/>
            <a:ext cx="16228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8160" cy="528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2880" cy="777960"/>
            <a:chOff x="101160" y="1413000"/>
            <a:chExt cx="162288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2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2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426920" y="9144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1"/>
          <p:cNvCxnSpPr>
            <a:stCxn id="67" idx="1"/>
            <a:endCxn id="74" idx="3"/>
          </p:cNvCxnSpPr>
          <p:nvPr/>
        </p:nvCxnSpPr>
        <p:spPr>
          <a:xfrm flipH="1">
            <a:off x="5995080" y="855000"/>
            <a:ext cx="661680" cy="252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6" name="Diamond 6"/>
          <p:cNvSpPr/>
          <p:nvPr/>
        </p:nvSpPr>
        <p:spPr>
          <a:xfrm>
            <a:off x="6255720" y="1828800"/>
            <a:ext cx="17967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Straight Arrow Connector 13"/>
          <p:cNvCxnSpPr>
            <a:stCxn id="76" idx="0"/>
            <a:endCxn id="67" idx="2"/>
          </p:cNvCxnSpPr>
          <p:nvPr/>
        </p:nvCxnSpPr>
        <p:spPr>
          <a:xfrm flipV="1">
            <a:off x="715428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8" name="Straight Arrow Connector 14"/>
          <p:cNvCxnSpPr>
            <a:endCxn id="76" idx="2"/>
          </p:cNvCxnSpPr>
          <p:nvPr/>
        </p:nvCxnSpPr>
        <p:spPr>
          <a:xfrm flipH="1" flipV="1">
            <a:off x="7154280" y="2212920"/>
            <a:ext cx="455400" cy="531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9" name="Diamond 7"/>
          <p:cNvSpPr/>
          <p:nvPr/>
        </p:nvSpPr>
        <p:spPr>
          <a:xfrm>
            <a:off x="128520" y="61344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8"/>
          <p:cNvGrpSpPr/>
          <p:nvPr/>
        </p:nvGrpSpPr>
        <p:grpSpPr>
          <a:xfrm>
            <a:off x="6681960" y="2743200"/>
            <a:ext cx="1851480" cy="1216440"/>
            <a:chOff x="6681960" y="2743200"/>
            <a:chExt cx="1851480" cy="1216440"/>
          </a:xfrm>
        </p:grpSpPr>
        <p:sp>
          <p:nvSpPr>
            <p:cNvPr id="81" name="TextBox 33"/>
            <p:cNvSpPr/>
            <p:nvPr/>
          </p:nvSpPr>
          <p:spPr>
            <a:xfrm>
              <a:off x="6681960" y="2743200"/>
              <a:ext cx="18514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34"/>
            <p:cNvSpPr/>
            <p:nvPr/>
          </p:nvSpPr>
          <p:spPr>
            <a:xfrm>
              <a:off x="6681960" y="3016080"/>
              <a:ext cx="18514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Isosceles Triangle 3"/>
          <p:cNvSpPr/>
          <p:nvPr/>
        </p:nvSpPr>
        <p:spPr>
          <a:xfrm>
            <a:off x="9173520" y="350100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5"/>
          <p:cNvSpPr/>
          <p:nvPr/>
        </p:nvSpPr>
        <p:spPr>
          <a:xfrm>
            <a:off x="10568160" y="27432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10568160" y="3048480"/>
            <a:ext cx="162288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15"/>
          <p:cNvCxnSpPr>
            <a:stCxn id="83" idx="5"/>
            <a:endCxn id="85" idx="1"/>
          </p:cNvCxnSpPr>
          <p:nvPr/>
        </p:nvCxnSpPr>
        <p:spPr>
          <a:xfrm>
            <a:off x="9533160" y="3693240"/>
            <a:ext cx="1035360" cy="40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7" name="Straight Arrow Connector 16"/>
          <p:cNvCxnSpPr>
            <a:stCxn id="83" idx="1"/>
            <a:endCxn id="80" idx="3"/>
          </p:cNvCxnSpPr>
          <p:nvPr/>
        </p:nvCxnSpPr>
        <p:spPr>
          <a:xfrm flipH="1" flipV="1">
            <a:off x="8533440" y="3351240"/>
            <a:ext cx="760320" cy="342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8" name="TextBox 35"/>
          <p:cNvSpPr/>
          <p:nvPr/>
        </p:nvSpPr>
        <p:spPr>
          <a:xfrm>
            <a:off x="2086200" y="333684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6"/>
          <p:cNvSpPr/>
          <p:nvPr/>
        </p:nvSpPr>
        <p:spPr>
          <a:xfrm>
            <a:off x="2086200" y="359820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7"/>
          <p:cNvSpPr/>
          <p:nvPr/>
        </p:nvSpPr>
        <p:spPr>
          <a:xfrm>
            <a:off x="2086200" y="333684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8"/>
          <p:cNvSpPr/>
          <p:nvPr/>
        </p:nvSpPr>
        <p:spPr>
          <a:xfrm>
            <a:off x="2086200" y="359820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Diamond 8"/>
          <p:cNvSpPr/>
          <p:nvPr/>
        </p:nvSpPr>
        <p:spPr>
          <a:xfrm>
            <a:off x="1883160" y="2514600"/>
            <a:ext cx="182592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 3"/>
          <p:cNvSpPr/>
          <p:nvPr/>
        </p:nvSpPr>
        <p:spPr>
          <a:xfrm>
            <a:off x="3481560" y="2899800"/>
            <a:ext cx="159732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Arrow Connector 36"/>
          <p:cNvCxnSpPr>
            <a:stCxn id="92" idx="3"/>
            <a:endCxn id="93" idx="0"/>
          </p:cNvCxnSpPr>
          <p:nvPr/>
        </p:nvCxnSpPr>
        <p:spPr>
          <a:xfrm>
            <a:off x="3709080" y="2706840"/>
            <a:ext cx="571680" cy="19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5" name="Straight Arrow Connector 37"/>
          <p:cNvCxnSpPr>
            <a:stCxn id="90" idx="-1"/>
            <a:endCxn id="92" idx="2"/>
          </p:cNvCxnSpPr>
          <p:nvPr/>
        </p:nvCxnSpPr>
        <p:spPr>
          <a:xfrm flipH="1" flipV="1">
            <a:off x="2796120" y="2898720"/>
            <a:ext cx="101880" cy="438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8"/>
          <p:cNvCxnSpPr>
            <a:stCxn id="92" idx="0"/>
            <a:endCxn id="63" idx="2"/>
          </p:cNvCxnSpPr>
          <p:nvPr/>
        </p:nvCxnSpPr>
        <p:spPr>
          <a:xfrm flipV="1">
            <a:off x="279612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7" name="TextBox 43"/>
          <p:cNvSpPr/>
          <p:nvPr/>
        </p:nvSpPr>
        <p:spPr>
          <a:xfrm>
            <a:off x="10543680" y="4572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4"/>
          <p:cNvSpPr/>
          <p:nvPr/>
        </p:nvSpPr>
        <p:spPr>
          <a:xfrm>
            <a:off x="10543680" y="71856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5"/>
          <p:cNvSpPr/>
          <p:nvPr/>
        </p:nvSpPr>
        <p:spPr>
          <a:xfrm>
            <a:off x="10543680" y="4572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6"/>
          <p:cNvSpPr/>
          <p:nvPr/>
        </p:nvSpPr>
        <p:spPr>
          <a:xfrm>
            <a:off x="10543680" y="718560"/>
            <a:ext cx="1622880" cy="17974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Diamond 20"/>
          <p:cNvSpPr/>
          <p:nvPr/>
        </p:nvSpPr>
        <p:spPr>
          <a:xfrm>
            <a:off x="8282160" y="1443600"/>
            <a:ext cx="205488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2" name="Straight Arrow Connector 35"/>
          <p:cNvCxnSpPr>
            <a:stCxn id="101" idx="2"/>
            <a:endCxn id="85" idx="1"/>
          </p:cNvCxnSpPr>
          <p:nvPr/>
        </p:nvCxnSpPr>
        <p:spPr>
          <a:xfrm>
            <a:off x="9309600" y="1827720"/>
            <a:ext cx="1258920" cy="190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3" name="Straight Arrow Connector 43"/>
          <p:cNvCxnSpPr>
            <a:stCxn id="100" idx="1"/>
            <a:endCxn id="101" idx="3"/>
          </p:cNvCxnSpPr>
          <p:nvPr/>
        </p:nvCxnSpPr>
        <p:spPr>
          <a:xfrm flipH="1">
            <a:off x="10337040" y="1617120"/>
            <a:ext cx="207000" cy="19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9"/>
          <p:cNvCxnSpPr>
            <a:stCxn id="101" idx="0"/>
            <a:endCxn id="67" idx="2"/>
          </p:cNvCxnSpPr>
          <p:nvPr/>
        </p:nvCxnSpPr>
        <p:spPr>
          <a:xfrm flipH="1" flipV="1">
            <a:off x="7467840" y="1220040"/>
            <a:ext cx="184212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5" name="TextBox 74"/>
          <p:cNvSpPr/>
          <p:nvPr/>
        </p:nvSpPr>
        <p:spPr>
          <a:xfrm>
            <a:off x="5412240" y="50292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Diamond 22"/>
          <p:cNvSpPr/>
          <p:nvPr/>
        </p:nvSpPr>
        <p:spPr>
          <a:xfrm>
            <a:off x="3710160" y="4343400"/>
            <a:ext cx="182628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Straight Arrow Connector 59"/>
          <p:cNvCxnSpPr>
            <a:stCxn id="91" idx="2"/>
            <a:endCxn id="106" idx="1"/>
          </p:cNvCxnSpPr>
          <p:nvPr/>
        </p:nvCxnSpPr>
        <p:spPr>
          <a:xfrm>
            <a:off x="2897640" y="4114800"/>
            <a:ext cx="812880" cy="421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08" name="Straight Arrow Connector 60"/>
          <p:cNvCxnSpPr>
            <a:stCxn id="106" idx="2"/>
            <a:endCxn id="105" idx="1"/>
          </p:cNvCxnSpPr>
          <p:nvPr/>
        </p:nvCxnSpPr>
        <p:spPr>
          <a:xfrm>
            <a:off x="4623480" y="4727520"/>
            <a:ext cx="789120" cy="45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9" name="Straight Arrow Connector 61"/>
          <p:cNvCxnSpPr>
            <a:stCxn id="110" idx="0"/>
            <a:endCxn id="63" idx="2"/>
          </p:cNvCxnSpPr>
          <p:nvPr/>
        </p:nvCxnSpPr>
        <p:spPr>
          <a:xfrm flipH="1" flipV="1">
            <a:off x="335304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0" name="Diamond 24"/>
          <p:cNvSpPr/>
          <p:nvPr/>
        </p:nvSpPr>
        <p:spPr>
          <a:xfrm>
            <a:off x="4626720" y="3200400"/>
            <a:ext cx="1825560" cy="683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62"/>
          <p:cNvCxnSpPr>
            <a:stCxn id="105" idx="0"/>
            <a:endCxn id="110" idx="2"/>
          </p:cNvCxnSpPr>
          <p:nvPr/>
        </p:nvCxnSpPr>
        <p:spPr>
          <a:xfrm flipH="1" flipV="1">
            <a:off x="5539680" y="3883680"/>
            <a:ext cx="684360" cy="1145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2" name="Isosceles Triangle 4"/>
          <p:cNvSpPr/>
          <p:nvPr/>
        </p:nvSpPr>
        <p:spPr>
          <a:xfrm>
            <a:off x="2693880" y="441540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74"/>
          <p:cNvCxnSpPr>
            <a:stCxn id="112" idx="0"/>
            <a:endCxn id="91" idx="2"/>
          </p:cNvCxnSpPr>
          <p:nvPr/>
        </p:nvCxnSpPr>
        <p:spPr>
          <a:xfrm flipH="1" flipV="1">
            <a:off x="289764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4" name="TextBox 39"/>
          <p:cNvSpPr/>
          <p:nvPr/>
        </p:nvSpPr>
        <p:spPr>
          <a:xfrm>
            <a:off x="2109960" y="516348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41"/>
          <p:cNvSpPr/>
          <p:nvPr/>
        </p:nvSpPr>
        <p:spPr>
          <a:xfrm>
            <a:off x="2109960" y="516348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2109960" y="5424840"/>
            <a:ext cx="162288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7" name="Straight Arrow Connector 75"/>
          <p:cNvCxnSpPr>
            <a:stCxn id="112" idx="3"/>
            <a:endCxn id="115" idx="0"/>
          </p:cNvCxnSpPr>
          <p:nvPr/>
        </p:nvCxnSpPr>
        <p:spPr>
          <a:xfrm flipH="1">
            <a:off x="2921400" y="4799520"/>
            <a:ext cx="12600" cy="36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8" name="Diamond 30"/>
          <p:cNvSpPr/>
          <p:nvPr/>
        </p:nvSpPr>
        <p:spPr>
          <a:xfrm>
            <a:off x="7627320" y="48006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Diamond 31"/>
          <p:cNvSpPr/>
          <p:nvPr/>
        </p:nvSpPr>
        <p:spPr>
          <a:xfrm>
            <a:off x="7627320" y="5329800"/>
            <a:ext cx="17967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Straight Arrow Connector 76"/>
          <p:cNvCxnSpPr>
            <a:stCxn id="85" idx="1"/>
            <a:endCxn id="118" idx="3"/>
          </p:cNvCxnSpPr>
          <p:nvPr/>
        </p:nvCxnSpPr>
        <p:spPr>
          <a:xfrm flipH="1">
            <a:off x="9195480" y="3733560"/>
            <a:ext cx="1373040" cy="1259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1" name="Straight Arrow Connector 77"/>
          <p:cNvCxnSpPr>
            <a:stCxn id="118" idx="1"/>
            <a:endCxn id="105" idx="3"/>
          </p:cNvCxnSpPr>
          <p:nvPr/>
        </p:nvCxnSpPr>
        <p:spPr>
          <a:xfrm flipH="1">
            <a:off x="7035120" y="4992840"/>
            <a:ext cx="592560" cy="18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2" name="Straight Arrow Connector 78"/>
          <p:cNvCxnSpPr>
            <a:stCxn id="119" idx="1"/>
            <a:endCxn id="105" idx="3"/>
          </p:cNvCxnSpPr>
          <p:nvPr/>
        </p:nvCxnSpPr>
        <p:spPr>
          <a:xfrm flipH="1" flipV="1">
            <a:off x="7035120" y="5180760"/>
            <a:ext cx="592560" cy="34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3" name="Straight Arrow Connector 79"/>
          <p:cNvCxnSpPr>
            <a:stCxn id="85" idx="1"/>
            <a:endCxn id="119" idx="3"/>
          </p:cNvCxnSpPr>
          <p:nvPr/>
        </p:nvCxnSpPr>
        <p:spPr>
          <a:xfrm flipH="1">
            <a:off x="9424080" y="3733560"/>
            <a:ext cx="1144440" cy="1788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4" name="Straight Arrow Connector 12"/>
          <p:cNvCxnSpPr>
            <a:stCxn id="74" idx="1"/>
            <a:endCxn id="63" idx="3"/>
          </p:cNvCxnSpPr>
          <p:nvPr/>
        </p:nvCxnSpPr>
        <p:spPr>
          <a:xfrm flipH="1">
            <a:off x="4164480" y="1106640"/>
            <a:ext cx="262800" cy="175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5" name="Oval 6"/>
          <p:cNvSpPr/>
          <p:nvPr/>
        </p:nvSpPr>
        <p:spPr>
          <a:xfrm>
            <a:off x="8053560" y="2057400"/>
            <a:ext cx="1219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Straight Arrow Connector 50"/>
          <p:cNvCxnSpPr>
            <a:stCxn id="125" idx="0"/>
            <a:endCxn id="101" idx="2"/>
          </p:cNvCxnSpPr>
          <p:nvPr/>
        </p:nvCxnSpPr>
        <p:spPr>
          <a:xfrm flipV="1">
            <a:off x="8663400" y="1827720"/>
            <a:ext cx="646560" cy="230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"/>
          <p:cNvCxnSpPr/>
          <p:nvPr/>
        </p:nvCxnSpPr>
        <p:spPr>
          <a:xfrm flipH="1">
            <a:off x="0" y="307332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8" name="Straight Arrow Connector 2"/>
          <p:cNvCxnSpPr/>
          <p:nvPr/>
        </p:nvCxnSpPr>
        <p:spPr>
          <a:xfrm>
            <a:off x="0" y="248940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9" name="Straight Arrow Connector 3"/>
          <p:cNvCxnSpPr/>
          <p:nvPr/>
        </p:nvCxnSpPr>
        <p:spPr>
          <a:xfrm>
            <a:off x="0" y="278136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0" name="Straight Arrow Connector 4"/>
          <p:cNvCxnSpPr/>
          <p:nvPr/>
        </p:nvCxnSpPr>
        <p:spPr>
          <a:xfrm flipH="1">
            <a:off x="0" y="365760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1" name="Diamond 1"/>
          <p:cNvSpPr/>
          <p:nvPr/>
        </p:nvSpPr>
        <p:spPr>
          <a:xfrm>
            <a:off x="128520" y="613404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val 1"/>
          <p:cNvSpPr/>
          <p:nvPr/>
        </p:nvSpPr>
        <p:spPr>
          <a:xfrm>
            <a:off x="302760" y="5454000"/>
            <a:ext cx="1219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1"/>
          <p:cNvGrpSpPr/>
          <p:nvPr/>
        </p:nvGrpSpPr>
        <p:grpSpPr>
          <a:xfrm>
            <a:off x="101160" y="336240"/>
            <a:ext cx="1622880" cy="777960"/>
            <a:chOff x="101160" y="336240"/>
            <a:chExt cx="1622880" cy="777960"/>
          </a:xfrm>
        </p:grpSpPr>
        <p:sp>
          <p:nvSpPr>
            <p:cNvPr id="134" name="TextBox 1"/>
            <p:cNvSpPr/>
            <p:nvPr/>
          </p:nvSpPr>
          <p:spPr>
            <a:xfrm>
              <a:off x="101160" y="33624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"/>
            <p:cNvSpPr/>
            <p:nvPr/>
          </p:nvSpPr>
          <p:spPr>
            <a:xfrm>
              <a:off x="101160" y="597600"/>
              <a:ext cx="1622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Diamond 2"/>
          <p:cNvSpPr/>
          <p:nvPr/>
        </p:nvSpPr>
        <p:spPr>
          <a:xfrm>
            <a:off x="128520" y="4629600"/>
            <a:ext cx="1568160" cy="528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Arrow Connector 5"/>
          <p:cNvCxnSpPr/>
          <p:nvPr/>
        </p:nvCxnSpPr>
        <p:spPr>
          <a:xfrm>
            <a:off x="0" y="336564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8" name="Isosceles Triangle 1"/>
          <p:cNvSpPr/>
          <p:nvPr/>
        </p:nvSpPr>
        <p:spPr>
          <a:xfrm>
            <a:off x="673200" y="394992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1160" y="1413000"/>
            <a:ext cx="1622880" cy="777960"/>
            <a:chOff x="101160" y="1413000"/>
            <a:chExt cx="1622880" cy="777960"/>
          </a:xfrm>
        </p:grpSpPr>
        <p:sp>
          <p:nvSpPr>
            <p:cNvPr id="140" name="TextBox 3"/>
            <p:cNvSpPr/>
            <p:nvPr/>
          </p:nvSpPr>
          <p:spPr>
            <a:xfrm>
              <a:off x="101160" y="1413000"/>
              <a:ext cx="1622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4"/>
            <p:cNvSpPr/>
            <p:nvPr/>
          </p:nvSpPr>
          <p:spPr>
            <a:xfrm>
              <a:off x="101160" y="1674360"/>
              <a:ext cx="1622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TextBox 19"/>
          <p:cNvSpPr/>
          <p:nvPr/>
        </p:nvSpPr>
        <p:spPr>
          <a:xfrm>
            <a:off x="4775040" y="4572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0"/>
          <p:cNvSpPr/>
          <p:nvPr/>
        </p:nvSpPr>
        <p:spPr>
          <a:xfrm>
            <a:off x="4775040" y="718560"/>
            <a:ext cx="16228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4572000" y="4274280"/>
            <a:ext cx="1622880" cy="991440"/>
            <a:chOff x="4572000" y="4274280"/>
            <a:chExt cx="1622880" cy="991440"/>
          </a:xfrm>
        </p:grpSpPr>
        <p:sp>
          <p:nvSpPr>
            <p:cNvPr id="145" name="TextBox 21"/>
            <p:cNvSpPr/>
            <p:nvPr/>
          </p:nvSpPr>
          <p:spPr>
            <a:xfrm>
              <a:off x="4572000" y="427428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30"/>
            <p:cNvSpPr/>
            <p:nvPr/>
          </p:nvSpPr>
          <p:spPr>
            <a:xfrm>
              <a:off x="4572000" y="4535640"/>
              <a:ext cx="16228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Diamond 9"/>
          <p:cNvSpPr/>
          <p:nvPr/>
        </p:nvSpPr>
        <p:spPr>
          <a:xfrm>
            <a:off x="3231360" y="28998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Diamond 10"/>
          <p:cNvSpPr/>
          <p:nvPr/>
        </p:nvSpPr>
        <p:spPr>
          <a:xfrm>
            <a:off x="4602960" y="2585160"/>
            <a:ext cx="1796760" cy="385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4"/>
          <p:cNvCxnSpPr>
            <a:stCxn id="144" idx="0"/>
            <a:endCxn id="147" idx="2"/>
          </p:cNvCxnSpPr>
          <p:nvPr/>
        </p:nvCxnSpPr>
        <p:spPr>
          <a:xfrm flipH="1" flipV="1">
            <a:off x="4015440" y="3283920"/>
            <a:ext cx="1368360" cy="990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0" name="Straight Arrow Connector 18"/>
          <p:cNvCxnSpPr>
            <a:stCxn id="148" idx="0"/>
            <a:endCxn id="143" idx="2"/>
          </p:cNvCxnSpPr>
          <p:nvPr/>
        </p:nvCxnSpPr>
        <p:spPr>
          <a:xfrm flipV="1">
            <a:off x="550152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1" name="Straight Arrow Connector 17"/>
          <p:cNvCxnSpPr>
            <a:stCxn id="144" idx="0"/>
            <a:endCxn id="148" idx="2"/>
          </p:cNvCxnSpPr>
          <p:nvPr/>
        </p:nvCxnSpPr>
        <p:spPr>
          <a:xfrm flipV="1">
            <a:off x="5383440" y="2970720"/>
            <a:ext cx="118440" cy="1303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2" name="Straight Arrow Connector 23"/>
          <p:cNvCxnSpPr>
            <a:stCxn id="143" idx="2"/>
            <a:endCxn id="147" idx="0"/>
          </p:cNvCxnSpPr>
          <p:nvPr/>
        </p:nvCxnSpPr>
        <p:spPr>
          <a:xfrm flipH="1">
            <a:off x="401544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3" name="Diamond 11"/>
          <p:cNvSpPr/>
          <p:nvPr/>
        </p:nvSpPr>
        <p:spPr>
          <a:xfrm>
            <a:off x="2743200" y="4572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Straight Arrow Connector 25"/>
          <p:cNvCxnSpPr>
            <a:stCxn id="143" idx="1"/>
            <a:endCxn id="153" idx="3"/>
          </p:cNvCxnSpPr>
          <p:nvPr/>
        </p:nvCxnSpPr>
        <p:spPr>
          <a:xfrm flipH="1" flipV="1">
            <a:off x="4311360" y="649440"/>
            <a:ext cx="464040" cy="434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5" name="Straight Arrow Connector 26"/>
          <p:cNvCxnSpPr>
            <a:stCxn id="143" idx="1"/>
            <a:endCxn id="153" idx="2"/>
          </p:cNvCxnSpPr>
          <p:nvPr/>
        </p:nvCxnSpPr>
        <p:spPr>
          <a:xfrm flipH="1" flipV="1">
            <a:off x="3527280" y="841320"/>
            <a:ext cx="1248120" cy="242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6" name="Group 7"/>
          <p:cNvGrpSpPr/>
          <p:nvPr/>
        </p:nvGrpSpPr>
        <p:grpSpPr>
          <a:xfrm>
            <a:off x="8686800" y="837360"/>
            <a:ext cx="1622880" cy="991440"/>
            <a:chOff x="8686800" y="837360"/>
            <a:chExt cx="1622880" cy="991440"/>
          </a:xfrm>
        </p:grpSpPr>
        <p:sp>
          <p:nvSpPr>
            <p:cNvPr id="157" name="TextBox 31"/>
            <p:cNvSpPr/>
            <p:nvPr/>
          </p:nvSpPr>
          <p:spPr>
            <a:xfrm>
              <a:off x="8686800" y="83736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32"/>
            <p:cNvSpPr/>
            <p:nvPr/>
          </p:nvSpPr>
          <p:spPr>
            <a:xfrm>
              <a:off x="8686800" y="1098720"/>
              <a:ext cx="16228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Diamond 12"/>
          <p:cNvSpPr/>
          <p:nvPr/>
        </p:nvSpPr>
        <p:spPr>
          <a:xfrm>
            <a:off x="128880" y="613404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Diamond 13"/>
          <p:cNvSpPr/>
          <p:nvPr/>
        </p:nvSpPr>
        <p:spPr>
          <a:xfrm>
            <a:off x="7315200" y="2286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27"/>
          <p:cNvCxnSpPr/>
          <p:nvPr/>
        </p:nvCxnSpPr>
        <p:spPr>
          <a:xfrm>
            <a:off x="360" y="336600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2" name="Straight Arrow Connector 28"/>
          <p:cNvCxnSpPr>
            <a:stCxn id="160" idx="1"/>
            <a:endCxn id="143" idx="3"/>
          </p:cNvCxnSpPr>
          <p:nvPr/>
        </p:nvCxnSpPr>
        <p:spPr>
          <a:xfrm flipH="1">
            <a:off x="6397920" y="420840"/>
            <a:ext cx="917640" cy="66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3" name="Diamond 14"/>
          <p:cNvSpPr/>
          <p:nvPr/>
        </p:nvSpPr>
        <p:spPr>
          <a:xfrm>
            <a:off x="6629400" y="1442160"/>
            <a:ext cx="1827360" cy="6138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30"/>
          <p:cNvCxnSpPr>
            <a:stCxn id="156" idx="0"/>
            <a:endCxn id="160" idx="3"/>
          </p:cNvCxnSpPr>
          <p:nvPr/>
        </p:nvCxnSpPr>
        <p:spPr>
          <a:xfrm flipH="1" flipV="1">
            <a:off x="8883360" y="420840"/>
            <a:ext cx="615240" cy="41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5" name="Diamond 15"/>
          <p:cNvSpPr/>
          <p:nvPr/>
        </p:nvSpPr>
        <p:spPr>
          <a:xfrm>
            <a:off x="6629400" y="25146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2"/>
          <p:cNvCxnSpPr>
            <a:stCxn id="156" idx="2"/>
            <a:endCxn id="165" idx="3"/>
          </p:cNvCxnSpPr>
          <p:nvPr/>
        </p:nvCxnSpPr>
        <p:spPr>
          <a:xfrm flipH="1">
            <a:off x="8197560" y="1828800"/>
            <a:ext cx="1301040" cy="87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7" name="Straight Arrow Connector 33"/>
          <p:cNvCxnSpPr>
            <a:stCxn id="165" idx="1"/>
            <a:endCxn id="144" idx="3"/>
          </p:cNvCxnSpPr>
          <p:nvPr/>
        </p:nvCxnSpPr>
        <p:spPr>
          <a:xfrm flipH="1">
            <a:off x="6194880" y="2706840"/>
            <a:ext cx="434880" cy="2063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4"/>
          <p:cNvCxnSpPr>
            <a:stCxn id="156" idx="1"/>
            <a:endCxn id="163" idx="3"/>
          </p:cNvCxnSpPr>
          <p:nvPr/>
        </p:nvCxnSpPr>
        <p:spPr>
          <a:xfrm flipH="1">
            <a:off x="8456760" y="1333080"/>
            <a:ext cx="230400" cy="416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1"/>
          <p:cNvCxnSpPr>
            <a:stCxn id="163" idx="1"/>
            <a:endCxn id="143" idx="2"/>
          </p:cNvCxnSpPr>
          <p:nvPr/>
        </p:nvCxnSpPr>
        <p:spPr>
          <a:xfrm flipH="1" flipV="1">
            <a:off x="5586480" y="1448640"/>
            <a:ext cx="104328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0" name="Group 9"/>
          <p:cNvGrpSpPr/>
          <p:nvPr/>
        </p:nvGrpSpPr>
        <p:grpSpPr>
          <a:xfrm>
            <a:off x="9576000" y="4343400"/>
            <a:ext cx="1622880" cy="563400"/>
            <a:chOff x="9576000" y="4343400"/>
            <a:chExt cx="1622880" cy="563400"/>
          </a:xfrm>
        </p:grpSpPr>
        <p:sp>
          <p:nvSpPr>
            <p:cNvPr id="171" name="TextBox 47"/>
            <p:cNvSpPr/>
            <p:nvPr/>
          </p:nvSpPr>
          <p:spPr>
            <a:xfrm>
              <a:off x="9576000" y="434340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48"/>
            <p:cNvSpPr/>
            <p:nvPr/>
          </p:nvSpPr>
          <p:spPr>
            <a:xfrm>
              <a:off x="9576000" y="4604760"/>
              <a:ext cx="1622880" cy="302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101160" y="336240"/>
            <a:ext cx="1622880" cy="777960"/>
            <a:chOff x="101160" y="336240"/>
            <a:chExt cx="1622880" cy="777960"/>
          </a:xfrm>
        </p:grpSpPr>
        <p:sp>
          <p:nvSpPr>
            <p:cNvPr id="174" name="TextBox 51"/>
            <p:cNvSpPr/>
            <p:nvPr/>
          </p:nvSpPr>
          <p:spPr>
            <a:xfrm>
              <a:off x="101160" y="33624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2"/>
            <p:cNvSpPr/>
            <p:nvPr/>
          </p:nvSpPr>
          <p:spPr>
            <a:xfrm>
              <a:off x="101160" y="597600"/>
              <a:ext cx="1622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4"/>
          <p:cNvGrpSpPr/>
          <p:nvPr/>
        </p:nvGrpSpPr>
        <p:grpSpPr>
          <a:xfrm>
            <a:off x="7214400" y="4359960"/>
            <a:ext cx="1622880" cy="563040"/>
            <a:chOff x="7214400" y="4359960"/>
            <a:chExt cx="1622880" cy="563040"/>
          </a:xfrm>
        </p:grpSpPr>
        <p:sp>
          <p:nvSpPr>
            <p:cNvPr id="177" name="TextBox 55"/>
            <p:cNvSpPr/>
            <p:nvPr/>
          </p:nvSpPr>
          <p:spPr>
            <a:xfrm>
              <a:off x="7214400" y="435996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56"/>
            <p:cNvSpPr/>
            <p:nvPr/>
          </p:nvSpPr>
          <p:spPr>
            <a:xfrm>
              <a:off x="7214400" y="4621320"/>
              <a:ext cx="1622880" cy="301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Isosceles Triangle 6"/>
          <p:cNvSpPr/>
          <p:nvPr/>
        </p:nvSpPr>
        <p:spPr>
          <a:xfrm>
            <a:off x="9144000" y="205740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51"/>
          <p:cNvCxnSpPr>
            <a:stCxn id="181" idx="3"/>
          </p:cNvCxnSpPr>
          <p:nvPr/>
        </p:nvCxnSpPr>
        <p:spPr>
          <a:xfrm flipH="1">
            <a:off x="8026200" y="4113360"/>
            <a:ext cx="1435320" cy="248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3"/>
          <p:cNvCxnSpPr>
            <a:stCxn id="170" idx="0"/>
            <a:endCxn id="181" idx="3"/>
          </p:cNvCxnSpPr>
          <p:nvPr/>
        </p:nvCxnSpPr>
        <p:spPr>
          <a:xfrm flipH="1" flipV="1">
            <a:off x="9461160" y="4113360"/>
            <a:ext cx="926640" cy="230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4"/>
          <p:cNvCxnSpPr>
            <a:stCxn id="179" idx="3"/>
          </p:cNvCxnSpPr>
          <p:nvPr/>
        </p:nvCxnSpPr>
        <p:spPr>
          <a:xfrm flipH="1">
            <a:off x="9346320" y="2441520"/>
            <a:ext cx="37800" cy="43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4" name="Straight Arrow Connector 55"/>
          <p:cNvCxnSpPr>
            <a:stCxn id="156" idx="2"/>
            <a:endCxn id="179" idx="0"/>
          </p:cNvCxnSpPr>
          <p:nvPr/>
        </p:nvCxnSpPr>
        <p:spPr>
          <a:xfrm flipH="1">
            <a:off x="938376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5" name="TextBox 73"/>
          <p:cNvSpPr/>
          <p:nvPr/>
        </p:nvSpPr>
        <p:spPr>
          <a:xfrm>
            <a:off x="7543800" y="57150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Diamond 21"/>
          <p:cNvSpPr/>
          <p:nvPr/>
        </p:nvSpPr>
        <p:spPr>
          <a:xfrm>
            <a:off x="7214400" y="5183280"/>
            <a:ext cx="182628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Straight Arrow Connector 56"/>
          <p:cNvCxnSpPr/>
          <p:nvPr/>
        </p:nvCxnSpPr>
        <p:spPr>
          <a:xfrm flipH="1">
            <a:off x="0" y="365760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88" name="Group 12"/>
          <p:cNvGrpSpPr/>
          <p:nvPr/>
        </p:nvGrpSpPr>
        <p:grpSpPr>
          <a:xfrm>
            <a:off x="8534520" y="2879640"/>
            <a:ext cx="1622880" cy="563760"/>
            <a:chOff x="8534520" y="2879640"/>
            <a:chExt cx="1622880" cy="563760"/>
          </a:xfrm>
        </p:grpSpPr>
        <p:sp>
          <p:nvSpPr>
            <p:cNvPr id="189" name="TextBox 23"/>
            <p:cNvSpPr/>
            <p:nvPr/>
          </p:nvSpPr>
          <p:spPr>
            <a:xfrm>
              <a:off x="8534520" y="287964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24"/>
            <p:cNvSpPr/>
            <p:nvPr/>
          </p:nvSpPr>
          <p:spPr>
            <a:xfrm>
              <a:off x="8534520" y="3141000"/>
              <a:ext cx="1622880" cy="302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1" name="Group 16"/>
          <p:cNvGrpSpPr/>
          <p:nvPr/>
        </p:nvGrpSpPr>
        <p:grpSpPr>
          <a:xfrm>
            <a:off x="8534520" y="2879640"/>
            <a:ext cx="1622880" cy="564480"/>
            <a:chOff x="8534520" y="2879640"/>
            <a:chExt cx="1622880" cy="564480"/>
          </a:xfrm>
        </p:grpSpPr>
        <p:sp>
          <p:nvSpPr>
            <p:cNvPr id="192" name="TextBox 40"/>
            <p:cNvSpPr/>
            <p:nvPr/>
          </p:nvSpPr>
          <p:spPr>
            <a:xfrm>
              <a:off x="8534520" y="287964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59"/>
            <p:cNvSpPr/>
            <p:nvPr/>
          </p:nvSpPr>
          <p:spPr>
            <a:xfrm>
              <a:off x="8534520" y="314100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Isosceles Triangle 7"/>
          <p:cNvSpPr/>
          <p:nvPr/>
        </p:nvSpPr>
        <p:spPr>
          <a:xfrm>
            <a:off x="9221400" y="372924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Straight Arrow Connector 80"/>
          <p:cNvCxnSpPr>
            <a:stCxn id="191" idx="2"/>
            <a:endCxn id="181" idx="0"/>
          </p:cNvCxnSpPr>
          <p:nvPr/>
        </p:nvCxnSpPr>
        <p:spPr>
          <a:xfrm>
            <a:off x="934596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5" name="Straight Arrow Connector 52"/>
          <p:cNvCxnSpPr/>
          <p:nvPr/>
        </p:nvCxnSpPr>
        <p:spPr>
          <a:xfrm>
            <a:off x="8556840" y="365760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6" name=""/>
          <p:cNvSpPr/>
          <p:nvPr/>
        </p:nvSpPr>
        <p:spPr>
          <a:xfrm>
            <a:off x="9601200" y="3382920"/>
            <a:ext cx="912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49"/>
          <p:cNvSpPr/>
          <p:nvPr/>
        </p:nvSpPr>
        <p:spPr>
          <a:xfrm>
            <a:off x="2057400" y="213228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50"/>
          <p:cNvSpPr/>
          <p:nvPr/>
        </p:nvSpPr>
        <p:spPr>
          <a:xfrm>
            <a:off x="2057400" y="2393640"/>
            <a:ext cx="1622880" cy="194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Isosceles Triangle 8"/>
          <p:cNvSpPr/>
          <p:nvPr/>
        </p:nvSpPr>
        <p:spPr>
          <a:xfrm>
            <a:off x="2613960" y="121788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Straight Arrow Connector 81"/>
          <p:cNvCxnSpPr>
            <a:stCxn id="199" idx="3"/>
            <a:endCxn id="197" idx="0"/>
          </p:cNvCxnSpPr>
          <p:nvPr/>
        </p:nvCxnSpPr>
        <p:spPr>
          <a:xfrm>
            <a:off x="2853720" y="1602000"/>
            <a:ext cx="15480" cy="530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1" name="Straight Arrow Connector 82"/>
          <p:cNvCxnSpPr>
            <a:stCxn id="199" idx="0"/>
            <a:endCxn id="143" idx="1"/>
          </p:cNvCxnSpPr>
          <p:nvPr/>
        </p:nvCxnSpPr>
        <p:spPr>
          <a:xfrm flipV="1">
            <a:off x="2853720" y="1083600"/>
            <a:ext cx="192168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83"/>
          <p:cNvCxnSpPr>
            <a:stCxn id="176" idx="2"/>
            <a:endCxn id="186" idx="0"/>
          </p:cNvCxnSpPr>
          <p:nvPr/>
        </p:nvCxnSpPr>
        <p:spPr>
          <a:xfrm>
            <a:off x="8025840" y="4923000"/>
            <a:ext cx="102240" cy="260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3" name="Straight Arrow Connector 57"/>
          <p:cNvCxnSpPr>
            <a:stCxn id="186" idx="2"/>
            <a:endCxn id="185" idx="0"/>
          </p:cNvCxnSpPr>
          <p:nvPr/>
        </p:nvCxnSpPr>
        <p:spPr>
          <a:xfrm>
            <a:off x="8127720" y="5567400"/>
            <a:ext cx="227880" cy="147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Arrow Connector 44"/>
          <p:cNvCxnSpPr/>
          <p:nvPr/>
        </p:nvCxnSpPr>
        <p:spPr>
          <a:xfrm flipH="1">
            <a:off x="0" y="307332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5" name="Straight Arrow Connector 45"/>
          <p:cNvCxnSpPr/>
          <p:nvPr/>
        </p:nvCxnSpPr>
        <p:spPr>
          <a:xfrm>
            <a:off x="0" y="248940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6" name="Straight Arrow Connector 46"/>
          <p:cNvCxnSpPr/>
          <p:nvPr/>
        </p:nvCxnSpPr>
        <p:spPr>
          <a:xfrm>
            <a:off x="0" y="278136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7" name="Straight Arrow Connector 47"/>
          <p:cNvCxnSpPr/>
          <p:nvPr/>
        </p:nvCxnSpPr>
        <p:spPr>
          <a:xfrm flipH="1">
            <a:off x="0" y="365760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8" name="Diamond 17"/>
          <p:cNvSpPr/>
          <p:nvPr/>
        </p:nvSpPr>
        <p:spPr>
          <a:xfrm>
            <a:off x="128520" y="613404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val 4"/>
          <p:cNvSpPr/>
          <p:nvPr/>
        </p:nvSpPr>
        <p:spPr>
          <a:xfrm>
            <a:off x="302760" y="5454000"/>
            <a:ext cx="1219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53"/>
          <p:cNvSpPr/>
          <p:nvPr/>
        </p:nvSpPr>
        <p:spPr>
          <a:xfrm>
            <a:off x="101160" y="33624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4"/>
          <p:cNvSpPr/>
          <p:nvPr/>
        </p:nvSpPr>
        <p:spPr>
          <a:xfrm>
            <a:off x="101160" y="59760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72"/>
          <p:cNvSpPr/>
          <p:nvPr/>
        </p:nvSpPr>
        <p:spPr>
          <a:xfrm>
            <a:off x="8458200" y="54864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Diamond 18"/>
          <p:cNvSpPr/>
          <p:nvPr/>
        </p:nvSpPr>
        <p:spPr>
          <a:xfrm>
            <a:off x="128520" y="4629600"/>
            <a:ext cx="1568160" cy="528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Straight Arrow Connector 48"/>
          <p:cNvCxnSpPr/>
          <p:nvPr/>
        </p:nvCxnSpPr>
        <p:spPr>
          <a:xfrm>
            <a:off x="0" y="336564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5" name="Isosceles Triangle 5"/>
          <p:cNvSpPr/>
          <p:nvPr/>
        </p:nvSpPr>
        <p:spPr>
          <a:xfrm>
            <a:off x="673200" y="394992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Group 15"/>
          <p:cNvGrpSpPr/>
          <p:nvPr/>
        </p:nvGrpSpPr>
        <p:grpSpPr>
          <a:xfrm>
            <a:off x="101160" y="1413000"/>
            <a:ext cx="1622880" cy="777960"/>
            <a:chOff x="101160" y="1413000"/>
            <a:chExt cx="1622880" cy="777960"/>
          </a:xfrm>
        </p:grpSpPr>
        <p:sp>
          <p:nvSpPr>
            <p:cNvPr id="217" name="TextBox 57"/>
            <p:cNvSpPr/>
            <p:nvPr/>
          </p:nvSpPr>
          <p:spPr>
            <a:xfrm>
              <a:off x="101160" y="1413000"/>
              <a:ext cx="1622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TextBox 58"/>
            <p:cNvSpPr/>
            <p:nvPr/>
          </p:nvSpPr>
          <p:spPr>
            <a:xfrm>
              <a:off x="101160" y="1674360"/>
              <a:ext cx="1622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TextBox 62"/>
          <p:cNvSpPr/>
          <p:nvPr/>
        </p:nvSpPr>
        <p:spPr>
          <a:xfrm>
            <a:off x="5463360" y="213192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65"/>
          <p:cNvSpPr/>
          <p:nvPr/>
        </p:nvSpPr>
        <p:spPr>
          <a:xfrm>
            <a:off x="5463360" y="182880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17"/>
          <p:cNvGrpSpPr/>
          <p:nvPr/>
        </p:nvGrpSpPr>
        <p:grpSpPr>
          <a:xfrm>
            <a:off x="4296600" y="4022640"/>
            <a:ext cx="1622880" cy="777960"/>
            <a:chOff x="4296600" y="4022640"/>
            <a:chExt cx="1622880" cy="777960"/>
          </a:xfrm>
        </p:grpSpPr>
        <p:sp>
          <p:nvSpPr>
            <p:cNvPr id="222" name="TextBox 61"/>
            <p:cNvSpPr/>
            <p:nvPr/>
          </p:nvSpPr>
          <p:spPr>
            <a:xfrm>
              <a:off x="4296600" y="402264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63"/>
            <p:cNvSpPr/>
            <p:nvPr/>
          </p:nvSpPr>
          <p:spPr>
            <a:xfrm>
              <a:off x="4296600" y="4284000"/>
              <a:ext cx="1622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4" name="Group 18"/>
          <p:cNvGrpSpPr/>
          <p:nvPr/>
        </p:nvGrpSpPr>
        <p:grpSpPr>
          <a:xfrm>
            <a:off x="9348840" y="2254320"/>
            <a:ext cx="1622880" cy="1631880"/>
            <a:chOff x="9348840" y="2254320"/>
            <a:chExt cx="1622880" cy="1631880"/>
          </a:xfrm>
        </p:grpSpPr>
        <p:sp>
          <p:nvSpPr>
            <p:cNvPr id="225" name="TextBox 64"/>
            <p:cNvSpPr/>
            <p:nvPr/>
          </p:nvSpPr>
          <p:spPr>
            <a:xfrm>
              <a:off x="9348840" y="225432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TextBox 66"/>
            <p:cNvSpPr/>
            <p:nvPr/>
          </p:nvSpPr>
          <p:spPr>
            <a:xfrm>
              <a:off x="9348840" y="2515680"/>
              <a:ext cx="16228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Diamond 19"/>
          <p:cNvSpPr/>
          <p:nvPr/>
        </p:nvSpPr>
        <p:spPr>
          <a:xfrm>
            <a:off x="9402120" y="45720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val 5"/>
          <p:cNvSpPr/>
          <p:nvPr/>
        </p:nvSpPr>
        <p:spPr>
          <a:xfrm>
            <a:off x="7007400" y="4572000"/>
            <a:ext cx="16768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19"/>
          <p:cNvGrpSpPr/>
          <p:nvPr/>
        </p:nvGrpSpPr>
        <p:grpSpPr>
          <a:xfrm>
            <a:off x="9348840" y="2254320"/>
            <a:ext cx="1622880" cy="1631880"/>
            <a:chOff x="9348840" y="2254320"/>
            <a:chExt cx="1622880" cy="1631880"/>
          </a:xfrm>
        </p:grpSpPr>
        <p:sp>
          <p:nvSpPr>
            <p:cNvPr id="230" name="TextBox 67"/>
            <p:cNvSpPr/>
            <p:nvPr/>
          </p:nvSpPr>
          <p:spPr>
            <a:xfrm>
              <a:off x="9348840" y="225432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68"/>
            <p:cNvSpPr/>
            <p:nvPr/>
          </p:nvSpPr>
          <p:spPr>
            <a:xfrm>
              <a:off x="9348840" y="2515680"/>
              <a:ext cx="16228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2" name="Group 20"/>
          <p:cNvGrpSpPr/>
          <p:nvPr/>
        </p:nvGrpSpPr>
        <p:grpSpPr>
          <a:xfrm>
            <a:off x="9348840" y="2254320"/>
            <a:ext cx="1622880" cy="1631880"/>
            <a:chOff x="9348840" y="2254320"/>
            <a:chExt cx="1622880" cy="1631880"/>
          </a:xfrm>
        </p:grpSpPr>
        <p:sp>
          <p:nvSpPr>
            <p:cNvPr id="233" name="TextBox 69"/>
            <p:cNvSpPr/>
            <p:nvPr/>
          </p:nvSpPr>
          <p:spPr>
            <a:xfrm>
              <a:off x="9348840" y="225432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TextBox 70"/>
            <p:cNvSpPr/>
            <p:nvPr/>
          </p:nvSpPr>
          <p:spPr>
            <a:xfrm>
              <a:off x="9348840" y="2515680"/>
              <a:ext cx="16228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Diamond 25"/>
          <p:cNvSpPr/>
          <p:nvPr/>
        </p:nvSpPr>
        <p:spPr>
          <a:xfrm>
            <a:off x="7086600" y="3501720"/>
            <a:ext cx="182628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16"/>
          <p:cNvSpPr/>
          <p:nvPr/>
        </p:nvSpPr>
        <p:spPr>
          <a:xfrm>
            <a:off x="7543800" y="1869840"/>
            <a:ext cx="17967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65"/>
          <p:cNvCxnSpPr>
            <a:stCxn id="219" idx="3"/>
            <a:endCxn id="236" idx="1"/>
          </p:cNvCxnSpPr>
          <p:nvPr/>
        </p:nvCxnSpPr>
        <p:spPr>
          <a:xfrm flipV="1">
            <a:off x="7086240" y="2062080"/>
            <a:ext cx="457920" cy="221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40"/>
          <p:cNvCxnSpPr>
            <a:stCxn id="227" idx="2"/>
            <a:endCxn id="212" idx="0"/>
          </p:cNvCxnSpPr>
          <p:nvPr/>
        </p:nvCxnSpPr>
        <p:spPr>
          <a:xfrm flipH="1">
            <a:off x="9269640" y="4956120"/>
            <a:ext cx="916920" cy="530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41"/>
          <p:cNvCxnSpPr>
            <a:stCxn id="232" idx="2"/>
            <a:endCxn id="227" idx="0"/>
          </p:cNvCxnSpPr>
          <p:nvPr/>
        </p:nvCxnSpPr>
        <p:spPr>
          <a:xfrm>
            <a:off x="10160280" y="3886200"/>
            <a:ext cx="2628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42"/>
          <p:cNvCxnSpPr>
            <a:stCxn id="227" idx="1"/>
            <a:endCxn id="228" idx="6"/>
          </p:cNvCxnSpPr>
          <p:nvPr/>
        </p:nvCxnSpPr>
        <p:spPr>
          <a:xfrm flipH="1">
            <a:off x="8684280" y="4764240"/>
            <a:ext cx="71820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1" name="Oval 7"/>
          <p:cNvSpPr/>
          <p:nvPr/>
        </p:nvSpPr>
        <p:spPr>
          <a:xfrm>
            <a:off x="6629400" y="5099760"/>
            <a:ext cx="1597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66"/>
          <p:cNvCxnSpPr>
            <a:stCxn id="227" idx="1"/>
            <a:endCxn id="241" idx="6"/>
          </p:cNvCxnSpPr>
          <p:nvPr/>
        </p:nvCxnSpPr>
        <p:spPr>
          <a:xfrm flipH="1">
            <a:off x="8227080" y="4764240"/>
            <a:ext cx="11754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3" name="Straight Arrow Connector 67"/>
          <p:cNvCxnSpPr>
            <a:stCxn id="244" idx="1"/>
            <a:endCxn id="245" idx="6"/>
          </p:cNvCxnSpPr>
          <p:nvPr/>
        </p:nvCxnSpPr>
        <p:spPr>
          <a:xfrm flipH="1">
            <a:off x="3632040" y="2550240"/>
            <a:ext cx="28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6" name="Diamond 26"/>
          <p:cNvSpPr/>
          <p:nvPr/>
        </p:nvSpPr>
        <p:spPr>
          <a:xfrm>
            <a:off x="5234760" y="28152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27"/>
          <p:cNvSpPr/>
          <p:nvPr/>
        </p:nvSpPr>
        <p:spPr>
          <a:xfrm>
            <a:off x="3634560" y="235800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8"/>
          <p:cNvSpPr/>
          <p:nvPr/>
        </p:nvSpPr>
        <p:spPr>
          <a:xfrm>
            <a:off x="2034360" y="2815200"/>
            <a:ext cx="1597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68"/>
          <p:cNvCxnSpPr>
            <a:stCxn id="221" idx="0"/>
            <a:endCxn id="244" idx="2"/>
          </p:cNvCxnSpPr>
          <p:nvPr/>
        </p:nvCxnSpPr>
        <p:spPr>
          <a:xfrm flipH="1" flipV="1">
            <a:off x="4418640" y="2742120"/>
            <a:ext cx="689760" cy="1280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8" name="Straight Arrow Connector 69"/>
          <p:cNvCxnSpPr>
            <a:stCxn id="220" idx="1"/>
            <a:endCxn id="244" idx="0"/>
          </p:cNvCxnSpPr>
          <p:nvPr/>
        </p:nvCxnSpPr>
        <p:spPr>
          <a:xfrm flipH="1">
            <a:off x="4418640" y="1980360"/>
            <a:ext cx="104508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70"/>
          <p:cNvCxnSpPr>
            <a:stCxn id="221" idx="0"/>
            <a:endCxn id="246" idx="2"/>
          </p:cNvCxnSpPr>
          <p:nvPr/>
        </p:nvCxnSpPr>
        <p:spPr>
          <a:xfrm flipV="1">
            <a:off x="5108040" y="3199320"/>
            <a:ext cx="911160" cy="823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0" name="Straight Arrow Connector 71"/>
          <p:cNvCxnSpPr>
            <a:stCxn id="246" idx="0"/>
            <a:endCxn id="219" idx="2"/>
          </p:cNvCxnSpPr>
          <p:nvPr/>
        </p:nvCxnSpPr>
        <p:spPr>
          <a:xfrm flipV="1">
            <a:off x="601884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64"/>
          <p:cNvCxnSpPr>
            <a:stCxn id="221" idx="3"/>
            <a:endCxn id="235" idx="1"/>
          </p:cNvCxnSpPr>
          <p:nvPr/>
        </p:nvCxnSpPr>
        <p:spPr>
          <a:xfrm flipV="1">
            <a:off x="5919480" y="3693960"/>
            <a:ext cx="1167480" cy="717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2" name="Straight Arrow Connector 63"/>
          <p:cNvCxnSpPr>
            <a:stCxn id="232" idx="1"/>
            <a:endCxn id="235" idx="3"/>
          </p:cNvCxnSpPr>
          <p:nvPr/>
        </p:nvCxnSpPr>
        <p:spPr>
          <a:xfrm flipH="1">
            <a:off x="8912880" y="3070080"/>
            <a:ext cx="436320" cy="62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9"/>
          <p:cNvCxnSpPr>
            <a:stCxn id="232" idx="0"/>
            <a:endCxn id="236" idx="3"/>
          </p:cNvCxnSpPr>
          <p:nvPr/>
        </p:nvCxnSpPr>
        <p:spPr>
          <a:xfrm flipH="1" flipV="1">
            <a:off x="9340560" y="2062080"/>
            <a:ext cx="820080" cy="19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4" name="Diamond 29"/>
          <p:cNvSpPr/>
          <p:nvPr/>
        </p:nvSpPr>
        <p:spPr>
          <a:xfrm>
            <a:off x="2722320" y="5330520"/>
            <a:ext cx="182628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Straight Arrow Connector 72"/>
          <p:cNvCxnSpPr>
            <a:stCxn id="221" idx="1"/>
            <a:endCxn id="254" idx="0"/>
          </p:cNvCxnSpPr>
          <p:nvPr/>
        </p:nvCxnSpPr>
        <p:spPr>
          <a:xfrm flipH="1">
            <a:off x="3635640" y="4411440"/>
            <a:ext cx="66132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73"/>
          <p:cNvCxnSpPr>
            <a:stCxn id="221" idx="2"/>
            <a:endCxn id="254" idx="3"/>
          </p:cNvCxnSpPr>
          <p:nvPr/>
        </p:nvCxnSpPr>
        <p:spPr>
          <a:xfrm flipH="1">
            <a:off x="4548600" y="4800600"/>
            <a:ext cx="559800" cy="72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7" name="Oval 9"/>
          <p:cNvSpPr/>
          <p:nvPr/>
        </p:nvSpPr>
        <p:spPr>
          <a:xfrm>
            <a:off x="7315200" y="4114800"/>
            <a:ext cx="16768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8"/>
          <p:cNvCxnSpPr>
            <a:stCxn id="227" idx="1"/>
            <a:endCxn id="257" idx="6"/>
          </p:cNvCxnSpPr>
          <p:nvPr/>
        </p:nvCxnSpPr>
        <p:spPr>
          <a:xfrm flipH="1" flipV="1">
            <a:off x="8992080" y="4307040"/>
            <a:ext cx="4104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9" name="TextBox 22"/>
          <p:cNvSpPr/>
          <p:nvPr/>
        </p:nvSpPr>
        <p:spPr>
          <a:xfrm>
            <a:off x="5920560" y="365040"/>
            <a:ext cx="1622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Artefact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Box 29"/>
          <p:cNvSpPr/>
          <p:nvPr/>
        </p:nvSpPr>
        <p:spPr>
          <a:xfrm>
            <a:off x="5920560" y="626400"/>
            <a:ext cx="1622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1" name="Group 5"/>
          <p:cNvGrpSpPr/>
          <p:nvPr/>
        </p:nvGrpSpPr>
        <p:grpSpPr>
          <a:xfrm>
            <a:off x="3863160" y="593640"/>
            <a:ext cx="1622880" cy="777960"/>
            <a:chOff x="3863160" y="593640"/>
            <a:chExt cx="1622880" cy="777960"/>
          </a:xfrm>
        </p:grpSpPr>
        <p:sp>
          <p:nvSpPr>
            <p:cNvPr id="262" name="TextBox 60"/>
            <p:cNvSpPr/>
            <p:nvPr/>
          </p:nvSpPr>
          <p:spPr>
            <a:xfrm>
              <a:off x="3863160" y="593640"/>
              <a:ext cx="1622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Commander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TextBox 71"/>
            <p:cNvSpPr/>
            <p:nvPr/>
          </p:nvSpPr>
          <p:spPr>
            <a:xfrm>
              <a:off x="3863160" y="855000"/>
              <a:ext cx="1622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Straight Arrow Connector 6"/>
          <p:cNvCxnSpPr/>
          <p:nvPr/>
        </p:nvCxnSpPr>
        <p:spPr>
          <a:xfrm flipH="1">
            <a:off x="0" y="307332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5" name="Straight Arrow Connector 7"/>
          <p:cNvCxnSpPr/>
          <p:nvPr/>
        </p:nvCxnSpPr>
        <p:spPr>
          <a:xfrm>
            <a:off x="0" y="248940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6" name="Straight Arrow Connector 8"/>
          <p:cNvCxnSpPr/>
          <p:nvPr/>
        </p:nvCxnSpPr>
        <p:spPr>
          <a:xfrm>
            <a:off x="0" y="278136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7" name="Straight Arrow Connector 9"/>
          <p:cNvCxnSpPr/>
          <p:nvPr/>
        </p:nvCxnSpPr>
        <p:spPr>
          <a:xfrm flipH="1">
            <a:off x="0" y="3657600"/>
            <a:ext cx="1832400" cy="3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8" name="Diamond 3"/>
          <p:cNvSpPr/>
          <p:nvPr/>
        </p:nvSpPr>
        <p:spPr>
          <a:xfrm>
            <a:off x="128520" y="6134040"/>
            <a:ext cx="1568160" cy="384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Oval 2"/>
          <p:cNvSpPr/>
          <p:nvPr/>
        </p:nvSpPr>
        <p:spPr>
          <a:xfrm>
            <a:off x="302760" y="5454000"/>
            <a:ext cx="1219680" cy="384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Group 3"/>
          <p:cNvGrpSpPr/>
          <p:nvPr/>
        </p:nvGrpSpPr>
        <p:grpSpPr>
          <a:xfrm>
            <a:off x="101160" y="336240"/>
            <a:ext cx="1622880" cy="777960"/>
            <a:chOff x="101160" y="336240"/>
            <a:chExt cx="1622880" cy="777960"/>
          </a:xfrm>
        </p:grpSpPr>
        <p:sp>
          <p:nvSpPr>
            <p:cNvPr id="271" name="TextBox 5"/>
            <p:cNvSpPr/>
            <p:nvPr/>
          </p:nvSpPr>
          <p:spPr>
            <a:xfrm>
              <a:off x="101160" y="336240"/>
              <a:ext cx="1622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TextBox 6"/>
            <p:cNvSpPr/>
            <p:nvPr/>
          </p:nvSpPr>
          <p:spPr>
            <a:xfrm>
              <a:off x="101160" y="597600"/>
              <a:ext cx="1622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3" name="Diamond 4"/>
          <p:cNvSpPr/>
          <p:nvPr/>
        </p:nvSpPr>
        <p:spPr>
          <a:xfrm>
            <a:off x="128520" y="4629600"/>
            <a:ext cx="1568160" cy="528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4" name="Straight Arrow Connector 10"/>
          <p:cNvCxnSpPr/>
          <p:nvPr/>
        </p:nvCxnSpPr>
        <p:spPr>
          <a:xfrm>
            <a:off x="0" y="3365640"/>
            <a:ext cx="1832400" cy="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5" name="Isosceles Triangle 2"/>
          <p:cNvSpPr/>
          <p:nvPr/>
        </p:nvSpPr>
        <p:spPr>
          <a:xfrm>
            <a:off x="673200" y="3949920"/>
            <a:ext cx="479160" cy="384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6" name="Group 4"/>
          <p:cNvGrpSpPr/>
          <p:nvPr/>
        </p:nvGrpSpPr>
        <p:grpSpPr>
          <a:xfrm>
            <a:off x="101160" y="1413000"/>
            <a:ext cx="1622880" cy="777960"/>
            <a:chOff x="101160" y="1413000"/>
            <a:chExt cx="1622880" cy="777960"/>
          </a:xfrm>
        </p:grpSpPr>
        <p:sp>
          <p:nvSpPr>
            <p:cNvPr id="277" name="TextBox 7"/>
            <p:cNvSpPr/>
            <p:nvPr/>
          </p:nvSpPr>
          <p:spPr>
            <a:xfrm>
              <a:off x="101160" y="1413000"/>
              <a:ext cx="1622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TextBox 8"/>
            <p:cNvSpPr/>
            <p:nvPr/>
          </p:nvSpPr>
          <p:spPr>
            <a:xfrm>
              <a:off x="101160" y="1674360"/>
              <a:ext cx="1622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2024-02-27T14:40:57Z</dcterms:modified>
  <cp:revision>342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