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39426BF-05FA-4C75-94D6-4923370345B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6320" cy="307620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915459C-AB75-4791-80C5-31FDF740BBDD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6320" cy="307620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FF7CE90-538E-496C-A0A9-603FF255E493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6320" cy="307620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C6A07F0-894D-497E-A139-EEC2405B43FB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6320" cy="307620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2D0145A-A87B-448C-9A73-408FB5F75AE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B38804-BA83-46CB-9517-7C8972FCA0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C9D731A-7DA9-4083-A7AD-A436D703F7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74BD7B3-0624-452B-ABE6-37719C86BE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0C1298B7-F670-4DDA-8206-B293E8C3C8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5F3087-04B9-4018-87F8-4C73B716D7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E6A792-9721-4C86-9048-4388BB6B00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C508144-1AB5-471A-8A33-3EED7E36EC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339984D-B17A-4E35-8510-C6C081BDB7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752B2C0-CCFC-427E-A2AD-8F72FA0B25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18189A3-7006-4CF5-8358-CF5A2390CB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CFC5DE6-BBC4-4CF6-B1EA-ACEBAD3A74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9BBB4A7-8982-4A69-8407-BCD324EE80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2840" cy="685080"/>
            <a:chOff x="6199200" y="6162840"/>
            <a:chExt cx="5982840" cy="68508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400" cy="68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960" cy="601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47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F6F510D-DD2E-48CC-BF68-999D61DE21B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82840" cy="685080"/>
            <a:chOff x="6199200" y="6162840"/>
            <a:chExt cx="5982840" cy="68508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400" cy="68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960" cy="601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47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B9A852C-1B08-4DF8-944F-C318380233B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82840" cy="685080"/>
            <a:chOff x="6199200" y="6162840"/>
            <a:chExt cx="5982840" cy="68508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400" cy="68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960" cy="601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47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A824E17-1954-44E8-8CF5-ADACEF86A25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82840" cy="685080"/>
            <a:chOff x="6199200" y="6162840"/>
            <a:chExt cx="5982840" cy="68508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400" cy="68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960" cy="601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47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521BDD3-9099-4FD4-A929-7C8E3455009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82840" cy="685080"/>
            <a:chOff x="6199200" y="6162840"/>
            <a:chExt cx="5982840" cy="68508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400" cy="68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960" cy="601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47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A08CA24-036B-4A96-BFBD-3C38DB9F28A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82840" cy="685080"/>
            <a:chOff x="6199200" y="6162840"/>
            <a:chExt cx="5982840" cy="68508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400" cy="68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960" cy="601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47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E4066F-3489-4926-8462-A76B7E4B515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82840" cy="685080"/>
            <a:chOff x="6199200" y="6162840"/>
            <a:chExt cx="5982840" cy="68508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400" cy="68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960" cy="601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47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402343F-6D7D-4552-9C94-1A401C51FC5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82840" cy="685080"/>
            <a:chOff x="6199200" y="6162840"/>
            <a:chExt cx="5982840" cy="68508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400" cy="68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960" cy="601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47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2536010-E372-4149-9A5E-B58907692C5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82840" cy="685080"/>
            <a:chOff x="6199200" y="6162840"/>
            <a:chExt cx="5982840" cy="68508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400" cy="68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960" cy="601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47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4C759C1-22C2-4796-93F9-D08B52C6BD0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82840" cy="685080"/>
            <a:chOff x="6199200" y="6162840"/>
            <a:chExt cx="5982840" cy="68508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400" cy="68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960" cy="601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47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6C0E557-916C-464E-832C-8E11B6349DD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82840" cy="685080"/>
            <a:chOff x="6199200" y="6162840"/>
            <a:chExt cx="5982840" cy="68508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400" cy="68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960" cy="601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47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038CD16-D181-43B7-AA56-07D3E463045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82840" cy="685080"/>
            <a:chOff x="6199200" y="6162840"/>
            <a:chExt cx="5982840" cy="68508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400" cy="68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960" cy="601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47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A61E171-FD83-49F5-ABFA-BA9CEDCC71C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31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38880" cy="100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38880" cy="100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38880" cy="100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38880" cy="10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6168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13200" cy="3776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164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164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164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164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164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1640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164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164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164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1640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61680" cy="5223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38880" cy="100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72680" cy="3776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16400" cy="777960"/>
            <a:chOff x="101160" y="1413000"/>
            <a:chExt cx="161640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164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164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6168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88600" y="855000"/>
            <a:ext cx="668160" cy="248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255720" y="1828800"/>
            <a:ext cx="179028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15104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151040" y="2206440"/>
            <a:ext cx="465120" cy="544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6168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45000" cy="1216440"/>
            <a:chOff x="6681960" y="2743200"/>
            <a:chExt cx="184500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450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4500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72680" cy="3776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287000" y="3126240"/>
            <a:ext cx="18990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287000" y="3429360"/>
            <a:ext cx="189900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UpgradeFunction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  <a:ea typeface="JetBrains Mono"/>
              </a:rPr>
              <a:t>-      upgradeResource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28120" y="3690000"/>
            <a:ext cx="759240" cy="531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26960" y="3351240"/>
            <a:ext cx="765000" cy="33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164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164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164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164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1944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90840" cy="3776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702600" y="2703600"/>
            <a:ext cx="574920" cy="196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2880" y="2892240"/>
            <a:ext cx="101880" cy="444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2880" y="2073960"/>
            <a:ext cx="55728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164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164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287000" y="457200"/>
            <a:ext cx="16164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287000" y="718560"/>
            <a:ext cx="1873080" cy="26514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trainingTime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007120" y="1448280"/>
            <a:ext cx="204840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031320" y="1825920"/>
            <a:ext cx="1256040" cy="2395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055520" y="1637280"/>
            <a:ext cx="231840" cy="407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4600" y="1220040"/>
            <a:ext cx="1567080" cy="228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9" name="TextBox 74"/>
          <p:cNvSpPr/>
          <p:nvPr/>
        </p:nvSpPr>
        <p:spPr>
          <a:xfrm>
            <a:off x="5412240" y="5029200"/>
            <a:ext cx="16164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Diamond 22"/>
          <p:cNvSpPr/>
          <p:nvPr/>
        </p:nvSpPr>
        <p:spPr>
          <a:xfrm>
            <a:off x="3710160" y="4343400"/>
            <a:ext cx="181980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59"/>
          <p:cNvCxnSpPr>
            <a:stCxn id="175" idx="2"/>
            <a:endCxn id="190" idx="1"/>
          </p:cNvCxnSpPr>
          <p:nvPr/>
        </p:nvCxnSpPr>
        <p:spPr>
          <a:xfrm>
            <a:off x="2894400" y="4114800"/>
            <a:ext cx="816120" cy="417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2" name="Straight Arrow Connector 60"/>
          <p:cNvCxnSpPr>
            <a:stCxn id="190" idx="2"/>
            <a:endCxn id="189" idx="1"/>
          </p:cNvCxnSpPr>
          <p:nvPr/>
        </p:nvCxnSpPr>
        <p:spPr>
          <a:xfrm>
            <a:off x="4620240" y="4721040"/>
            <a:ext cx="792360" cy="460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61"/>
          <p:cNvCxnSpPr>
            <a:stCxn id="194" idx="0"/>
            <a:endCxn id="147" idx="2"/>
          </p:cNvCxnSpPr>
          <p:nvPr/>
        </p:nvCxnSpPr>
        <p:spPr>
          <a:xfrm flipH="1" flipV="1">
            <a:off x="334980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4" name="Diamond 24"/>
          <p:cNvSpPr/>
          <p:nvPr/>
        </p:nvSpPr>
        <p:spPr>
          <a:xfrm>
            <a:off x="4626720" y="3200400"/>
            <a:ext cx="1819080" cy="6768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Straight Arrow Connector 62"/>
          <p:cNvCxnSpPr>
            <a:stCxn id="189" idx="0"/>
            <a:endCxn id="194" idx="2"/>
          </p:cNvCxnSpPr>
          <p:nvPr/>
        </p:nvCxnSpPr>
        <p:spPr>
          <a:xfrm flipH="1" flipV="1">
            <a:off x="5536440" y="3877200"/>
            <a:ext cx="684360" cy="1152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6" name="Isosceles Triangle 4"/>
          <p:cNvSpPr/>
          <p:nvPr/>
        </p:nvSpPr>
        <p:spPr>
          <a:xfrm>
            <a:off x="2693880" y="4415400"/>
            <a:ext cx="472680" cy="3776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74"/>
          <p:cNvCxnSpPr>
            <a:stCxn id="196" idx="0"/>
            <a:endCxn id="175" idx="2"/>
          </p:cNvCxnSpPr>
          <p:nvPr/>
        </p:nvCxnSpPr>
        <p:spPr>
          <a:xfrm flipH="1" flipV="1">
            <a:off x="289440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8" name="TextBox 39"/>
          <p:cNvSpPr/>
          <p:nvPr/>
        </p:nvSpPr>
        <p:spPr>
          <a:xfrm>
            <a:off x="2109960" y="5163480"/>
            <a:ext cx="16164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Box 41"/>
          <p:cNvSpPr/>
          <p:nvPr/>
        </p:nvSpPr>
        <p:spPr>
          <a:xfrm>
            <a:off x="2109960" y="5163480"/>
            <a:ext cx="16164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42"/>
          <p:cNvSpPr/>
          <p:nvPr/>
        </p:nvSpPr>
        <p:spPr>
          <a:xfrm>
            <a:off x="2109960" y="5424840"/>
            <a:ext cx="161640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1" name="Straight Arrow Connector 75"/>
          <p:cNvCxnSpPr>
            <a:stCxn id="196" idx="3"/>
            <a:endCxn id="199" idx="0"/>
          </p:cNvCxnSpPr>
          <p:nvPr/>
        </p:nvCxnSpPr>
        <p:spPr>
          <a:xfrm flipH="1">
            <a:off x="2918160" y="4793040"/>
            <a:ext cx="12600" cy="370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2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58000" y="1103400"/>
            <a:ext cx="269280" cy="178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3" name="Straight Arrow Connector 87"/>
          <p:cNvCxnSpPr/>
          <p:nvPr/>
        </p:nvCxnSpPr>
        <p:spPr>
          <a:xfrm flipH="1">
            <a:off x="0" y="3657600"/>
            <a:ext cx="1838880" cy="10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4" name="Oval 10"/>
          <p:cNvSpPr/>
          <p:nvPr/>
        </p:nvSpPr>
        <p:spPr>
          <a:xfrm>
            <a:off x="8686800" y="532800"/>
            <a:ext cx="1367640" cy="3776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Max Number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5" name="Straight Arrow Connector 88"/>
          <p:cNvCxnSpPr>
            <a:stCxn id="204" idx="4"/>
            <a:endCxn id="185" idx="0"/>
          </p:cNvCxnSpPr>
          <p:nvPr/>
        </p:nvCxnSpPr>
        <p:spPr>
          <a:xfrm flipH="1">
            <a:off x="9031320" y="910440"/>
            <a:ext cx="339840" cy="538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traight Arrow Connector 1"/>
          <p:cNvCxnSpPr/>
          <p:nvPr/>
        </p:nvCxnSpPr>
        <p:spPr>
          <a:xfrm flipH="1">
            <a:off x="0" y="3073320"/>
            <a:ext cx="1838880" cy="100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07" name="Straight Arrow Connector 2"/>
          <p:cNvCxnSpPr/>
          <p:nvPr/>
        </p:nvCxnSpPr>
        <p:spPr>
          <a:xfrm>
            <a:off x="0" y="2489400"/>
            <a:ext cx="1838880" cy="100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8" name="Straight Arrow Connector 3"/>
          <p:cNvCxnSpPr/>
          <p:nvPr/>
        </p:nvCxnSpPr>
        <p:spPr>
          <a:xfrm>
            <a:off x="0" y="2781360"/>
            <a:ext cx="1838880" cy="100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09" name="Straight Arrow Connector 4"/>
          <p:cNvCxnSpPr/>
          <p:nvPr/>
        </p:nvCxnSpPr>
        <p:spPr>
          <a:xfrm flipH="1">
            <a:off x="0" y="3657600"/>
            <a:ext cx="1838880" cy="10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0" name="Diamond 1"/>
          <p:cNvSpPr/>
          <p:nvPr/>
        </p:nvSpPr>
        <p:spPr>
          <a:xfrm>
            <a:off x="128520" y="6134040"/>
            <a:ext cx="156168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val 1"/>
          <p:cNvSpPr/>
          <p:nvPr/>
        </p:nvSpPr>
        <p:spPr>
          <a:xfrm>
            <a:off x="302760" y="5454000"/>
            <a:ext cx="1213200" cy="3776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2" name="Group 1"/>
          <p:cNvGrpSpPr/>
          <p:nvPr/>
        </p:nvGrpSpPr>
        <p:grpSpPr>
          <a:xfrm>
            <a:off x="101160" y="336240"/>
            <a:ext cx="1616400" cy="777960"/>
            <a:chOff x="101160" y="336240"/>
            <a:chExt cx="1616400" cy="777960"/>
          </a:xfrm>
        </p:grpSpPr>
        <p:sp>
          <p:nvSpPr>
            <p:cNvPr id="213" name="TextBox 1"/>
            <p:cNvSpPr/>
            <p:nvPr/>
          </p:nvSpPr>
          <p:spPr>
            <a:xfrm>
              <a:off x="101160" y="336240"/>
              <a:ext cx="16164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TextBox 2"/>
            <p:cNvSpPr/>
            <p:nvPr/>
          </p:nvSpPr>
          <p:spPr>
            <a:xfrm>
              <a:off x="101160" y="597600"/>
              <a:ext cx="16164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5" name="Diamond 2"/>
          <p:cNvSpPr/>
          <p:nvPr/>
        </p:nvSpPr>
        <p:spPr>
          <a:xfrm>
            <a:off x="128520" y="4629600"/>
            <a:ext cx="1561680" cy="5223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6" name="Straight Arrow Connector 5"/>
          <p:cNvCxnSpPr/>
          <p:nvPr/>
        </p:nvCxnSpPr>
        <p:spPr>
          <a:xfrm>
            <a:off x="0" y="3365640"/>
            <a:ext cx="1838880" cy="100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17" name="Isosceles Triangle 1"/>
          <p:cNvSpPr/>
          <p:nvPr/>
        </p:nvSpPr>
        <p:spPr>
          <a:xfrm>
            <a:off x="673200" y="3949920"/>
            <a:ext cx="472680" cy="3776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8" name="Group 2"/>
          <p:cNvGrpSpPr/>
          <p:nvPr/>
        </p:nvGrpSpPr>
        <p:grpSpPr>
          <a:xfrm>
            <a:off x="101160" y="1413000"/>
            <a:ext cx="1616400" cy="777960"/>
            <a:chOff x="101160" y="1413000"/>
            <a:chExt cx="1616400" cy="777960"/>
          </a:xfrm>
        </p:grpSpPr>
        <p:sp>
          <p:nvSpPr>
            <p:cNvPr id="219" name="TextBox 3"/>
            <p:cNvSpPr/>
            <p:nvPr/>
          </p:nvSpPr>
          <p:spPr>
            <a:xfrm>
              <a:off x="101160" y="1413000"/>
              <a:ext cx="16164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TextBox 4"/>
            <p:cNvSpPr/>
            <p:nvPr/>
          </p:nvSpPr>
          <p:spPr>
            <a:xfrm>
              <a:off x="101160" y="1674360"/>
              <a:ext cx="16164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1" name="TextBox 19"/>
          <p:cNvSpPr/>
          <p:nvPr/>
        </p:nvSpPr>
        <p:spPr>
          <a:xfrm>
            <a:off x="4775040" y="457200"/>
            <a:ext cx="16164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Box 20"/>
          <p:cNvSpPr/>
          <p:nvPr/>
        </p:nvSpPr>
        <p:spPr>
          <a:xfrm>
            <a:off x="4775040" y="718560"/>
            <a:ext cx="161640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Group 6"/>
          <p:cNvGrpSpPr/>
          <p:nvPr/>
        </p:nvGrpSpPr>
        <p:grpSpPr>
          <a:xfrm>
            <a:off x="4572000" y="4274280"/>
            <a:ext cx="1616400" cy="991440"/>
            <a:chOff x="4572000" y="4274280"/>
            <a:chExt cx="1616400" cy="991440"/>
          </a:xfrm>
        </p:grpSpPr>
        <p:sp>
          <p:nvSpPr>
            <p:cNvPr id="224" name="TextBox 21"/>
            <p:cNvSpPr/>
            <p:nvPr/>
          </p:nvSpPr>
          <p:spPr>
            <a:xfrm>
              <a:off x="4572000" y="4274280"/>
              <a:ext cx="16164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TextBox 30"/>
            <p:cNvSpPr/>
            <p:nvPr/>
          </p:nvSpPr>
          <p:spPr>
            <a:xfrm>
              <a:off x="4572000" y="4535640"/>
              <a:ext cx="161640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6" name="Diamond 9"/>
          <p:cNvSpPr/>
          <p:nvPr/>
        </p:nvSpPr>
        <p:spPr>
          <a:xfrm>
            <a:off x="3231360" y="2899800"/>
            <a:ext cx="156168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Diamond 10"/>
          <p:cNvSpPr/>
          <p:nvPr/>
        </p:nvSpPr>
        <p:spPr>
          <a:xfrm>
            <a:off x="4602960" y="2585160"/>
            <a:ext cx="179028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8" name="Straight Arrow Connector 24"/>
          <p:cNvCxnSpPr>
            <a:stCxn id="223" idx="0"/>
            <a:endCxn id="226" idx="2"/>
          </p:cNvCxnSpPr>
          <p:nvPr/>
        </p:nvCxnSpPr>
        <p:spPr>
          <a:xfrm flipH="1" flipV="1">
            <a:off x="4012200" y="3277440"/>
            <a:ext cx="1368360" cy="997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29" name="Straight Arrow Connector 18"/>
          <p:cNvCxnSpPr>
            <a:stCxn id="227" idx="0"/>
            <a:endCxn id="222" idx="2"/>
          </p:cNvCxnSpPr>
          <p:nvPr/>
        </p:nvCxnSpPr>
        <p:spPr>
          <a:xfrm flipV="1">
            <a:off x="549828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0" name="Straight Arrow Connector 17"/>
          <p:cNvCxnSpPr>
            <a:stCxn id="223" idx="0"/>
            <a:endCxn id="227" idx="2"/>
          </p:cNvCxnSpPr>
          <p:nvPr/>
        </p:nvCxnSpPr>
        <p:spPr>
          <a:xfrm flipV="1">
            <a:off x="5380200" y="2964240"/>
            <a:ext cx="118440" cy="1310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1" name="Straight Arrow Connector 23"/>
          <p:cNvCxnSpPr>
            <a:stCxn id="222" idx="2"/>
            <a:endCxn id="226" idx="0"/>
          </p:cNvCxnSpPr>
          <p:nvPr/>
        </p:nvCxnSpPr>
        <p:spPr>
          <a:xfrm flipH="1">
            <a:off x="4012200" y="1448640"/>
            <a:ext cx="157140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2" name="Diamond 11"/>
          <p:cNvSpPr/>
          <p:nvPr/>
        </p:nvSpPr>
        <p:spPr>
          <a:xfrm>
            <a:off x="2743200" y="457200"/>
            <a:ext cx="156168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3" name="Straight Arrow Connector 25"/>
          <p:cNvCxnSpPr>
            <a:stCxn id="222" idx="1"/>
            <a:endCxn id="232" idx="3"/>
          </p:cNvCxnSpPr>
          <p:nvPr/>
        </p:nvCxnSpPr>
        <p:spPr>
          <a:xfrm flipH="1" flipV="1">
            <a:off x="4304880" y="646200"/>
            <a:ext cx="470520" cy="437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4" name="Straight Arrow Connector 26"/>
          <p:cNvCxnSpPr>
            <a:stCxn id="222" idx="1"/>
            <a:endCxn id="232" idx="2"/>
          </p:cNvCxnSpPr>
          <p:nvPr/>
        </p:nvCxnSpPr>
        <p:spPr>
          <a:xfrm flipH="1" flipV="1">
            <a:off x="3524040" y="834840"/>
            <a:ext cx="1251360" cy="249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35" name="Group 7"/>
          <p:cNvGrpSpPr/>
          <p:nvPr/>
        </p:nvGrpSpPr>
        <p:grpSpPr>
          <a:xfrm>
            <a:off x="8686800" y="837360"/>
            <a:ext cx="1616400" cy="991440"/>
            <a:chOff x="8686800" y="837360"/>
            <a:chExt cx="1616400" cy="991440"/>
          </a:xfrm>
        </p:grpSpPr>
        <p:sp>
          <p:nvSpPr>
            <p:cNvPr id="236" name="TextBox 31"/>
            <p:cNvSpPr/>
            <p:nvPr/>
          </p:nvSpPr>
          <p:spPr>
            <a:xfrm>
              <a:off x="8686800" y="837360"/>
              <a:ext cx="16164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TextBox 32"/>
            <p:cNvSpPr/>
            <p:nvPr/>
          </p:nvSpPr>
          <p:spPr>
            <a:xfrm>
              <a:off x="8686800" y="1098720"/>
              <a:ext cx="161640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8" name="Diamond 12"/>
          <p:cNvSpPr/>
          <p:nvPr/>
        </p:nvSpPr>
        <p:spPr>
          <a:xfrm>
            <a:off x="128880" y="6134040"/>
            <a:ext cx="156168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Diamond 13"/>
          <p:cNvSpPr/>
          <p:nvPr/>
        </p:nvSpPr>
        <p:spPr>
          <a:xfrm>
            <a:off x="7315200" y="228600"/>
            <a:ext cx="156168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0" name="Straight Arrow Connector 27"/>
          <p:cNvCxnSpPr/>
          <p:nvPr/>
        </p:nvCxnSpPr>
        <p:spPr>
          <a:xfrm>
            <a:off x="360" y="3366000"/>
            <a:ext cx="1838880" cy="100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1" name="Straight Arrow Connector 28"/>
          <p:cNvCxnSpPr>
            <a:stCxn id="239" idx="1"/>
            <a:endCxn id="222" idx="3"/>
          </p:cNvCxnSpPr>
          <p:nvPr/>
        </p:nvCxnSpPr>
        <p:spPr>
          <a:xfrm flipH="1">
            <a:off x="6391440" y="417600"/>
            <a:ext cx="924120" cy="666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2" name="Diamond 14"/>
          <p:cNvSpPr/>
          <p:nvPr/>
        </p:nvSpPr>
        <p:spPr>
          <a:xfrm>
            <a:off x="6629400" y="1442160"/>
            <a:ext cx="1820880" cy="607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3" name="Straight Arrow Connector 30"/>
          <p:cNvCxnSpPr>
            <a:stCxn id="235" idx="0"/>
            <a:endCxn id="239" idx="3"/>
          </p:cNvCxnSpPr>
          <p:nvPr/>
        </p:nvCxnSpPr>
        <p:spPr>
          <a:xfrm flipH="1" flipV="1">
            <a:off x="8876880" y="417600"/>
            <a:ext cx="618480" cy="420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44" name="Diamond 15"/>
          <p:cNvSpPr/>
          <p:nvPr/>
        </p:nvSpPr>
        <p:spPr>
          <a:xfrm>
            <a:off x="6629400" y="2514600"/>
            <a:ext cx="156168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5" name="Straight Arrow Connector 32"/>
          <p:cNvCxnSpPr>
            <a:stCxn id="235" idx="2"/>
            <a:endCxn id="244" idx="3"/>
          </p:cNvCxnSpPr>
          <p:nvPr/>
        </p:nvCxnSpPr>
        <p:spPr>
          <a:xfrm flipH="1">
            <a:off x="8191080" y="1828800"/>
            <a:ext cx="1304280" cy="875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6" name="Straight Arrow Connector 33"/>
          <p:cNvCxnSpPr>
            <a:stCxn id="244" idx="1"/>
            <a:endCxn id="223" idx="3"/>
          </p:cNvCxnSpPr>
          <p:nvPr/>
        </p:nvCxnSpPr>
        <p:spPr>
          <a:xfrm flipH="1">
            <a:off x="6188400" y="2703600"/>
            <a:ext cx="441360" cy="2066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7" name="Straight Arrow Connector 34"/>
          <p:cNvCxnSpPr>
            <a:stCxn id="235" idx="1"/>
            <a:endCxn id="242" idx="3"/>
          </p:cNvCxnSpPr>
          <p:nvPr/>
        </p:nvCxnSpPr>
        <p:spPr>
          <a:xfrm flipH="1">
            <a:off x="8450280" y="1333080"/>
            <a:ext cx="236880" cy="413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8" name="Straight Arrow Connector 31"/>
          <p:cNvCxnSpPr>
            <a:stCxn id="242" idx="1"/>
            <a:endCxn id="222" idx="2"/>
          </p:cNvCxnSpPr>
          <p:nvPr/>
        </p:nvCxnSpPr>
        <p:spPr>
          <a:xfrm flipH="1" flipV="1">
            <a:off x="5583240" y="1448640"/>
            <a:ext cx="1046520" cy="297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49" name="Group 11"/>
          <p:cNvGrpSpPr/>
          <p:nvPr/>
        </p:nvGrpSpPr>
        <p:grpSpPr>
          <a:xfrm>
            <a:off x="101160" y="336240"/>
            <a:ext cx="1616400" cy="777960"/>
            <a:chOff x="101160" y="336240"/>
            <a:chExt cx="1616400" cy="777960"/>
          </a:xfrm>
        </p:grpSpPr>
        <p:sp>
          <p:nvSpPr>
            <p:cNvPr id="250" name="TextBox 51"/>
            <p:cNvSpPr/>
            <p:nvPr/>
          </p:nvSpPr>
          <p:spPr>
            <a:xfrm>
              <a:off x="101160" y="336240"/>
              <a:ext cx="16164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1" name="TextBox 52"/>
            <p:cNvSpPr/>
            <p:nvPr/>
          </p:nvSpPr>
          <p:spPr>
            <a:xfrm>
              <a:off x="101160" y="597600"/>
              <a:ext cx="16164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2" name="Group 14"/>
          <p:cNvGrpSpPr/>
          <p:nvPr/>
        </p:nvGrpSpPr>
        <p:grpSpPr>
          <a:xfrm>
            <a:off x="6760440" y="4359960"/>
            <a:ext cx="1616400" cy="556560"/>
            <a:chOff x="6760440" y="4359960"/>
            <a:chExt cx="1616400" cy="556560"/>
          </a:xfrm>
        </p:grpSpPr>
        <p:sp>
          <p:nvSpPr>
            <p:cNvPr id="253" name="TextBox 55"/>
            <p:cNvSpPr/>
            <p:nvPr/>
          </p:nvSpPr>
          <p:spPr>
            <a:xfrm>
              <a:off x="6760440" y="4359960"/>
              <a:ext cx="16164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4" name="TextBox 56"/>
            <p:cNvSpPr/>
            <p:nvPr/>
          </p:nvSpPr>
          <p:spPr>
            <a:xfrm>
              <a:off x="6760440" y="4621320"/>
              <a:ext cx="1616400" cy="2952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5" name="Isosceles Triangle 6"/>
          <p:cNvSpPr/>
          <p:nvPr/>
        </p:nvSpPr>
        <p:spPr>
          <a:xfrm>
            <a:off x="9144000" y="2057400"/>
            <a:ext cx="472680" cy="3776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6" name="Straight Arrow Connector 51"/>
          <p:cNvCxnSpPr>
            <a:stCxn id="257" idx="3"/>
          </p:cNvCxnSpPr>
          <p:nvPr/>
        </p:nvCxnSpPr>
        <p:spPr>
          <a:xfrm flipH="1">
            <a:off x="8026200" y="4106880"/>
            <a:ext cx="1432080" cy="26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8" name="Straight Arrow Connector 53"/>
          <p:cNvCxnSpPr>
            <a:endCxn id="257" idx="3"/>
          </p:cNvCxnSpPr>
          <p:nvPr/>
        </p:nvCxnSpPr>
        <p:spPr>
          <a:xfrm flipH="1" flipV="1">
            <a:off x="9457920" y="4106880"/>
            <a:ext cx="481320" cy="242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9" name="Straight Arrow Connector 54"/>
          <p:cNvCxnSpPr>
            <a:stCxn id="255" idx="3"/>
          </p:cNvCxnSpPr>
          <p:nvPr/>
        </p:nvCxnSpPr>
        <p:spPr>
          <a:xfrm flipH="1">
            <a:off x="9346320" y="2435040"/>
            <a:ext cx="34560" cy="452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0" name="Straight Arrow Connector 55"/>
          <p:cNvCxnSpPr>
            <a:stCxn id="235" idx="2"/>
            <a:endCxn id="255" idx="0"/>
          </p:cNvCxnSpPr>
          <p:nvPr/>
        </p:nvCxnSpPr>
        <p:spPr>
          <a:xfrm flipH="1">
            <a:off x="938052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1" name="TextBox 73"/>
          <p:cNvSpPr/>
          <p:nvPr/>
        </p:nvSpPr>
        <p:spPr>
          <a:xfrm>
            <a:off x="7089840" y="5715000"/>
            <a:ext cx="16164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Diamond 21"/>
          <p:cNvSpPr/>
          <p:nvPr/>
        </p:nvSpPr>
        <p:spPr>
          <a:xfrm>
            <a:off x="6760440" y="5183280"/>
            <a:ext cx="181980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3" name="Straight Arrow Connector 56"/>
          <p:cNvCxnSpPr/>
          <p:nvPr/>
        </p:nvCxnSpPr>
        <p:spPr>
          <a:xfrm flipH="1">
            <a:off x="0" y="3657600"/>
            <a:ext cx="1838880" cy="10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4" name="Group 12"/>
          <p:cNvGrpSpPr/>
          <p:nvPr/>
        </p:nvGrpSpPr>
        <p:grpSpPr>
          <a:xfrm>
            <a:off x="8534520" y="2879640"/>
            <a:ext cx="1616400" cy="557280"/>
            <a:chOff x="8534520" y="2879640"/>
            <a:chExt cx="1616400" cy="557280"/>
          </a:xfrm>
        </p:grpSpPr>
        <p:sp>
          <p:nvSpPr>
            <p:cNvPr id="265" name="TextBox 23"/>
            <p:cNvSpPr/>
            <p:nvPr/>
          </p:nvSpPr>
          <p:spPr>
            <a:xfrm>
              <a:off x="8534520" y="2879640"/>
              <a:ext cx="16164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" name="TextBox 24"/>
            <p:cNvSpPr/>
            <p:nvPr/>
          </p:nvSpPr>
          <p:spPr>
            <a:xfrm>
              <a:off x="8534520" y="3141000"/>
              <a:ext cx="1616400" cy="2959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7" name="Group 16"/>
          <p:cNvGrpSpPr/>
          <p:nvPr/>
        </p:nvGrpSpPr>
        <p:grpSpPr>
          <a:xfrm>
            <a:off x="8534520" y="2879640"/>
            <a:ext cx="1616400" cy="564480"/>
            <a:chOff x="8534520" y="2879640"/>
            <a:chExt cx="1616400" cy="564480"/>
          </a:xfrm>
        </p:grpSpPr>
        <p:sp>
          <p:nvSpPr>
            <p:cNvPr id="268" name="TextBox 40"/>
            <p:cNvSpPr/>
            <p:nvPr/>
          </p:nvSpPr>
          <p:spPr>
            <a:xfrm>
              <a:off x="8534520" y="2879640"/>
              <a:ext cx="16164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9" name="TextBox 59"/>
            <p:cNvSpPr/>
            <p:nvPr/>
          </p:nvSpPr>
          <p:spPr>
            <a:xfrm>
              <a:off x="8534520" y="3141000"/>
              <a:ext cx="16164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7" name="Isosceles Triangle 7"/>
          <p:cNvSpPr/>
          <p:nvPr/>
        </p:nvSpPr>
        <p:spPr>
          <a:xfrm>
            <a:off x="9221400" y="3729240"/>
            <a:ext cx="472680" cy="3776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0" name="Straight Arrow Connector 80"/>
          <p:cNvCxnSpPr>
            <a:stCxn id="267" idx="2"/>
            <a:endCxn id="257" idx="0"/>
          </p:cNvCxnSpPr>
          <p:nvPr/>
        </p:nvCxnSpPr>
        <p:spPr>
          <a:xfrm>
            <a:off x="934272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1" name="Straight Arrow Connector 52"/>
          <p:cNvCxnSpPr/>
          <p:nvPr/>
        </p:nvCxnSpPr>
        <p:spPr>
          <a:xfrm>
            <a:off x="8556840" y="3657600"/>
            <a:ext cx="1838880" cy="100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72" name=""/>
          <p:cNvSpPr/>
          <p:nvPr/>
        </p:nvSpPr>
        <p:spPr>
          <a:xfrm>
            <a:off x="9601200" y="3382920"/>
            <a:ext cx="90648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Box 49"/>
          <p:cNvSpPr/>
          <p:nvPr/>
        </p:nvSpPr>
        <p:spPr>
          <a:xfrm>
            <a:off x="2057400" y="2132280"/>
            <a:ext cx="16164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Box 50"/>
          <p:cNvSpPr/>
          <p:nvPr/>
        </p:nvSpPr>
        <p:spPr>
          <a:xfrm>
            <a:off x="2057400" y="2393640"/>
            <a:ext cx="1616400" cy="1879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Isosceles Triangle 8"/>
          <p:cNvSpPr/>
          <p:nvPr/>
        </p:nvSpPr>
        <p:spPr>
          <a:xfrm>
            <a:off x="2613960" y="1217880"/>
            <a:ext cx="472680" cy="3776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6" name="Straight Arrow Connector 81"/>
          <p:cNvCxnSpPr>
            <a:stCxn id="275" idx="3"/>
            <a:endCxn id="273" idx="0"/>
          </p:cNvCxnSpPr>
          <p:nvPr/>
        </p:nvCxnSpPr>
        <p:spPr>
          <a:xfrm>
            <a:off x="2850480" y="1595520"/>
            <a:ext cx="15480" cy="537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7" name="Straight Arrow Connector 82"/>
          <p:cNvCxnSpPr>
            <a:stCxn id="275" idx="0"/>
            <a:endCxn id="222" idx="1"/>
          </p:cNvCxnSpPr>
          <p:nvPr/>
        </p:nvCxnSpPr>
        <p:spPr>
          <a:xfrm flipV="1">
            <a:off x="2850480" y="1083600"/>
            <a:ext cx="192492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8" name="Straight Arrow Connector 83"/>
          <p:cNvCxnSpPr>
            <a:stCxn id="252" idx="2"/>
            <a:endCxn id="262" idx="0"/>
          </p:cNvCxnSpPr>
          <p:nvPr/>
        </p:nvCxnSpPr>
        <p:spPr>
          <a:xfrm>
            <a:off x="7568640" y="4916520"/>
            <a:ext cx="102240" cy="267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79" name="Straight Arrow Connector 57"/>
          <p:cNvCxnSpPr>
            <a:stCxn id="262" idx="2"/>
            <a:endCxn id="261" idx="0"/>
          </p:cNvCxnSpPr>
          <p:nvPr/>
        </p:nvCxnSpPr>
        <p:spPr>
          <a:xfrm>
            <a:off x="7670520" y="5560920"/>
            <a:ext cx="227880" cy="154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0" name="Group 5"/>
          <p:cNvGrpSpPr/>
          <p:nvPr/>
        </p:nvGrpSpPr>
        <p:grpSpPr>
          <a:xfrm>
            <a:off x="10265040" y="5029200"/>
            <a:ext cx="1616400" cy="556920"/>
            <a:chOff x="10265040" y="5029200"/>
            <a:chExt cx="1616400" cy="556920"/>
          </a:xfrm>
        </p:grpSpPr>
        <p:sp>
          <p:nvSpPr>
            <p:cNvPr id="281" name="TextBox 22"/>
            <p:cNvSpPr/>
            <p:nvPr/>
          </p:nvSpPr>
          <p:spPr>
            <a:xfrm>
              <a:off x="10265040" y="5029200"/>
              <a:ext cx="16164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2" name="TextBox 29"/>
            <p:cNvSpPr/>
            <p:nvPr/>
          </p:nvSpPr>
          <p:spPr>
            <a:xfrm>
              <a:off x="10265040" y="5290560"/>
              <a:ext cx="1616400" cy="295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83" name="Straight Arrow Connector 84"/>
          <p:cNvCxnSpPr>
            <a:stCxn id="280" idx="0"/>
            <a:endCxn id="257" idx="4"/>
          </p:cNvCxnSpPr>
          <p:nvPr/>
        </p:nvCxnSpPr>
        <p:spPr>
          <a:xfrm flipH="1" flipV="1">
            <a:off x="9694080" y="4106880"/>
            <a:ext cx="1379520" cy="92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4" name="Group 9"/>
          <p:cNvGrpSpPr/>
          <p:nvPr/>
        </p:nvGrpSpPr>
        <p:grpSpPr>
          <a:xfrm>
            <a:off x="9122040" y="4343400"/>
            <a:ext cx="1616400" cy="556920"/>
            <a:chOff x="9122040" y="4343400"/>
            <a:chExt cx="1616400" cy="556920"/>
          </a:xfrm>
        </p:grpSpPr>
        <p:sp>
          <p:nvSpPr>
            <p:cNvPr id="285" name="TextBox 47"/>
            <p:cNvSpPr/>
            <p:nvPr/>
          </p:nvSpPr>
          <p:spPr>
            <a:xfrm>
              <a:off x="9122040" y="4343400"/>
              <a:ext cx="16164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TextBox 48"/>
            <p:cNvSpPr/>
            <p:nvPr/>
          </p:nvSpPr>
          <p:spPr>
            <a:xfrm>
              <a:off x="9122040" y="4604760"/>
              <a:ext cx="1616400" cy="295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7" name="Isosceles Triangle 9"/>
          <p:cNvSpPr/>
          <p:nvPr/>
        </p:nvSpPr>
        <p:spPr>
          <a:xfrm>
            <a:off x="10037520" y="2131560"/>
            <a:ext cx="472680" cy="3776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8" name="Straight Arrow Connector 85"/>
          <p:cNvCxnSpPr>
            <a:stCxn id="235" idx="2"/>
            <a:endCxn id="287" idx="0"/>
          </p:cNvCxnSpPr>
          <p:nvPr/>
        </p:nvCxnSpPr>
        <p:spPr>
          <a:xfrm>
            <a:off x="949500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9" name="Group 10"/>
          <p:cNvGrpSpPr/>
          <p:nvPr/>
        </p:nvGrpSpPr>
        <p:grpSpPr>
          <a:xfrm>
            <a:off x="10494000" y="2866680"/>
            <a:ext cx="1616400" cy="556920"/>
            <a:chOff x="10494000" y="2866680"/>
            <a:chExt cx="1616400" cy="556920"/>
          </a:xfrm>
        </p:grpSpPr>
        <p:sp>
          <p:nvSpPr>
            <p:cNvPr id="290" name="TextBox 60"/>
            <p:cNvSpPr/>
            <p:nvPr/>
          </p:nvSpPr>
          <p:spPr>
            <a:xfrm>
              <a:off x="10494000" y="2866680"/>
              <a:ext cx="16164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TextBox 71"/>
            <p:cNvSpPr/>
            <p:nvPr/>
          </p:nvSpPr>
          <p:spPr>
            <a:xfrm>
              <a:off x="10494000" y="3128040"/>
              <a:ext cx="1616400" cy="295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92" name="Straight Arrow Connector 86"/>
          <p:cNvCxnSpPr>
            <a:stCxn id="287" idx="3"/>
            <a:endCxn id="289" idx="0"/>
          </p:cNvCxnSpPr>
          <p:nvPr/>
        </p:nvCxnSpPr>
        <p:spPr>
          <a:xfrm>
            <a:off x="10274040" y="2509200"/>
            <a:ext cx="1028520" cy="357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Straight Arrow Connector 44"/>
          <p:cNvCxnSpPr/>
          <p:nvPr/>
        </p:nvCxnSpPr>
        <p:spPr>
          <a:xfrm flipH="1">
            <a:off x="0" y="3073320"/>
            <a:ext cx="1838880" cy="100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94" name="Straight Arrow Connector 45"/>
          <p:cNvCxnSpPr/>
          <p:nvPr/>
        </p:nvCxnSpPr>
        <p:spPr>
          <a:xfrm>
            <a:off x="0" y="2489400"/>
            <a:ext cx="1838880" cy="100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95" name="Straight Arrow Connector 46"/>
          <p:cNvCxnSpPr/>
          <p:nvPr/>
        </p:nvCxnSpPr>
        <p:spPr>
          <a:xfrm>
            <a:off x="0" y="2781360"/>
            <a:ext cx="1838880" cy="100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96" name="Straight Arrow Connector 47"/>
          <p:cNvCxnSpPr/>
          <p:nvPr/>
        </p:nvCxnSpPr>
        <p:spPr>
          <a:xfrm flipH="1">
            <a:off x="0" y="3657600"/>
            <a:ext cx="1838880" cy="10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97" name="Diamond 17"/>
          <p:cNvSpPr/>
          <p:nvPr/>
        </p:nvSpPr>
        <p:spPr>
          <a:xfrm>
            <a:off x="128520" y="6134040"/>
            <a:ext cx="156168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Oval 4"/>
          <p:cNvSpPr/>
          <p:nvPr/>
        </p:nvSpPr>
        <p:spPr>
          <a:xfrm>
            <a:off x="302760" y="5454000"/>
            <a:ext cx="1213200" cy="3776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Box 53"/>
          <p:cNvSpPr/>
          <p:nvPr/>
        </p:nvSpPr>
        <p:spPr>
          <a:xfrm>
            <a:off x="101160" y="336240"/>
            <a:ext cx="16164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Box 54"/>
          <p:cNvSpPr/>
          <p:nvPr/>
        </p:nvSpPr>
        <p:spPr>
          <a:xfrm>
            <a:off x="101160" y="597600"/>
            <a:ext cx="16164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Box 72"/>
          <p:cNvSpPr/>
          <p:nvPr/>
        </p:nvSpPr>
        <p:spPr>
          <a:xfrm>
            <a:off x="8458200" y="5486400"/>
            <a:ext cx="16164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Diamond 18"/>
          <p:cNvSpPr/>
          <p:nvPr/>
        </p:nvSpPr>
        <p:spPr>
          <a:xfrm>
            <a:off x="128520" y="4629600"/>
            <a:ext cx="1561680" cy="5223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3" name="Straight Arrow Connector 48"/>
          <p:cNvCxnSpPr/>
          <p:nvPr/>
        </p:nvCxnSpPr>
        <p:spPr>
          <a:xfrm>
            <a:off x="0" y="3365640"/>
            <a:ext cx="1838880" cy="100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04" name="Isosceles Triangle 5"/>
          <p:cNvSpPr/>
          <p:nvPr/>
        </p:nvSpPr>
        <p:spPr>
          <a:xfrm>
            <a:off x="673200" y="3949920"/>
            <a:ext cx="472680" cy="3776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5" name="Group 15"/>
          <p:cNvGrpSpPr/>
          <p:nvPr/>
        </p:nvGrpSpPr>
        <p:grpSpPr>
          <a:xfrm>
            <a:off x="101160" y="1413000"/>
            <a:ext cx="1616400" cy="777960"/>
            <a:chOff x="101160" y="1413000"/>
            <a:chExt cx="1616400" cy="777960"/>
          </a:xfrm>
        </p:grpSpPr>
        <p:sp>
          <p:nvSpPr>
            <p:cNvPr id="306" name="TextBox 57"/>
            <p:cNvSpPr/>
            <p:nvPr/>
          </p:nvSpPr>
          <p:spPr>
            <a:xfrm>
              <a:off x="101160" y="1413000"/>
              <a:ext cx="16164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TextBox 58"/>
            <p:cNvSpPr/>
            <p:nvPr/>
          </p:nvSpPr>
          <p:spPr>
            <a:xfrm>
              <a:off x="101160" y="1674360"/>
              <a:ext cx="16164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8" name="TextBox 62"/>
          <p:cNvSpPr/>
          <p:nvPr/>
        </p:nvSpPr>
        <p:spPr>
          <a:xfrm>
            <a:off x="5463360" y="2131920"/>
            <a:ext cx="16164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Box 65"/>
          <p:cNvSpPr/>
          <p:nvPr/>
        </p:nvSpPr>
        <p:spPr>
          <a:xfrm>
            <a:off x="5463360" y="1828800"/>
            <a:ext cx="16164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0" name="Group 17"/>
          <p:cNvGrpSpPr/>
          <p:nvPr/>
        </p:nvGrpSpPr>
        <p:grpSpPr>
          <a:xfrm>
            <a:off x="4296600" y="4022640"/>
            <a:ext cx="1616400" cy="777960"/>
            <a:chOff x="4296600" y="4022640"/>
            <a:chExt cx="1616400" cy="777960"/>
          </a:xfrm>
        </p:grpSpPr>
        <p:sp>
          <p:nvSpPr>
            <p:cNvPr id="311" name="TextBox 61"/>
            <p:cNvSpPr/>
            <p:nvPr/>
          </p:nvSpPr>
          <p:spPr>
            <a:xfrm>
              <a:off x="4296600" y="4022640"/>
              <a:ext cx="16164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TextBox 63"/>
            <p:cNvSpPr/>
            <p:nvPr/>
          </p:nvSpPr>
          <p:spPr>
            <a:xfrm>
              <a:off x="4296600" y="4284000"/>
              <a:ext cx="16164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 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3" name="Group 18"/>
          <p:cNvGrpSpPr/>
          <p:nvPr/>
        </p:nvGrpSpPr>
        <p:grpSpPr>
          <a:xfrm>
            <a:off x="9348840" y="2254320"/>
            <a:ext cx="1616400" cy="1631880"/>
            <a:chOff x="9348840" y="2254320"/>
            <a:chExt cx="1616400" cy="1631880"/>
          </a:xfrm>
        </p:grpSpPr>
        <p:sp>
          <p:nvSpPr>
            <p:cNvPr id="314" name="TextBox 64"/>
            <p:cNvSpPr/>
            <p:nvPr/>
          </p:nvSpPr>
          <p:spPr>
            <a:xfrm>
              <a:off x="9348840" y="2254320"/>
              <a:ext cx="16164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TextBox 66"/>
            <p:cNvSpPr/>
            <p:nvPr/>
          </p:nvSpPr>
          <p:spPr>
            <a:xfrm>
              <a:off x="9348840" y="2515680"/>
              <a:ext cx="161640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6" name="Diamond 19"/>
          <p:cNvSpPr/>
          <p:nvPr/>
        </p:nvSpPr>
        <p:spPr>
          <a:xfrm>
            <a:off x="9402120" y="4572000"/>
            <a:ext cx="156168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Oval 5"/>
          <p:cNvSpPr/>
          <p:nvPr/>
        </p:nvSpPr>
        <p:spPr>
          <a:xfrm>
            <a:off x="7007400" y="4572000"/>
            <a:ext cx="1670400" cy="3776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8" name="Group 19"/>
          <p:cNvGrpSpPr/>
          <p:nvPr/>
        </p:nvGrpSpPr>
        <p:grpSpPr>
          <a:xfrm>
            <a:off x="9348840" y="2254320"/>
            <a:ext cx="1616400" cy="1631880"/>
            <a:chOff x="9348840" y="2254320"/>
            <a:chExt cx="1616400" cy="1631880"/>
          </a:xfrm>
        </p:grpSpPr>
        <p:sp>
          <p:nvSpPr>
            <p:cNvPr id="319" name="TextBox 67"/>
            <p:cNvSpPr/>
            <p:nvPr/>
          </p:nvSpPr>
          <p:spPr>
            <a:xfrm>
              <a:off x="9348840" y="2254320"/>
              <a:ext cx="16164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TextBox 68"/>
            <p:cNvSpPr/>
            <p:nvPr/>
          </p:nvSpPr>
          <p:spPr>
            <a:xfrm>
              <a:off x="9348840" y="2515680"/>
              <a:ext cx="161640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1" name="Group 20"/>
          <p:cNvGrpSpPr/>
          <p:nvPr/>
        </p:nvGrpSpPr>
        <p:grpSpPr>
          <a:xfrm>
            <a:off x="9348840" y="2254320"/>
            <a:ext cx="1616400" cy="1845360"/>
            <a:chOff x="9348840" y="2254320"/>
            <a:chExt cx="1616400" cy="1845360"/>
          </a:xfrm>
        </p:grpSpPr>
        <p:sp>
          <p:nvSpPr>
            <p:cNvPr id="322" name="TextBox 69"/>
            <p:cNvSpPr/>
            <p:nvPr/>
          </p:nvSpPr>
          <p:spPr>
            <a:xfrm>
              <a:off x="9348840" y="2254320"/>
              <a:ext cx="16164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TextBox 70"/>
            <p:cNvSpPr/>
            <p:nvPr/>
          </p:nvSpPr>
          <p:spPr>
            <a:xfrm>
              <a:off x="9348840" y="2515680"/>
              <a:ext cx="161640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4" name="Diamond 25"/>
          <p:cNvSpPr/>
          <p:nvPr/>
        </p:nvSpPr>
        <p:spPr>
          <a:xfrm>
            <a:off x="7086600" y="3501720"/>
            <a:ext cx="181980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Diamond 16"/>
          <p:cNvSpPr/>
          <p:nvPr/>
        </p:nvSpPr>
        <p:spPr>
          <a:xfrm>
            <a:off x="7543800" y="1869840"/>
            <a:ext cx="179028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6" name="Straight Arrow Connector 65"/>
          <p:cNvCxnSpPr>
            <a:stCxn id="308" idx="3"/>
            <a:endCxn id="325" idx="1"/>
          </p:cNvCxnSpPr>
          <p:nvPr/>
        </p:nvCxnSpPr>
        <p:spPr>
          <a:xfrm flipV="1">
            <a:off x="7079760" y="2058840"/>
            <a:ext cx="464400" cy="2250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27" name="Straight Arrow Connector 40"/>
          <p:cNvCxnSpPr>
            <a:stCxn id="316" idx="2"/>
            <a:endCxn id="301" idx="0"/>
          </p:cNvCxnSpPr>
          <p:nvPr/>
        </p:nvCxnSpPr>
        <p:spPr>
          <a:xfrm flipH="1">
            <a:off x="9266400" y="4949640"/>
            <a:ext cx="916920" cy="537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28" name="Straight Arrow Connector 41"/>
          <p:cNvCxnSpPr>
            <a:stCxn id="321" idx="2"/>
            <a:endCxn id="316" idx="0"/>
          </p:cNvCxnSpPr>
          <p:nvPr/>
        </p:nvCxnSpPr>
        <p:spPr>
          <a:xfrm>
            <a:off x="10157040" y="4099680"/>
            <a:ext cx="2628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29" name="Straight Arrow Connector 42"/>
          <p:cNvCxnSpPr>
            <a:stCxn id="316" idx="1"/>
            <a:endCxn id="317" idx="6"/>
          </p:cNvCxnSpPr>
          <p:nvPr/>
        </p:nvCxnSpPr>
        <p:spPr>
          <a:xfrm flipH="1">
            <a:off x="8677800" y="4761000"/>
            <a:ext cx="72468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0" name="Oval 7"/>
          <p:cNvSpPr/>
          <p:nvPr/>
        </p:nvSpPr>
        <p:spPr>
          <a:xfrm>
            <a:off x="6629400" y="5099760"/>
            <a:ext cx="1591200" cy="3776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1" name="Straight Arrow Connector 66"/>
          <p:cNvCxnSpPr>
            <a:stCxn id="316" idx="1"/>
            <a:endCxn id="330" idx="6"/>
          </p:cNvCxnSpPr>
          <p:nvPr/>
        </p:nvCxnSpPr>
        <p:spPr>
          <a:xfrm flipH="1">
            <a:off x="8220600" y="4761000"/>
            <a:ext cx="118188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2" name="Straight Arrow Connector 67"/>
          <p:cNvCxnSpPr>
            <a:stCxn id="333" idx="1"/>
            <a:endCxn id="334" idx="6"/>
          </p:cNvCxnSpPr>
          <p:nvPr/>
        </p:nvCxnSpPr>
        <p:spPr>
          <a:xfrm flipH="1">
            <a:off x="3625560" y="2547000"/>
            <a:ext cx="936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5" name="Diamond 26"/>
          <p:cNvSpPr/>
          <p:nvPr/>
        </p:nvSpPr>
        <p:spPr>
          <a:xfrm>
            <a:off x="5234760" y="2815200"/>
            <a:ext cx="156168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Diamond 27"/>
          <p:cNvSpPr/>
          <p:nvPr/>
        </p:nvSpPr>
        <p:spPr>
          <a:xfrm>
            <a:off x="3634560" y="2358000"/>
            <a:ext cx="156168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Oval 8"/>
          <p:cNvSpPr/>
          <p:nvPr/>
        </p:nvSpPr>
        <p:spPr>
          <a:xfrm>
            <a:off x="2034360" y="2815200"/>
            <a:ext cx="1591200" cy="3776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6" name="Straight Arrow Connector 68"/>
          <p:cNvCxnSpPr>
            <a:stCxn id="310" idx="0"/>
            <a:endCxn id="333" idx="2"/>
          </p:cNvCxnSpPr>
          <p:nvPr/>
        </p:nvCxnSpPr>
        <p:spPr>
          <a:xfrm flipH="1" flipV="1">
            <a:off x="4415400" y="2735640"/>
            <a:ext cx="689760" cy="1287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7" name="Straight Arrow Connector 69"/>
          <p:cNvCxnSpPr>
            <a:stCxn id="309" idx="1"/>
            <a:endCxn id="333" idx="0"/>
          </p:cNvCxnSpPr>
          <p:nvPr/>
        </p:nvCxnSpPr>
        <p:spPr>
          <a:xfrm flipH="1">
            <a:off x="4415400" y="1980360"/>
            <a:ext cx="1048320" cy="37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8" name="Straight Arrow Connector 70"/>
          <p:cNvCxnSpPr>
            <a:stCxn id="310" idx="0"/>
            <a:endCxn id="335" idx="2"/>
          </p:cNvCxnSpPr>
          <p:nvPr/>
        </p:nvCxnSpPr>
        <p:spPr>
          <a:xfrm flipV="1">
            <a:off x="5104800" y="3192840"/>
            <a:ext cx="911160" cy="830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9" name="Straight Arrow Connector 71"/>
          <p:cNvCxnSpPr>
            <a:stCxn id="335" idx="0"/>
            <a:endCxn id="308" idx="2"/>
          </p:cNvCxnSpPr>
          <p:nvPr/>
        </p:nvCxnSpPr>
        <p:spPr>
          <a:xfrm flipV="1">
            <a:off x="6015600" y="2435040"/>
            <a:ext cx="256320" cy="380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0" name="Straight Arrow Connector 64"/>
          <p:cNvCxnSpPr>
            <a:stCxn id="310" idx="3"/>
            <a:endCxn id="324" idx="1"/>
          </p:cNvCxnSpPr>
          <p:nvPr/>
        </p:nvCxnSpPr>
        <p:spPr>
          <a:xfrm flipV="1">
            <a:off x="5913000" y="3690720"/>
            <a:ext cx="1173960" cy="7210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1" name="Straight Arrow Connector 63"/>
          <p:cNvCxnSpPr>
            <a:stCxn id="321" idx="1"/>
            <a:endCxn id="324" idx="3"/>
          </p:cNvCxnSpPr>
          <p:nvPr/>
        </p:nvCxnSpPr>
        <p:spPr>
          <a:xfrm flipH="1">
            <a:off x="8906400" y="3177000"/>
            <a:ext cx="442800" cy="514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2" name="Straight Arrow Connector 39"/>
          <p:cNvCxnSpPr>
            <a:stCxn id="321" idx="0"/>
            <a:endCxn id="325" idx="3"/>
          </p:cNvCxnSpPr>
          <p:nvPr/>
        </p:nvCxnSpPr>
        <p:spPr>
          <a:xfrm flipH="1" flipV="1">
            <a:off x="9334080" y="2058840"/>
            <a:ext cx="823320" cy="195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3" name="Diamond 29"/>
          <p:cNvSpPr/>
          <p:nvPr/>
        </p:nvSpPr>
        <p:spPr>
          <a:xfrm>
            <a:off x="2722320" y="5330520"/>
            <a:ext cx="181980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4" name="Straight Arrow Connector 72"/>
          <p:cNvCxnSpPr>
            <a:stCxn id="310" idx="1"/>
            <a:endCxn id="343" idx="0"/>
          </p:cNvCxnSpPr>
          <p:nvPr/>
        </p:nvCxnSpPr>
        <p:spPr>
          <a:xfrm flipH="1">
            <a:off x="3632400" y="4411440"/>
            <a:ext cx="664560" cy="919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5" name="Straight Arrow Connector 73"/>
          <p:cNvCxnSpPr>
            <a:stCxn id="310" idx="2"/>
            <a:endCxn id="343" idx="3"/>
          </p:cNvCxnSpPr>
          <p:nvPr/>
        </p:nvCxnSpPr>
        <p:spPr>
          <a:xfrm flipH="1">
            <a:off x="4542120" y="4800600"/>
            <a:ext cx="563040" cy="719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6" name="Oval 9"/>
          <p:cNvSpPr/>
          <p:nvPr/>
        </p:nvSpPr>
        <p:spPr>
          <a:xfrm>
            <a:off x="7315200" y="4114800"/>
            <a:ext cx="1670400" cy="3776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7" name="Straight Arrow Connector 58"/>
          <p:cNvCxnSpPr>
            <a:stCxn id="316" idx="1"/>
            <a:endCxn id="346" idx="6"/>
          </p:cNvCxnSpPr>
          <p:nvPr/>
        </p:nvCxnSpPr>
        <p:spPr>
          <a:xfrm flipH="1" flipV="1">
            <a:off x="8985600" y="4303800"/>
            <a:ext cx="41688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Straight Arrow Connector 6"/>
          <p:cNvCxnSpPr/>
          <p:nvPr/>
        </p:nvCxnSpPr>
        <p:spPr>
          <a:xfrm flipH="1">
            <a:off x="0" y="3073320"/>
            <a:ext cx="1838880" cy="100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49" name="Straight Arrow Connector 7"/>
          <p:cNvCxnSpPr/>
          <p:nvPr/>
        </p:nvCxnSpPr>
        <p:spPr>
          <a:xfrm>
            <a:off x="0" y="2489400"/>
            <a:ext cx="1838880" cy="100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50" name="Straight Arrow Connector 8"/>
          <p:cNvCxnSpPr/>
          <p:nvPr/>
        </p:nvCxnSpPr>
        <p:spPr>
          <a:xfrm>
            <a:off x="0" y="2781360"/>
            <a:ext cx="1838880" cy="100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51" name="Straight Arrow Connector 9"/>
          <p:cNvCxnSpPr/>
          <p:nvPr/>
        </p:nvCxnSpPr>
        <p:spPr>
          <a:xfrm flipH="1">
            <a:off x="0" y="3657600"/>
            <a:ext cx="1838880" cy="10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2" name="Diamond 3"/>
          <p:cNvSpPr/>
          <p:nvPr/>
        </p:nvSpPr>
        <p:spPr>
          <a:xfrm>
            <a:off x="128520" y="6134040"/>
            <a:ext cx="156168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Oval 2"/>
          <p:cNvSpPr/>
          <p:nvPr/>
        </p:nvSpPr>
        <p:spPr>
          <a:xfrm>
            <a:off x="302760" y="5454000"/>
            <a:ext cx="1213200" cy="3776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4" name="Group 3"/>
          <p:cNvGrpSpPr/>
          <p:nvPr/>
        </p:nvGrpSpPr>
        <p:grpSpPr>
          <a:xfrm>
            <a:off x="101160" y="336240"/>
            <a:ext cx="1616400" cy="777960"/>
            <a:chOff x="101160" y="336240"/>
            <a:chExt cx="1616400" cy="777960"/>
          </a:xfrm>
        </p:grpSpPr>
        <p:sp>
          <p:nvSpPr>
            <p:cNvPr id="355" name="TextBox 5"/>
            <p:cNvSpPr/>
            <p:nvPr/>
          </p:nvSpPr>
          <p:spPr>
            <a:xfrm>
              <a:off x="101160" y="336240"/>
              <a:ext cx="16164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6" name="TextBox 6"/>
            <p:cNvSpPr/>
            <p:nvPr/>
          </p:nvSpPr>
          <p:spPr>
            <a:xfrm>
              <a:off x="101160" y="597600"/>
              <a:ext cx="16164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7" name="Diamond 4"/>
          <p:cNvSpPr/>
          <p:nvPr/>
        </p:nvSpPr>
        <p:spPr>
          <a:xfrm>
            <a:off x="128520" y="4629600"/>
            <a:ext cx="1561680" cy="5223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8" name="Straight Arrow Connector 10"/>
          <p:cNvCxnSpPr/>
          <p:nvPr/>
        </p:nvCxnSpPr>
        <p:spPr>
          <a:xfrm>
            <a:off x="0" y="3365640"/>
            <a:ext cx="1838880" cy="100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59" name="Isosceles Triangle 2"/>
          <p:cNvSpPr/>
          <p:nvPr/>
        </p:nvSpPr>
        <p:spPr>
          <a:xfrm>
            <a:off x="673200" y="3949920"/>
            <a:ext cx="472680" cy="3776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0" name="Group 4"/>
          <p:cNvGrpSpPr/>
          <p:nvPr/>
        </p:nvGrpSpPr>
        <p:grpSpPr>
          <a:xfrm>
            <a:off x="101160" y="1413000"/>
            <a:ext cx="1616400" cy="777960"/>
            <a:chOff x="101160" y="1413000"/>
            <a:chExt cx="1616400" cy="777960"/>
          </a:xfrm>
        </p:grpSpPr>
        <p:sp>
          <p:nvSpPr>
            <p:cNvPr id="361" name="TextBox 7"/>
            <p:cNvSpPr/>
            <p:nvPr/>
          </p:nvSpPr>
          <p:spPr>
            <a:xfrm>
              <a:off x="101160" y="1413000"/>
              <a:ext cx="16164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2" name="TextBox 8"/>
            <p:cNvSpPr/>
            <p:nvPr/>
          </p:nvSpPr>
          <p:spPr>
            <a:xfrm>
              <a:off x="101160" y="1674360"/>
              <a:ext cx="16164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63" name="Group 21"/>
          <p:cNvGrpSpPr/>
          <p:nvPr/>
        </p:nvGrpSpPr>
        <p:grpSpPr>
          <a:xfrm>
            <a:off x="3886200" y="2286000"/>
            <a:ext cx="1616400" cy="1631880"/>
            <a:chOff x="3886200" y="2286000"/>
            <a:chExt cx="1616400" cy="1631880"/>
          </a:xfrm>
        </p:grpSpPr>
        <p:sp>
          <p:nvSpPr>
            <p:cNvPr id="364" name="TextBox 75"/>
            <p:cNvSpPr/>
            <p:nvPr/>
          </p:nvSpPr>
          <p:spPr>
            <a:xfrm>
              <a:off x="3886200" y="2286000"/>
              <a:ext cx="16164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Timer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5" name="TextBox 76"/>
            <p:cNvSpPr/>
            <p:nvPr/>
          </p:nvSpPr>
          <p:spPr>
            <a:xfrm>
              <a:off x="3886200" y="2547360"/>
              <a:ext cx="161640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Start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Duration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6" name="TextBox 77"/>
          <p:cNvSpPr/>
          <p:nvPr/>
        </p:nvSpPr>
        <p:spPr>
          <a:xfrm>
            <a:off x="6400800" y="228600"/>
            <a:ext cx="16164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Diamond 30"/>
          <p:cNvSpPr/>
          <p:nvPr/>
        </p:nvSpPr>
        <p:spPr>
          <a:xfrm>
            <a:off x="4381200" y="914400"/>
            <a:ext cx="2018880" cy="377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belongsTo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8" name="Straight Arrow Connector 50"/>
          <p:cNvCxnSpPr>
            <a:stCxn id="363" idx="0"/>
            <a:endCxn id="367" idx="2"/>
          </p:cNvCxnSpPr>
          <p:nvPr/>
        </p:nvCxnSpPr>
        <p:spPr>
          <a:xfrm flipV="1">
            <a:off x="4694400" y="1292040"/>
            <a:ext cx="696600" cy="994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69" name="Straight Arrow Connector 76"/>
          <p:cNvCxnSpPr>
            <a:stCxn id="367" idx="0"/>
            <a:endCxn id="366" idx="1"/>
          </p:cNvCxnSpPr>
          <p:nvPr/>
        </p:nvCxnSpPr>
        <p:spPr>
          <a:xfrm flipV="1">
            <a:off x="5390640" y="380160"/>
            <a:ext cx="1010520" cy="534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</TotalTime>
  <Application>LibreOffice/24.2.1.2$Linux_X86_64 LibreOffice_project/420$Build-2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2024-04-07T17:08:42Z</dcterms:modified>
  <cp:revision>361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