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4DB372-2BEB-4D37-BCF4-9DEFC19FD58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F6B25C-6260-4018-88AC-FA13F1A0580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A1478E-1F97-4832-A9E7-81C2DB06C16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5C45DA-CF90-4F89-B607-C3602828079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CF0FB4-FCB7-4A25-97C3-CFA6657DC4B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407928-0FC6-4417-A412-192FFC162C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2810FA9-4840-4EE8-9B46-FB0DDB8F46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97A20F1-4023-4D46-BAE5-C65CB88724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EDBFD70-08A1-4F7B-9D4C-B7C35FF2AF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4A7F1D-D38A-49E0-B240-E66A55DF86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B1ECCA-B068-47D1-A83C-EDF44B54EB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ECD47C-5BED-44C5-8AFE-D35BC1A340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0A3E460-1461-47F0-A8A7-ECEC4BCB20B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9DB884-733B-454A-B868-F791DCA3F1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3BAC1A7-66B4-49E0-9AA8-72F823EC72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8285B33-D0EC-4374-A977-C595279994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9198737-411F-4057-9074-0D77C04928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7E7CBC-2FEB-4471-9660-92F38F30499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1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7468F6-DC4F-4ADD-89ED-B196CE9991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2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9ED483-9623-4B9E-B1ED-9963F8CE06B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3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3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C0B853-F85A-405A-A1EA-11E8D3860B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C9401D-3594-4D81-9AB8-E3D94E642A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3F59DA-49E4-47CC-8D74-8DD56F7C18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823919-AE67-48CB-B833-278087DE6C9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1E03E5-0493-4617-9432-7E0C4BAF56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8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9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52789D-2945-4CD6-BA5A-E6EC54646DF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10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84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5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AD0EF8-2945-46A0-B5F4-E01AA2375A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92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3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575BE3-5880-457E-984C-D618AB5DA1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6"/>
          <p:cNvGrpSpPr/>
          <p:nvPr/>
        </p:nvGrpSpPr>
        <p:grpSpPr>
          <a:xfrm>
            <a:off x="6199200" y="6162840"/>
            <a:ext cx="5988600" cy="690840"/>
            <a:chOff x="6199200" y="6162840"/>
            <a:chExt cx="5988600" cy="690840"/>
          </a:xfrm>
        </p:grpSpPr>
        <p:pic>
          <p:nvPicPr>
            <p:cNvPr id="10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2160" cy="690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720" cy="607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F8838B-E424-439D-B6C0-3CF1CEE277E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Arrow Connector 19"/>
          <p:cNvCxnSpPr/>
          <p:nvPr/>
        </p:nvCxnSpPr>
        <p:spPr>
          <a:xfrm flipH="1">
            <a:off x="0" y="307332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43" name="Straight Arrow Connector 20"/>
          <p:cNvCxnSpPr/>
          <p:nvPr/>
        </p:nvCxnSpPr>
        <p:spPr>
          <a:xfrm>
            <a:off x="0" y="248940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44" name="Straight Arrow Connector 21"/>
          <p:cNvCxnSpPr/>
          <p:nvPr/>
        </p:nvCxnSpPr>
        <p:spPr>
          <a:xfrm>
            <a:off x="0" y="278136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45" name="Straight Arrow Connector 22"/>
          <p:cNvCxnSpPr/>
          <p:nvPr/>
        </p:nvCxnSpPr>
        <p:spPr>
          <a:xfrm flipH="1">
            <a:off x="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6" name="Diamond 23"/>
          <p:cNvSpPr/>
          <p:nvPr/>
        </p:nvSpPr>
        <p:spPr>
          <a:xfrm>
            <a:off x="128520" y="613404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Oval 24"/>
          <p:cNvSpPr/>
          <p:nvPr/>
        </p:nvSpPr>
        <p:spPr>
          <a:xfrm>
            <a:off x="302760" y="5454000"/>
            <a:ext cx="1218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26"/>
          <p:cNvSpPr/>
          <p:nvPr/>
        </p:nvSpPr>
        <p:spPr>
          <a:xfrm>
            <a:off x="101160" y="3362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27"/>
          <p:cNvSpPr/>
          <p:nvPr/>
        </p:nvSpPr>
        <p:spPr>
          <a:xfrm>
            <a:off x="101160" y="59760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101160" y="3362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0"/>
          <p:cNvSpPr/>
          <p:nvPr/>
        </p:nvSpPr>
        <p:spPr>
          <a:xfrm>
            <a:off x="101160" y="59760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1"/>
          <p:cNvSpPr/>
          <p:nvPr/>
        </p:nvSpPr>
        <p:spPr>
          <a:xfrm>
            <a:off x="2541600" y="2286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2"/>
          <p:cNvSpPr/>
          <p:nvPr/>
        </p:nvSpPr>
        <p:spPr>
          <a:xfrm>
            <a:off x="2541600" y="489960"/>
            <a:ext cx="16221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3"/>
          <p:cNvSpPr/>
          <p:nvPr/>
        </p:nvSpPr>
        <p:spPr>
          <a:xfrm>
            <a:off x="6656400" y="2286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16"/>
          <p:cNvSpPr/>
          <p:nvPr/>
        </p:nvSpPr>
        <p:spPr>
          <a:xfrm>
            <a:off x="6656400" y="48996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7"/>
          <p:cNvSpPr/>
          <p:nvPr/>
        </p:nvSpPr>
        <p:spPr>
          <a:xfrm>
            <a:off x="6656400" y="2286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18"/>
          <p:cNvSpPr/>
          <p:nvPr/>
        </p:nvSpPr>
        <p:spPr>
          <a:xfrm>
            <a:off x="6656400" y="489960"/>
            <a:ext cx="16221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Diamond 28"/>
          <p:cNvSpPr/>
          <p:nvPr/>
        </p:nvSpPr>
        <p:spPr>
          <a:xfrm>
            <a:off x="128520" y="4629600"/>
            <a:ext cx="1567440" cy="528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29"/>
          <p:cNvCxnSpPr/>
          <p:nvPr/>
        </p:nvCxnSpPr>
        <p:spPr>
          <a:xfrm>
            <a:off x="0" y="336564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60" name="Isosceles Triangle 30"/>
          <p:cNvSpPr/>
          <p:nvPr/>
        </p:nvSpPr>
        <p:spPr>
          <a:xfrm>
            <a:off x="673200" y="394992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13"/>
          <p:cNvGrpSpPr/>
          <p:nvPr/>
        </p:nvGrpSpPr>
        <p:grpSpPr>
          <a:xfrm>
            <a:off x="101160" y="1413000"/>
            <a:ext cx="1622160" cy="777960"/>
            <a:chOff x="101160" y="1413000"/>
            <a:chExt cx="1622160" cy="777960"/>
          </a:xfrm>
        </p:grpSpPr>
        <p:sp>
          <p:nvSpPr>
            <p:cNvPr id="162" name="TextBox 14"/>
            <p:cNvSpPr/>
            <p:nvPr/>
          </p:nvSpPr>
          <p:spPr>
            <a:xfrm>
              <a:off x="101160" y="1413000"/>
              <a:ext cx="1622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TextBox 15"/>
            <p:cNvSpPr/>
            <p:nvPr/>
          </p:nvSpPr>
          <p:spPr>
            <a:xfrm>
              <a:off x="101160" y="1674360"/>
              <a:ext cx="1622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Diamond 5"/>
          <p:cNvSpPr/>
          <p:nvPr/>
        </p:nvSpPr>
        <p:spPr>
          <a:xfrm>
            <a:off x="4426920" y="9144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Straight Arrow Connector 11"/>
          <p:cNvCxnSpPr>
            <a:stCxn id="157" idx="1"/>
            <a:endCxn id="164" idx="3"/>
          </p:cNvCxnSpPr>
          <p:nvPr/>
        </p:nvCxnSpPr>
        <p:spPr>
          <a:xfrm flipH="1">
            <a:off x="5994360" y="855000"/>
            <a:ext cx="662400" cy="25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6" name="Diamond 6"/>
          <p:cNvSpPr/>
          <p:nvPr/>
        </p:nvSpPr>
        <p:spPr>
          <a:xfrm>
            <a:off x="6255720" y="1828800"/>
            <a:ext cx="17960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Straight Arrow Connector 13"/>
          <p:cNvCxnSpPr>
            <a:stCxn id="166" idx="0"/>
            <a:endCxn id="157" idx="2"/>
          </p:cNvCxnSpPr>
          <p:nvPr/>
        </p:nvCxnSpPr>
        <p:spPr>
          <a:xfrm flipV="1">
            <a:off x="715392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14"/>
          <p:cNvCxnSpPr>
            <a:endCxn id="166" idx="2"/>
          </p:cNvCxnSpPr>
          <p:nvPr/>
        </p:nvCxnSpPr>
        <p:spPr>
          <a:xfrm flipH="1" flipV="1">
            <a:off x="7153920" y="2212200"/>
            <a:ext cx="456480" cy="533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9" name="Diamond 7"/>
          <p:cNvSpPr/>
          <p:nvPr/>
        </p:nvSpPr>
        <p:spPr>
          <a:xfrm>
            <a:off x="128520" y="61344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0" name="Group 8"/>
          <p:cNvGrpSpPr/>
          <p:nvPr/>
        </p:nvGrpSpPr>
        <p:grpSpPr>
          <a:xfrm>
            <a:off x="6681960" y="2743200"/>
            <a:ext cx="1850760" cy="1216440"/>
            <a:chOff x="6681960" y="2743200"/>
            <a:chExt cx="1850760" cy="1216440"/>
          </a:xfrm>
        </p:grpSpPr>
        <p:sp>
          <p:nvSpPr>
            <p:cNvPr id="171" name="TextBox 33"/>
            <p:cNvSpPr/>
            <p:nvPr/>
          </p:nvSpPr>
          <p:spPr>
            <a:xfrm>
              <a:off x="6681960" y="2743200"/>
              <a:ext cx="1850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34"/>
            <p:cNvSpPr/>
            <p:nvPr/>
          </p:nvSpPr>
          <p:spPr>
            <a:xfrm>
              <a:off x="6681960" y="3016080"/>
              <a:ext cx="18507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3" name="Isosceles Triangle 3"/>
          <p:cNvSpPr/>
          <p:nvPr/>
        </p:nvSpPr>
        <p:spPr>
          <a:xfrm>
            <a:off x="9173520" y="350100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25"/>
          <p:cNvSpPr/>
          <p:nvPr/>
        </p:nvSpPr>
        <p:spPr>
          <a:xfrm>
            <a:off x="10569600" y="31262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28"/>
          <p:cNvSpPr/>
          <p:nvPr/>
        </p:nvSpPr>
        <p:spPr>
          <a:xfrm>
            <a:off x="10569600" y="3429360"/>
            <a:ext cx="16221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Straight Arrow Connector 15"/>
          <p:cNvCxnSpPr>
            <a:stCxn id="173" idx="5"/>
            <a:endCxn id="175" idx="1"/>
          </p:cNvCxnSpPr>
          <p:nvPr/>
        </p:nvCxnSpPr>
        <p:spPr>
          <a:xfrm>
            <a:off x="9532440" y="3692880"/>
            <a:ext cx="1037520" cy="421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7" name="Straight Arrow Connector 16"/>
          <p:cNvCxnSpPr>
            <a:stCxn id="173" idx="1"/>
            <a:endCxn id="170" idx="3"/>
          </p:cNvCxnSpPr>
          <p:nvPr/>
        </p:nvCxnSpPr>
        <p:spPr>
          <a:xfrm flipH="1" flipV="1">
            <a:off x="8532720" y="3351240"/>
            <a:ext cx="760680" cy="342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8" name="TextBox 35"/>
          <p:cNvSpPr/>
          <p:nvPr/>
        </p:nvSpPr>
        <p:spPr>
          <a:xfrm>
            <a:off x="2086200" y="33368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36"/>
          <p:cNvSpPr/>
          <p:nvPr/>
        </p:nvSpPr>
        <p:spPr>
          <a:xfrm>
            <a:off x="2086200" y="359820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37"/>
          <p:cNvSpPr/>
          <p:nvPr/>
        </p:nvSpPr>
        <p:spPr>
          <a:xfrm>
            <a:off x="2086200" y="33368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TextBox 38"/>
          <p:cNvSpPr/>
          <p:nvPr/>
        </p:nvSpPr>
        <p:spPr>
          <a:xfrm>
            <a:off x="2086200" y="359820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Diamond 8"/>
          <p:cNvSpPr/>
          <p:nvPr/>
        </p:nvSpPr>
        <p:spPr>
          <a:xfrm>
            <a:off x="1883160" y="2514600"/>
            <a:ext cx="182520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Oval 3"/>
          <p:cNvSpPr/>
          <p:nvPr/>
        </p:nvSpPr>
        <p:spPr>
          <a:xfrm>
            <a:off x="3481560" y="2899800"/>
            <a:ext cx="159660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Straight Arrow Connector 36"/>
          <p:cNvCxnSpPr>
            <a:stCxn id="182" idx="3"/>
            <a:endCxn id="183" idx="0"/>
          </p:cNvCxnSpPr>
          <p:nvPr/>
        </p:nvCxnSpPr>
        <p:spPr>
          <a:xfrm>
            <a:off x="3708360" y="2706480"/>
            <a:ext cx="572040" cy="19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5" name="Straight Arrow Connector 37"/>
          <p:cNvCxnSpPr>
            <a:stCxn id="180" idx="-1"/>
            <a:endCxn id="182" idx="2"/>
          </p:cNvCxnSpPr>
          <p:nvPr/>
        </p:nvCxnSpPr>
        <p:spPr>
          <a:xfrm flipH="1" flipV="1">
            <a:off x="2795760" y="2898000"/>
            <a:ext cx="101880" cy="43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6" name="Straight Arrow Connector 38"/>
          <p:cNvCxnSpPr>
            <a:stCxn id="182" idx="0"/>
            <a:endCxn id="153" idx="2"/>
          </p:cNvCxnSpPr>
          <p:nvPr/>
        </p:nvCxnSpPr>
        <p:spPr>
          <a:xfrm flipV="1">
            <a:off x="279576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7" name="TextBox 43"/>
          <p:cNvSpPr/>
          <p:nvPr/>
        </p:nvSpPr>
        <p:spPr>
          <a:xfrm>
            <a:off x="10543680" y="4572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44"/>
          <p:cNvSpPr/>
          <p:nvPr/>
        </p:nvSpPr>
        <p:spPr>
          <a:xfrm>
            <a:off x="10543680" y="71856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45"/>
          <p:cNvSpPr/>
          <p:nvPr/>
        </p:nvSpPr>
        <p:spPr>
          <a:xfrm>
            <a:off x="10543680" y="4572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46"/>
          <p:cNvSpPr/>
          <p:nvPr/>
        </p:nvSpPr>
        <p:spPr>
          <a:xfrm>
            <a:off x="10543680" y="718560"/>
            <a:ext cx="162216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Diamond 20"/>
          <p:cNvSpPr/>
          <p:nvPr/>
        </p:nvSpPr>
        <p:spPr>
          <a:xfrm>
            <a:off x="8282160" y="1443600"/>
            <a:ext cx="205416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Arrow Connector 35"/>
          <p:cNvCxnSpPr>
            <a:stCxn id="191" idx="2"/>
            <a:endCxn id="175" idx="1"/>
          </p:cNvCxnSpPr>
          <p:nvPr/>
        </p:nvCxnSpPr>
        <p:spPr>
          <a:xfrm>
            <a:off x="9309240" y="1827000"/>
            <a:ext cx="1260720" cy="2287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43"/>
          <p:cNvCxnSpPr>
            <a:stCxn id="190" idx="1"/>
            <a:endCxn id="191" idx="3"/>
          </p:cNvCxnSpPr>
          <p:nvPr/>
        </p:nvCxnSpPr>
        <p:spPr>
          <a:xfrm flipH="1" flipV="1">
            <a:off x="10336320" y="1635480"/>
            <a:ext cx="207720" cy="19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4" name="Straight Arrow Connector 49"/>
          <p:cNvCxnSpPr>
            <a:stCxn id="191" idx="0"/>
            <a:endCxn id="157" idx="2"/>
          </p:cNvCxnSpPr>
          <p:nvPr/>
        </p:nvCxnSpPr>
        <p:spPr>
          <a:xfrm flipH="1" flipV="1">
            <a:off x="7467480" y="1220040"/>
            <a:ext cx="184212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5" name="TextBox 74"/>
          <p:cNvSpPr/>
          <p:nvPr/>
        </p:nvSpPr>
        <p:spPr>
          <a:xfrm>
            <a:off x="5412240" y="50292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Diamond 22"/>
          <p:cNvSpPr/>
          <p:nvPr/>
        </p:nvSpPr>
        <p:spPr>
          <a:xfrm>
            <a:off x="3710160" y="4343400"/>
            <a:ext cx="182556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59"/>
          <p:cNvCxnSpPr>
            <a:stCxn id="181" idx="2"/>
            <a:endCxn id="196" idx="1"/>
          </p:cNvCxnSpPr>
          <p:nvPr/>
        </p:nvCxnSpPr>
        <p:spPr>
          <a:xfrm>
            <a:off x="2897280" y="4114800"/>
            <a:ext cx="813240" cy="420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8" name="Straight Arrow Connector 60"/>
          <p:cNvCxnSpPr>
            <a:stCxn id="196" idx="2"/>
            <a:endCxn id="195" idx="1"/>
          </p:cNvCxnSpPr>
          <p:nvPr/>
        </p:nvCxnSpPr>
        <p:spPr>
          <a:xfrm>
            <a:off x="4623120" y="4726800"/>
            <a:ext cx="789480" cy="45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9" name="Straight Arrow Connector 61"/>
          <p:cNvCxnSpPr>
            <a:stCxn id="200" idx="0"/>
            <a:endCxn id="153" idx="2"/>
          </p:cNvCxnSpPr>
          <p:nvPr/>
        </p:nvCxnSpPr>
        <p:spPr>
          <a:xfrm flipH="1" flipV="1">
            <a:off x="335268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0" name="Diamond 24"/>
          <p:cNvSpPr/>
          <p:nvPr/>
        </p:nvSpPr>
        <p:spPr>
          <a:xfrm>
            <a:off x="4626720" y="3200400"/>
            <a:ext cx="1824840" cy="682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62"/>
          <p:cNvCxnSpPr>
            <a:stCxn id="195" idx="0"/>
            <a:endCxn id="200" idx="2"/>
          </p:cNvCxnSpPr>
          <p:nvPr/>
        </p:nvCxnSpPr>
        <p:spPr>
          <a:xfrm flipH="1" flipV="1">
            <a:off x="5539320" y="3882960"/>
            <a:ext cx="684360" cy="114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Isosceles Triangle 4"/>
          <p:cNvSpPr/>
          <p:nvPr/>
        </p:nvSpPr>
        <p:spPr>
          <a:xfrm>
            <a:off x="2693880" y="441540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Straight Arrow Connector 74"/>
          <p:cNvCxnSpPr>
            <a:stCxn id="202" idx="0"/>
            <a:endCxn id="181" idx="2"/>
          </p:cNvCxnSpPr>
          <p:nvPr/>
        </p:nvCxnSpPr>
        <p:spPr>
          <a:xfrm flipH="1" flipV="1">
            <a:off x="289728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TextBox 39"/>
          <p:cNvSpPr/>
          <p:nvPr/>
        </p:nvSpPr>
        <p:spPr>
          <a:xfrm>
            <a:off x="2109960" y="516348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41"/>
          <p:cNvSpPr/>
          <p:nvPr/>
        </p:nvSpPr>
        <p:spPr>
          <a:xfrm>
            <a:off x="2109960" y="516348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Box 42"/>
          <p:cNvSpPr/>
          <p:nvPr/>
        </p:nvSpPr>
        <p:spPr>
          <a:xfrm>
            <a:off x="2109960" y="5424840"/>
            <a:ext cx="16221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Straight Arrow Connector 75"/>
          <p:cNvCxnSpPr>
            <a:stCxn id="202" idx="3"/>
            <a:endCxn id="205" idx="0"/>
          </p:cNvCxnSpPr>
          <p:nvPr/>
        </p:nvCxnSpPr>
        <p:spPr>
          <a:xfrm flipH="1">
            <a:off x="2921040" y="4798800"/>
            <a:ext cx="12600" cy="365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30"/>
          <p:cNvSpPr/>
          <p:nvPr/>
        </p:nvSpPr>
        <p:spPr>
          <a:xfrm>
            <a:off x="7627320" y="48006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Diamond 31"/>
          <p:cNvSpPr/>
          <p:nvPr/>
        </p:nvSpPr>
        <p:spPr>
          <a:xfrm>
            <a:off x="7627320" y="5329800"/>
            <a:ext cx="17960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76"/>
          <p:cNvCxnSpPr>
            <a:stCxn id="175" idx="1"/>
            <a:endCxn id="208" idx="3"/>
          </p:cNvCxnSpPr>
          <p:nvPr/>
        </p:nvCxnSpPr>
        <p:spPr>
          <a:xfrm flipH="1">
            <a:off x="9194760" y="4114440"/>
            <a:ext cx="1375200" cy="878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1" name="Straight Arrow Connector 77"/>
          <p:cNvCxnSpPr>
            <a:stCxn id="208" idx="1"/>
            <a:endCxn id="195" idx="3"/>
          </p:cNvCxnSpPr>
          <p:nvPr/>
        </p:nvCxnSpPr>
        <p:spPr>
          <a:xfrm flipH="1">
            <a:off x="7034400" y="4992480"/>
            <a:ext cx="593280" cy="18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2" name="Straight Arrow Connector 78"/>
          <p:cNvCxnSpPr>
            <a:stCxn id="209" idx="1"/>
            <a:endCxn id="195" idx="3"/>
          </p:cNvCxnSpPr>
          <p:nvPr/>
        </p:nvCxnSpPr>
        <p:spPr>
          <a:xfrm flipH="1" flipV="1">
            <a:off x="7034400" y="5180760"/>
            <a:ext cx="593280" cy="341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3" name="Straight Arrow Connector 79"/>
          <p:cNvCxnSpPr>
            <a:stCxn id="175" idx="1"/>
            <a:endCxn id="209" idx="3"/>
          </p:cNvCxnSpPr>
          <p:nvPr/>
        </p:nvCxnSpPr>
        <p:spPr>
          <a:xfrm flipH="1">
            <a:off x="9423360" y="4114440"/>
            <a:ext cx="1146600" cy="140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4" name="Straight Arrow Connector 12"/>
          <p:cNvCxnSpPr>
            <a:stCxn id="164" idx="1"/>
            <a:endCxn id="153" idx="3"/>
          </p:cNvCxnSpPr>
          <p:nvPr/>
        </p:nvCxnSpPr>
        <p:spPr>
          <a:xfrm flipH="1">
            <a:off x="4163760" y="1106280"/>
            <a:ext cx="263520" cy="17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5" name="Oval 6"/>
          <p:cNvSpPr/>
          <p:nvPr/>
        </p:nvSpPr>
        <p:spPr>
          <a:xfrm>
            <a:off x="8053560" y="2057400"/>
            <a:ext cx="1218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0"/>
          <p:cNvCxnSpPr>
            <a:stCxn id="215" idx="0"/>
            <a:endCxn id="191" idx="2"/>
          </p:cNvCxnSpPr>
          <p:nvPr/>
        </p:nvCxnSpPr>
        <p:spPr>
          <a:xfrm flipV="1">
            <a:off x="8663040" y="1827000"/>
            <a:ext cx="646560" cy="23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Arrow Connector 1"/>
          <p:cNvCxnSpPr/>
          <p:nvPr/>
        </p:nvCxnSpPr>
        <p:spPr>
          <a:xfrm flipH="1">
            <a:off x="0" y="307332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8" name="Straight Arrow Connector 2"/>
          <p:cNvCxnSpPr/>
          <p:nvPr/>
        </p:nvCxnSpPr>
        <p:spPr>
          <a:xfrm>
            <a:off x="0" y="248940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9" name="Straight Arrow Connector 3"/>
          <p:cNvCxnSpPr/>
          <p:nvPr/>
        </p:nvCxnSpPr>
        <p:spPr>
          <a:xfrm>
            <a:off x="0" y="278136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20" name="Straight Arrow Connector 4"/>
          <p:cNvCxnSpPr/>
          <p:nvPr/>
        </p:nvCxnSpPr>
        <p:spPr>
          <a:xfrm flipH="1">
            <a:off x="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1" name="Diamond 1"/>
          <p:cNvSpPr/>
          <p:nvPr/>
        </p:nvSpPr>
        <p:spPr>
          <a:xfrm>
            <a:off x="128520" y="613404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Oval 1"/>
          <p:cNvSpPr/>
          <p:nvPr/>
        </p:nvSpPr>
        <p:spPr>
          <a:xfrm>
            <a:off x="302760" y="5454000"/>
            <a:ext cx="1218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1"/>
          <p:cNvGrpSpPr/>
          <p:nvPr/>
        </p:nvGrpSpPr>
        <p:grpSpPr>
          <a:xfrm>
            <a:off x="101160" y="336240"/>
            <a:ext cx="1622160" cy="777960"/>
            <a:chOff x="101160" y="336240"/>
            <a:chExt cx="1622160" cy="777960"/>
          </a:xfrm>
        </p:grpSpPr>
        <p:sp>
          <p:nvSpPr>
            <p:cNvPr id="224" name="TextBox 1"/>
            <p:cNvSpPr/>
            <p:nvPr/>
          </p:nvSpPr>
          <p:spPr>
            <a:xfrm>
              <a:off x="101160" y="3362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2"/>
            <p:cNvSpPr/>
            <p:nvPr/>
          </p:nvSpPr>
          <p:spPr>
            <a:xfrm>
              <a:off x="101160" y="597600"/>
              <a:ext cx="1622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2"/>
          <p:cNvSpPr/>
          <p:nvPr/>
        </p:nvSpPr>
        <p:spPr>
          <a:xfrm>
            <a:off x="128520" y="4629600"/>
            <a:ext cx="1567440" cy="528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7" name="Straight Arrow Connector 5"/>
          <p:cNvCxnSpPr/>
          <p:nvPr/>
        </p:nvCxnSpPr>
        <p:spPr>
          <a:xfrm>
            <a:off x="0" y="336564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8" name="Isosceles Triangle 1"/>
          <p:cNvSpPr/>
          <p:nvPr/>
        </p:nvSpPr>
        <p:spPr>
          <a:xfrm>
            <a:off x="673200" y="394992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2"/>
          <p:cNvGrpSpPr/>
          <p:nvPr/>
        </p:nvGrpSpPr>
        <p:grpSpPr>
          <a:xfrm>
            <a:off x="101160" y="1413000"/>
            <a:ext cx="1622160" cy="777960"/>
            <a:chOff x="101160" y="1413000"/>
            <a:chExt cx="1622160" cy="777960"/>
          </a:xfrm>
        </p:grpSpPr>
        <p:sp>
          <p:nvSpPr>
            <p:cNvPr id="230" name="TextBox 3"/>
            <p:cNvSpPr/>
            <p:nvPr/>
          </p:nvSpPr>
          <p:spPr>
            <a:xfrm>
              <a:off x="101160" y="1413000"/>
              <a:ext cx="1622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4"/>
            <p:cNvSpPr/>
            <p:nvPr/>
          </p:nvSpPr>
          <p:spPr>
            <a:xfrm>
              <a:off x="101160" y="1674360"/>
              <a:ext cx="1622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2" name="TextBox 19"/>
          <p:cNvSpPr/>
          <p:nvPr/>
        </p:nvSpPr>
        <p:spPr>
          <a:xfrm>
            <a:off x="4775040" y="4572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Box 20"/>
          <p:cNvSpPr/>
          <p:nvPr/>
        </p:nvSpPr>
        <p:spPr>
          <a:xfrm>
            <a:off x="4775040" y="718560"/>
            <a:ext cx="16221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4" name="Group 6"/>
          <p:cNvGrpSpPr/>
          <p:nvPr/>
        </p:nvGrpSpPr>
        <p:grpSpPr>
          <a:xfrm>
            <a:off x="4572000" y="4274280"/>
            <a:ext cx="1622160" cy="991440"/>
            <a:chOff x="4572000" y="4274280"/>
            <a:chExt cx="1622160" cy="991440"/>
          </a:xfrm>
        </p:grpSpPr>
        <p:sp>
          <p:nvSpPr>
            <p:cNvPr id="235" name="TextBox 21"/>
            <p:cNvSpPr/>
            <p:nvPr/>
          </p:nvSpPr>
          <p:spPr>
            <a:xfrm>
              <a:off x="4572000" y="427428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TextBox 30"/>
            <p:cNvSpPr/>
            <p:nvPr/>
          </p:nvSpPr>
          <p:spPr>
            <a:xfrm>
              <a:off x="4572000" y="4535640"/>
              <a:ext cx="16221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7" name="Diamond 9"/>
          <p:cNvSpPr/>
          <p:nvPr/>
        </p:nvSpPr>
        <p:spPr>
          <a:xfrm>
            <a:off x="3231360" y="28998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Diamond 10"/>
          <p:cNvSpPr/>
          <p:nvPr/>
        </p:nvSpPr>
        <p:spPr>
          <a:xfrm>
            <a:off x="4602960" y="2585160"/>
            <a:ext cx="1796040" cy="384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Straight Arrow Connector 24"/>
          <p:cNvCxnSpPr>
            <a:stCxn id="234" idx="0"/>
            <a:endCxn id="237" idx="2"/>
          </p:cNvCxnSpPr>
          <p:nvPr/>
        </p:nvCxnSpPr>
        <p:spPr>
          <a:xfrm flipH="1" flipV="1">
            <a:off x="4015080" y="3283200"/>
            <a:ext cx="1368360" cy="991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0" name="Straight Arrow Connector 18"/>
          <p:cNvCxnSpPr>
            <a:stCxn id="238" idx="0"/>
            <a:endCxn id="233" idx="2"/>
          </p:cNvCxnSpPr>
          <p:nvPr/>
        </p:nvCxnSpPr>
        <p:spPr>
          <a:xfrm flipV="1">
            <a:off x="550116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1" name="Straight Arrow Connector 17"/>
          <p:cNvCxnSpPr>
            <a:stCxn id="234" idx="0"/>
            <a:endCxn id="238" idx="2"/>
          </p:cNvCxnSpPr>
          <p:nvPr/>
        </p:nvCxnSpPr>
        <p:spPr>
          <a:xfrm flipV="1">
            <a:off x="5383080" y="2970000"/>
            <a:ext cx="118440" cy="1304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2" name="Straight Arrow Connector 23"/>
          <p:cNvCxnSpPr>
            <a:stCxn id="233" idx="2"/>
            <a:endCxn id="237" idx="0"/>
          </p:cNvCxnSpPr>
          <p:nvPr/>
        </p:nvCxnSpPr>
        <p:spPr>
          <a:xfrm flipH="1">
            <a:off x="401508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3" name="Diamond 11"/>
          <p:cNvSpPr/>
          <p:nvPr/>
        </p:nvSpPr>
        <p:spPr>
          <a:xfrm>
            <a:off x="2743200" y="4572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4" name="Straight Arrow Connector 25"/>
          <p:cNvCxnSpPr>
            <a:stCxn id="233" idx="1"/>
            <a:endCxn id="243" idx="3"/>
          </p:cNvCxnSpPr>
          <p:nvPr/>
        </p:nvCxnSpPr>
        <p:spPr>
          <a:xfrm flipH="1" flipV="1">
            <a:off x="4310640" y="649080"/>
            <a:ext cx="464760" cy="434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5" name="Straight Arrow Connector 26"/>
          <p:cNvCxnSpPr>
            <a:stCxn id="233" idx="1"/>
            <a:endCxn id="243" idx="2"/>
          </p:cNvCxnSpPr>
          <p:nvPr/>
        </p:nvCxnSpPr>
        <p:spPr>
          <a:xfrm flipH="1" flipV="1">
            <a:off x="3526920" y="840600"/>
            <a:ext cx="1248480" cy="243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6" name="Group 7"/>
          <p:cNvGrpSpPr/>
          <p:nvPr/>
        </p:nvGrpSpPr>
        <p:grpSpPr>
          <a:xfrm>
            <a:off x="8686800" y="837360"/>
            <a:ext cx="1622160" cy="991440"/>
            <a:chOff x="8686800" y="837360"/>
            <a:chExt cx="1622160" cy="991440"/>
          </a:xfrm>
        </p:grpSpPr>
        <p:sp>
          <p:nvSpPr>
            <p:cNvPr id="247" name="TextBox 31"/>
            <p:cNvSpPr/>
            <p:nvPr/>
          </p:nvSpPr>
          <p:spPr>
            <a:xfrm>
              <a:off x="8686800" y="83736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TextBox 32"/>
            <p:cNvSpPr/>
            <p:nvPr/>
          </p:nvSpPr>
          <p:spPr>
            <a:xfrm>
              <a:off x="8686800" y="1098720"/>
              <a:ext cx="16221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9" name="Diamond 12"/>
          <p:cNvSpPr/>
          <p:nvPr/>
        </p:nvSpPr>
        <p:spPr>
          <a:xfrm>
            <a:off x="128880" y="613404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Diamond 13"/>
          <p:cNvSpPr/>
          <p:nvPr/>
        </p:nvSpPr>
        <p:spPr>
          <a:xfrm>
            <a:off x="7315200" y="2286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Straight Arrow Connector 27"/>
          <p:cNvCxnSpPr/>
          <p:nvPr/>
        </p:nvCxnSpPr>
        <p:spPr>
          <a:xfrm>
            <a:off x="360" y="336600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52" name="Straight Arrow Connector 28"/>
          <p:cNvCxnSpPr>
            <a:stCxn id="250" idx="1"/>
            <a:endCxn id="233" idx="3"/>
          </p:cNvCxnSpPr>
          <p:nvPr/>
        </p:nvCxnSpPr>
        <p:spPr>
          <a:xfrm flipH="1">
            <a:off x="6397200" y="420480"/>
            <a:ext cx="918360" cy="663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3" name="Diamond 14"/>
          <p:cNvSpPr/>
          <p:nvPr/>
        </p:nvSpPr>
        <p:spPr>
          <a:xfrm>
            <a:off x="6629400" y="1442160"/>
            <a:ext cx="1826640" cy="613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4" name="Straight Arrow Connector 30"/>
          <p:cNvCxnSpPr>
            <a:stCxn id="246" idx="0"/>
            <a:endCxn id="250" idx="3"/>
          </p:cNvCxnSpPr>
          <p:nvPr/>
        </p:nvCxnSpPr>
        <p:spPr>
          <a:xfrm flipH="1" flipV="1">
            <a:off x="8882640" y="420480"/>
            <a:ext cx="615600" cy="41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55" name="Diamond 15"/>
          <p:cNvSpPr/>
          <p:nvPr/>
        </p:nvSpPr>
        <p:spPr>
          <a:xfrm>
            <a:off x="6629400" y="25146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32"/>
          <p:cNvCxnSpPr>
            <a:stCxn id="246" idx="2"/>
            <a:endCxn id="255" idx="3"/>
          </p:cNvCxnSpPr>
          <p:nvPr/>
        </p:nvCxnSpPr>
        <p:spPr>
          <a:xfrm flipH="1">
            <a:off x="8196840" y="1828800"/>
            <a:ext cx="1301400" cy="878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33"/>
          <p:cNvCxnSpPr>
            <a:stCxn id="255" idx="1"/>
            <a:endCxn id="234" idx="3"/>
          </p:cNvCxnSpPr>
          <p:nvPr/>
        </p:nvCxnSpPr>
        <p:spPr>
          <a:xfrm flipH="1">
            <a:off x="6194160" y="2706480"/>
            <a:ext cx="435600" cy="2063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34"/>
          <p:cNvCxnSpPr>
            <a:stCxn id="246" idx="1"/>
            <a:endCxn id="253" idx="3"/>
          </p:cNvCxnSpPr>
          <p:nvPr/>
        </p:nvCxnSpPr>
        <p:spPr>
          <a:xfrm flipH="1">
            <a:off x="8456040" y="1333080"/>
            <a:ext cx="231120" cy="41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31"/>
          <p:cNvCxnSpPr>
            <a:stCxn id="253" idx="1"/>
            <a:endCxn id="233" idx="2"/>
          </p:cNvCxnSpPr>
          <p:nvPr/>
        </p:nvCxnSpPr>
        <p:spPr>
          <a:xfrm flipH="1" flipV="1">
            <a:off x="5586120" y="1448640"/>
            <a:ext cx="1043640" cy="300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0" name="Group 11"/>
          <p:cNvGrpSpPr/>
          <p:nvPr/>
        </p:nvGrpSpPr>
        <p:grpSpPr>
          <a:xfrm>
            <a:off x="101160" y="336240"/>
            <a:ext cx="1622160" cy="777960"/>
            <a:chOff x="101160" y="336240"/>
            <a:chExt cx="1622160" cy="777960"/>
          </a:xfrm>
        </p:grpSpPr>
        <p:sp>
          <p:nvSpPr>
            <p:cNvPr id="261" name="TextBox 51"/>
            <p:cNvSpPr/>
            <p:nvPr/>
          </p:nvSpPr>
          <p:spPr>
            <a:xfrm>
              <a:off x="101160" y="3362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TextBox 52"/>
            <p:cNvSpPr/>
            <p:nvPr/>
          </p:nvSpPr>
          <p:spPr>
            <a:xfrm>
              <a:off x="101160" y="597600"/>
              <a:ext cx="1622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3" name="Group 14"/>
          <p:cNvGrpSpPr/>
          <p:nvPr/>
        </p:nvGrpSpPr>
        <p:grpSpPr>
          <a:xfrm>
            <a:off x="6760440" y="4359960"/>
            <a:ext cx="1622160" cy="562320"/>
            <a:chOff x="6760440" y="4359960"/>
            <a:chExt cx="1622160" cy="562320"/>
          </a:xfrm>
        </p:grpSpPr>
        <p:sp>
          <p:nvSpPr>
            <p:cNvPr id="264" name="TextBox 55"/>
            <p:cNvSpPr/>
            <p:nvPr/>
          </p:nvSpPr>
          <p:spPr>
            <a:xfrm>
              <a:off x="6760440" y="435996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TextBox 56"/>
            <p:cNvSpPr/>
            <p:nvPr/>
          </p:nvSpPr>
          <p:spPr>
            <a:xfrm>
              <a:off x="6760440" y="4621320"/>
              <a:ext cx="162216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" name="Isosceles Triangle 6"/>
          <p:cNvSpPr/>
          <p:nvPr/>
        </p:nvSpPr>
        <p:spPr>
          <a:xfrm>
            <a:off x="9144000" y="205740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7" name="Straight Arrow Connector 51"/>
          <p:cNvCxnSpPr>
            <a:stCxn id="268" idx="3"/>
          </p:cNvCxnSpPr>
          <p:nvPr/>
        </p:nvCxnSpPr>
        <p:spPr>
          <a:xfrm flipH="1">
            <a:off x="8026200" y="4112640"/>
            <a:ext cx="1434960" cy="249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9" name="Straight Arrow Connector 53"/>
          <p:cNvCxnSpPr>
            <a:stCxn id="270" idx="0"/>
            <a:endCxn id="268" idx="3"/>
          </p:cNvCxnSpPr>
          <p:nvPr/>
        </p:nvCxnSpPr>
        <p:spPr>
          <a:xfrm flipH="1" flipV="1">
            <a:off x="9460800" y="4112640"/>
            <a:ext cx="472680" cy="231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4"/>
          <p:cNvCxnSpPr>
            <a:stCxn id="266" idx="3"/>
          </p:cNvCxnSpPr>
          <p:nvPr/>
        </p:nvCxnSpPr>
        <p:spPr>
          <a:xfrm flipH="1">
            <a:off x="9346320" y="2440800"/>
            <a:ext cx="3744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2" name="Straight Arrow Connector 55"/>
          <p:cNvCxnSpPr>
            <a:stCxn id="246" idx="2"/>
            <a:endCxn id="266" idx="0"/>
          </p:cNvCxnSpPr>
          <p:nvPr/>
        </p:nvCxnSpPr>
        <p:spPr>
          <a:xfrm flipH="1">
            <a:off x="938340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3" name="TextBox 73"/>
          <p:cNvSpPr/>
          <p:nvPr/>
        </p:nvSpPr>
        <p:spPr>
          <a:xfrm>
            <a:off x="7089840" y="57150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Diamond 21"/>
          <p:cNvSpPr/>
          <p:nvPr/>
        </p:nvSpPr>
        <p:spPr>
          <a:xfrm>
            <a:off x="6760440" y="5183280"/>
            <a:ext cx="182556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56"/>
          <p:cNvCxnSpPr/>
          <p:nvPr/>
        </p:nvCxnSpPr>
        <p:spPr>
          <a:xfrm flipH="1">
            <a:off x="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6" name="Group 12"/>
          <p:cNvGrpSpPr/>
          <p:nvPr/>
        </p:nvGrpSpPr>
        <p:grpSpPr>
          <a:xfrm>
            <a:off x="8534520" y="2879640"/>
            <a:ext cx="1622160" cy="563040"/>
            <a:chOff x="8534520" y="2879640"/>
            <a:chExt cx="1622160" cy="563040"/>
          </a:xfrm>
        </p:grpSpPr>
        <p:sp>
          <p:nvSpPr>
            <p:cNvPr id="277" name="TextBox 23"/>
            <p:cNvSpPr/>
            <p:nvPr/>
          </p:nvSpPr>
          <p:spPr>
            <a:xfrm>
              <a:off x="8534520" y="28796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TextBox 24"/>
            <p:cNvSpPr/>
            <p:nvPr/>
          </p:nvSpPr>
          <p:spPr>
            <a:xfrm>
              <a:off x="8534520" y="3141000"/>
              <a:ext cx="1622160" cy="301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9" name="Group 16"/>
          <p:cNvGrpSpPr/>
          <p:nvPr/>
        </p:nvGrpSpPr>
        <p:grpSpPr>
          <a:xfrm>
            <a:off x="8534520" y="2879640"/>
            <a:ext cx="1622160" cy="564480"/>
            <a:chOff x="8534520" y="2879640"/>
            <a:chExt cx="1622160" cy="564480"/>
          </a:xfrm>
        </p:grpSpPr>
        <p:sp>
          <p:nvSpPr>
            <p:cNvPr id="280" name="TextBox 40"/>
            <p:cNvSpPr/>
            <p:nvPr/>
          </p:nvSpPr>
          <p:spPr>
            <a:xfrm>
              <a:off x="8534520" y="28796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TextBox 59"/>
            <p:cNvSpPr/>
            <p:nvPr/>
          </p:nvSpPr>
          <p:spPr>
            <a:xfrm>
              <a:off x="8534520" y="314100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Isosceles Triangle 7"/>
          <p:cNvSpPr/>
          <p:nvPr/>
        </p:nvSpPr>
        <p:spPr>
          <a:xfrm>
            <a:off x="9221400" y="372924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2" name="Straight Arrow Connector 80"/>
          <p:cNvCxnSpPr>
            <a:stCxn id="279" idx="2"/>
            <a:endCxn id="268" idx="0"/>
          </p:cNvCxnSpPr>
          <p:nvPr/>
        </p:nvCxnSpPr>
        <p:spPr>
          <a:xfrm>
            <a:off x="934560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52"/>
          <p:cNvCxnSpPr/>
          <p:nvPr/>
        </p:nvCxnSpPr>
        <p:spPr>
          <a:xfrm>
            <a:off x="855684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84" name=""/>
          <p:cNvSpPr/>
          <p:nvPr/>
        </p:nvSpPr>
        <p:spPr>
          <a:xfrm>
            <a:off x="9601200" y="3382920"/>
            <a:ext cx="9122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Box 49"/>
          <p:cNvSpPr/>
          <p:nvPr/>
        </p:nvSpPr>
        <p:spPr>
          <a:xfrm>
            <a:off x="2057400" y="213228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TextBox 50"/>
          <p:cNvSpPr/>
          <p:nvPr/>
        </p:nvSpPr>
        <p:spPr>
          <a:xfrm>
            <a:off x="2057400" y="2393640"/>
            <a:ext cx="1622160" cy="1936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Isosceles Triangle 8"/>
          <p:cNvSpPr/>
          <p:nvPr/>
        </p:nvSpPr>
        <p:spPr>
          <a:xfrm>
            <a:off x="2613960" y="121788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1"/>
          <p:cNvCxnSpPr>
            <a:stCxn id="287" idx="3"/>
            <a:endCxn id="285" idx="0"/>
          </p:cNvCxnSpPr>
          <p:nvPr/>
        </p:nvCxnSpPr>
        <p:spPr>
          <a:xfrm>
            <a:off x="2853360" y="1601280"/>
            <a:ext cx="15480" cy="53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9" name="Straight Arrow Connector 82"/>
          <p:cNvCxnSpPr>
            <a:stCxn id="287" idx="0"/>
            <a:endCxn id="233" idx="1"/>
          </p:cNvCxnSpPr>
          <p:nvPr/>
        </p:nvCxnSpPr>
        <p:spPr>
          <a:xfrm flipV="1">
            <a:off x="2853360" y="1083600"/>
            <a:ext cx="192204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90" name="Straight Arrow Connector 83"/>
          <p:cNvCxnSpPr>
            <a:stCxn id="263" idx="2"/>
            <a:endCxn id="274" idx="0"/>
          </p:cNvCxnSpPr>
          <p:nvPr/>
        </p:nvCxnSpPr>
        <p:spPr>
          <a:xfrm>
            <a:off x="7571520" y="4922280"/>
            <a:ext cx="102240" cy="261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1" name="Straight Arrow Connector 57"/>
          <p:cNvCxnSpPr>
            <a:stCxn id="274" idx="2"/>
            <a:endCxn id="273" idx="0"/>
          </p:cNvCxnSpPr>
          <p:nvPr/>
        </p:nvCxnSpPr>
        <p:spPr>
          <a:xfrm>
            <a:off x="7673400" y="5566680"/>
            <a:ext cx="227880" cy="148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2" name="Group 5"/>
          <p:cNvGrpSpPr/>
          <p:nvPr/>
        </p:nvGrpSpPr>
        <p:grpSpPr>
          <a:xfrm>
            <a:off x="10265040" y="5029200"/>
            <a:ext cx="1622160" cy="562680"/>
            <a:chOff x="10265040" y="5029200"/>
            <a:chExt cx="1622160" cy="562680"/>
          </a:xfrm>
        </p:grpSpPr>
        <p:sp>
          <p:nvSpPr>
            <p:cNvPr id="293" name="TextBox 22"/>
            <p:cNvSpPr/>
            <p:nvPr/>
          </p:nvSpPr>
          <p:spPr>
            <a:xfrm>
              <a:off x="10265040" y="502920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TextBox 29"/>
            <p:cNvSpPr/>
            <p:nvPr/>
          </p:nvSpPr>
          <p:spPr>
            <a:xfrm>
              <a:off x="10265040" y="5290560"/>
              <a:ext cx="1622160" cy="301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5" name="Straight Arrow Connector 84"/>
          <p:cNvCxnSpPr>
            <a:stCxn id="292" idx="0"/>
            <a:endCxn id="268" idx="4"/>
          </p:cNvCxnSpPr>
          <p:nvPr/>
        </p:nvCxnSpPr>
        <p:spPr>
          <a:xfrm flipH="1" flipV="1">
            <a:off x="9699840" y="4112640"/>
            <a:ext cx="1376640" cy="916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6" name="Group 9"/>
          <p:cNvGrpSpPr/>
          <p:nvPr/>
        </p:nvGrpSpPr>
        <p:grpSpPr>
          <a:xfrm>
            <a:off x="9122040" y="4343400"/>
            <a:ext cx="1622160" cy="562680"/>
            <a:chOff x="9122040" y="4343400"/>
            <a:chExt cx="1622160" cy="562680"/>
          </a:xfrm>
        </p:grpSpPr>
        <p:sp>
          <p:nvSpPr>
            <p:cNvPr id="297" name="TextBox 47"/>
            <p:cNvSpPr/>
            <p:nvPr/>
          </p:nvSpPr>
          <p:spPr>
            <a:xfrm>
              <a:off x="9122040" y="434340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TextBox 48"/>
            <p:cNvSpPr/>
            <p:nvPr/>
          </p:nvSpPr>
          <p:spPr>
            <a:xfrm>
              <a:off x="9122040" y="4604760"/>
              <a:ext cx="1622160" cy="301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Straight Arrow Connector 44"/>
          <p:cNvCxnSpPr/>
          <p:nvPr/>
        </p:nvCxnSpPr>
        <p:spPr>
          <a:xfrm flipH="1">
            <a:off x="0" y="307332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00" name="Straight Arrow Connector 45"/>
          <p:cNvCxnSpPr/>
          <p:nvPr/>
        </p:nvCxnSpPr>
        <p:spPr>
          <a:xfrm>
            <a:off x="0" y="248940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1" name="Straight Arrow Connector 46"/>
          <p:cNvCxnSpPr/>
          <p:nvPr/>
        </p:nvCxnSpPr>
        <p:spPr>
          <a:xfrm>
            <a:off x="0" y="278136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2" name="Straight Arrow Connector 47"/>
          <p:cNvCxnSpPr/>
          <p:nvPr/>
        </p:nvCxnSpPr>
        <p:spPr>
          <a:xfrm flipH="1">
            <a:off x="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3" name="Diamond 17"/>
          <p:cNvSpPr/>
          <p:nvPr/>
        </p:nvSpPr>
        <p:spPr>
          <a:xfrm>
            <a:off x="128520" y="613404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val 4"/>
          <p:cNvSpPr/>
          <p:nvPr/>
        </p:nvSpPr>
        <p:spPr>
          <a:xfrm>
            <a:off x="302760" y="5454000"/>
            <a:ext cx="1218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3"/>
          <p:cNvSpPr/>
          <p:nvPr/>
        </p:nvSpPr>
        <p:spPr>
          <a:xfrm>
            <a:off x="101160" y="33624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54"/>
          <p:cNvSpPr/>
          <p:nvPr/>
        </p:nvSpPr>
        <p:spPr>
          <a:xfrm>
            <a:off x="101160" y="597600"/>
            <a:ext cx="1622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72"/>
          <p:cNvSpPr/>
          <p:nvPr/>
        </p:nvSpPr>
        <p:spPr>
          <a:xfrm>
            <a:off x="8458200" y="54864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Diamond 18"/>
          <p:cNvSpPr/>
          <p:nvPr/>
        </p:nvSpPr>
        <p:spPr>
          <a:xfrm>
            <a:off x="128520" y="4629600"/>
            <a:ext cx="1567440" cy="528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9" name="Straight Arrow Connector 48"/>
          <p:cNvCxnSpPr/>
          <p:nvPr/>
        </p:nvCxnSpPr>
        <p:spPr>
          <a:xfrm>
            <a:off x="0" y="336564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10" name="Isosceles Triangle 5"/>
          <p:cNvSpPr/>
          <p:nvPr/>
        </p:nvSpPr>
        <p:spPr>
          <a:xfrm>
            <a:off x="673200" y="394992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1" name="Group 15"/>
          <p:cNvGrpSpPr/>
          <p:nvPr/>
        </p:nvGrpSpPr>
        <p:grpSpPr>
          <a:xfrm>
            <a:off x="101160" y="1413000"/>
            <a:ext cx="1622160" cy="777960"/>
            <a:chOff x="101160" y="1413000"/>
            <a:chExt cx="1622160" cy="777960"/>
          </a:xfrm>
        </p:grpSpPr>
        <p:sp>
          <p:nvSpPr>
            <p:cNvPr id="312" name="TextBox 57"/>
            <p:cNvSpPr/>
            <p:nvPr/>
          </p:nvSpPr>
          <p:spPr>
            <a:xfrm>
              <a:off x="101160" y="1413000"/>
              <a:ext cx="1622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Box 58"/>
            <p:cNvSpPr/>
            <p:nvPr/>
          </p:nvSpPr>
          <p:spPr>
            <a:xfrm>
              <a:off x="101160" y="1674360"/>
              <a:ext cx="1622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4" name="TextBox 62"/>
          <p:cNvSpPr/>
          <p:nvPr/>
        </p:nvSpPr>
        <p:spPr>
          <a:xfrm>
            <a:off x="5463360" y="213192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TextBox 65"/>
          <p:cNvSpPr/>
          <p:nvPr/>
        </p:nvSpPr>
        <p:spPr>
          <a:xfrm>
            <a:off x="5463360" y="1828800"/>
            <a:ext cx="1622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6" name="Group 17"/>
          <p:cNvGrpSpPr/>
          <p:nvPr/>
        </p:nvGrpSpPr>
        <p:grpSpPr>
          <a:xfrm>
            <a:off x="4296600" y="4022640"/>
            <a:ext cx="1622160" cy="777960"/>
            <a:chOff x="4296600" y="4022640"/>
            <a:chExt cx="1622160" cy="777960"/>
          </a:xfrm>
        </p:grpSpPr>
        <p:sp>
          <p:nvSpPr>
            <p:cNvPr id="317" name="TextBox 61"/>
            <p:cNvSpPr/>
            <p:nvPr/>
          </p:nvSpPr>
          <p:spPr>
            <a:xfrm>
              <a:off x="4296600" y="40226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Box 63"/>
            <p:cNvSpPr/>
            <p:nvPr/>
          </p:nvSpPr>
          <p:spPr>
            <a:xfrm>
              <a:off x="4296600" y="4284000"/>
              <a:ext cx="1622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oup 18"/>
          <p:cNvGrpSpPr/>
          <p:nvPr/>
        </p:nvGrpSpPr>
        <p:grpSpPr>
          <a:xfrm>
            <a:off x="9348840" y="2254320"/>
            <a:ext cx="1622160" cy="1631880"/>
            <a:chOff x="9348840" y="2254320"/>
            <a:chExt cx="1622160" cy="1631880"/>
          </a:xfrm>
        </p:grpSpPr>
        <p:sp>
          <p:nvSpPr>
            <p:cNvPr id="320" name="TextBox 64"/>
            <p:cNvSpPr/>
            <p:nvPr/>
          </p:nvSpPr>
          <p:spPr>
            <a:xfrm>
              <a:off x="9348840" y="225432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6"/>
            <p:cNvSpPr/>
            <p:nvPr/>
          </p:nvSpPr>
          <p:spPr>
            <a:xfrm>
              <a:off x="9348840" y="2515680"/>
              <a:ext cx="16221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19"/>
          <p:cNvSpPr/>
          <p:nvPr/>
        </p:nvSpPr>
        <p:spPr>
          <a:xfrm>
            <a:off x="9402120" y="45720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Oval 5"/>
          <p:cNvSpPr/>
          <p:nvPr/>
        </p:nvSpPr>
        <p:spPr>
          <a:xfrm>
            <a:off x="7007400" y="4572000"/>
            <a:ext cx="16761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4" name="Group 19"/>
          <p:cNvGrpSpPr/>
          <p:nvPr/>
        </p:nvGrpSpPr>
        <p:grpSpPr>
          <a:xfrm>
            <a:off x="9348840" y="2254320"/>
            <a:ext cx="1622160" cy="1631880"/>
            <a:chOff x="9348840" y="2254320"/>
            <a:chExt cx="1622160" cy="1631880"/>
          </a:xfrm>
        </p:grpSpPr>
        <p:sp>
          <p:nvSpPr>
            <p:cNvPr id="325" name="TextBox 67"/>
            <p:cNvSpPr/>
            <p:nvPr/>
          </p:nvSpPr>
          <p:spPr>
            <a:xfrm>
              <a:off x="9348840" y="225432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TextBox 68"/>
            <p:cNvSpPr/>
            <p:nvPr/>
          </p:nvSpPr>
          <p:spPr>
            <a:xfrm>
              <a:off x="9348840" y="2515680"/>
              <a:ext cx="16221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7" name="Group 20"/>
          <p:cNvGrpSpPr/>
          <p:nvPr/>
        </p:nvGrpSpPr>
        <p:grpSpPr>
          <a:xfrm>
            <a:off x="9348840" y="2254320"/>
            <a:ext cx="1622160" cy="1845360"/>
            <a:chOff x="9348840" y="2254320"/>
            <a:chExt cx="1622160" cy="1845360"/>
          </a:xfrm>
        </p:grpSpPr>
        <p:sp>
          <p:nvSpPr>
            <p:cNvPr id="328" name="TextBox 69"/>
            <p:cNvSpPr/>
            <p:nvPr/>
          </p:nvSpPr>
          <p:spPr>
            <a:xfrm>
              <a:off x="9348840" y="225432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Box 70"/>
            <p:cNvSpPr/>
            <p:nvPr/>
          </p:nvSpPr>
          <p:spPr>
            <a:xfrm>
              <a:off x="9348840" y="2515680"/>
              <a:ext cx="162216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0" name="Diamond 25"/>
          <p:cNvSpPr/>
          <p:nvPr/>
        </p:nvSpPr>
        <p:spPr>
          <a:xfrm>
            <a:off x="7086600" y="3501720"/>
            <a:ext cx="182556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Diamond 16"/>
          <p:cNvSpPr/>
          <p:nvPr/>
        </p:nvSpPr>
        <p:spPr>
          <a:xfrm>
            <a:off x="7543800" y="1869840"/>
            <a:ext cx="17960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2" name="Straight Arrow Connector 65"/>
          <p:cNvCxnSpPr>
            <a:stCxn id="314" idx="3"/>
            <a:endCxn id="331" idx="1"/>
          </p:cNvCxnSpPr>
          <p:nvPr/>
        </p:nvCxnSpPr>
        <p:spPr>
          <a:xfrm flipV="1">
            <a:off x="7085520" y="2061720"/>
            <a:ext cx="458640" cy="222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3" name="Straight Arrow Connector 40"/>
          <p:cNvCxnSpPr>
            <a:stCxn id="322" idx="2"/>
            <a:endCxn id="307" idx="0"/>
          </p:cNvCxnSpPr>
          <p:nvPr/>
        </p:nvCxnSpPr>
        <p:spPr>
          <a:xfrm flipH="1">
            <a:off x="9269280" y="4955400"/>
            <a:ext cx="916920" cy="53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1"/>
          <p:cNvCxnSpPr>
            <a:stCxn id="327" idx="2"/>
            <a:endCxn id="322" idx="0"/>
          </p:cNvCxnSpPr>
          <p:nvPr/>
        </p:nvCxnSpPr>
        <p:spPr>
          <a:xfrm>
            <a:off x="1015992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5" name="Straight Arrow Connector 42"/>
          <p:cNvCxnSpPr>
            <a:stCxn id="322" idx="1"/>
            <a:endCxn id="323" idx="6"/>
          </p:cNvCxnSpPr>
          <p:nvPr/>
        </p:nvCxnSpPr>
        <p:spPr>
          <a:xfrm flipH="1">
            <a:off x="8683560" y="4763880"/>
            <a:ext cx="71892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6" name="Oval 7"/>
          <p:cNvSpPr/>
          <p:nvPr/>
        </p:nvSpPr>
        <p:spPr>
          <a:xfrm>
            <a:off x="6629400" y="5099760"/>
            <a:ext cx="1596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7" name="Straight Arrow Connector 66"/>
          <p:cNvCxnSpPr>
            <a:stCxn id="322" idx="1"/>
            <a:endCxn id="336" idx="6"/>
          </p:cNvCxnSpPr>
          <p:nvPr/>
        </p:nvCxnSpPr>
        <p:spPr>
          <a:xfrm flipH="1">
            <a:off x="8226360" y="4763880"/>
            <a:ext cx="11761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67"/>
          <p:cNvCxnSpPr>
            <a:stCxn id="339" idx="1"/>
            <a:endCxn id="340" idx="6"/>
          </p:cNvCxnSpPr>
          <p:nvPr/>
        </p:nvCxnSpPr>
        <p:spPr>
          <a:xfrm flipH="1">
            <a:off x="3631320" y="2549880"/>
            <a:ext cx="36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1" name="Diamond 26"/>
          <p:cNvSpPr/>
          <p:nvPr/>
        </p:nvSpPr>
        <p:spPr>
          <a:xfrm>
            <a:off x="5234760" y="28152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Diamond 27"/>
          <p:cNvSpPr/>
          <p:nvPr/>
        </p:nvSpPr>
        <p:spPr>
          <a:xfrm>
            <a:off x="3634560" y="235800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Oval 8"/>
          <p:cNvSpPr/>
          <p:nvPr/>
        </p:nvSpPr>
        <p:spPr>
          <a:xfrm>
            <a:off x="2034360" y="2815200"/>
            <a:ext cx="1596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2" name="Straight Arrow Connector 68"/>
          <p:cNvCxnSpPr>
            <a:stCxn id="316" idx="0"/>
            <a:endCxn id="339" idx="2"/>
          </p:cNvCxnSpPr>
          <p:nvPr/>
        </p:nvCxnSpPr>
        <p:spPr>
          <a:xfrm flipH="1" flipV="1">
            <a:off x="4418280" y="2741400"/>
            <a:ext cx="689760" cy="1281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3" name="Straight Arrow Connector 69"/>
          <p:cNvCxnSpPr>
            <a:stCxn id="315" idx="1"/>
            <a:endCxn id="339" idx="0"/>
          </p:cNvCxnSpPr>
          <p:nvPr/>
        </p:nvCxnSpPr>
        <p:spPr>
          <a:xfrm flipH="1">
            <a:off x="4418280" y="1980360"/>
            <a:ext cx="104544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4" name="Straight Arrow Connector 70"/>
          <p:cNvCxnSpPr>
            <a:stCxn id="316" idx="0"/>
            <a:endCxn id="341" idx="2"/>
          </p:cNvCxnSpPr>
          <p:nvPr/>
        </p:nvCxnSpPr>
        <p:spPr>
          <a:xfrm flipV="1">
            <a:off x="5107680" y="3198600"/>
            <a:ext cx="911160" cy="824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5" name="Straight Arrow Connector 71"/>
          <p:cNvCxnSpPr>
            <a:stCxn id="341" idx="0"/>
            <a:endCxn id="314" idx="2"/>
          </p:cNvCxnSpPr>
          <p:nvPr/>
        </p:nvCxnSpPr>
        <p:spPr>
          <a:xfrm flipV="1">
            <a:off x="601848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6" name="Straight Arrow Connector 64"/>
          <p:cNvCxnSpPr>
            <a:stCxn id="316" idx="3"/>
            <a:endCxn id="330" idx="1"/>
          </p:cNvCxnSpPr>
          <p:nvPr/>
        </p:nvCxnSpPr>
        <p:spPr>
          <a:xfrm flipV="1">
            <a:off x="5918760" y="3693600"/>
            <a:ext cx="1168200" cy="718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7" name="Straight Arrow Connector 63"/>
          <p:cNvCxnSpPr>
            <a:stCxn id="327" idx="1"/>
            <a:endCxn id="330" idx="3"/>
          </p:cNvCxnSpPr>
          <p:nvPr/>
        </p:nvCxnSpPr>
        <p:spPr>
          <a:xfrm flipH="1">
            <a:off x="8912160" y="3177000"/>
            <a:ext cx="437040" cy="51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8" name="Straight Arrow Connector 39"/>
          <p:cNvCxnSpPr>
            <a:stCxn id="327" idx="0"/>
            <a:endCxn id="331" idx="3"/>
          </p:cNvCxnSpPr>
          <p:nvPr/>
        </p:nvCxnSpPr>
        <p:spPr>
          <a:xfrm flipH="1" flipV="1">
            <a:off x="9339840" y="2061720"/>
            <a:ext cx="820440" cy="19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9" name="Diamond 29"/>
          <p:cNvSpPr/>
          <p:nvPr/>
        </p:nvSpPr>
        <p:spPr>
          <a:xfrm>
            <a:off x="2722320" y="5330520"/>
            <a:ext cx="182556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0" name="Straight Arrow Connector 72"/>
          <p:cNvCxnSpPr>
            <a:stCxn id="316" idx="1"/>
            <a:endCxn id="349" idx="0"/>
          </p:cNvCxnSpPr>
          <p:nvPr/>
        </p:nvCxnSpPr>
        <p:spPr>
          <a:xfrm flipH="1">
            <a:off x="3635280" y="4411440"/>
            <a:ext cx="66168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1" name="Straight Arrow Connector 73"/>
          <p:cNvCxnSpPr>
            <a:stCxn id="316" idx="2"/>
            <a:endCxn id="349" idx="3"/>
          </p:cNvCxnSpPr>
          <p:nvPr/>
        </p:nvCxnSpPr>
        <p:spPr>
          <a:xfrm flipH="1">
            <a:off x="4547880" y="4800600"/>
            <a:ext cx="560160" cy="72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Oval 9"/>
          <p:cNvSpPr/>
          <p:nvPr/>
        </p:nvSpPr>
        <p:spPr>
          <a:xfrm>
            <a:off x="7315200" y="4114800"/>
            <a:ext cx="16761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Straight Arrow Connector 58"/>
          <p:cNvCxnSpPr>
            <a:stCxn id="322" idx="1"/>
            <a:endCxn id="352" idx="6"/>
          </p:cNvCxnSpPr>
          <p:nvPr/>
        </p:nvCxnSpPr>
        <p:spPr>
          <a:xfrm flipH="1" flipV="1">
            <a:off x="8991360" y="4306680"/>
            <a:ext cx="4111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Straight Arrow Connector 6"/>
          <p:cNvCxnSpPr/>
          <p:nvPr/>
        </p:nvCxnSpPr>
        <p:spPr>
          <a:xfrm flipH="1">
            <a:off x="0" y="307332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5" name="Straight Arrow Connector 7"/>
          <p:cNvCxnSpPr/>
          <p:nvPr/>
        </p:nvCxnSpPr>
        <p:spPr>
          <a:xfrm>
            <a:off x="0" y="248940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6" name="Straight Arrow Connector 8"/>
          <p:cNvCxnSpPr/>
          <p:nvPr/>
        </p:nvCxnSpPr>
        <p:spPr>
          <a:xfrm>
            <a:off x="0" y="278136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7" name="Straight Arrow Connector 9"/>
          <p:cNvCxnSpPr/>
          <p:nvPr/>
        </p:nvCxnSpPr>
        <p:spPr>
          <a:xfrm flipH="1">
            <a:off x="0" y="3657600"/>
            <a:ext cx="1833120" cy="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8" name="Diamond 3"/>
          <p:cNvSpPr/>
          <p:nvPr/>
        </p:nvSpPr>
        <p:spPr>
          <a:xfrm>
            <a:off x="128520" y="6134040"/>
            <a:ext cx="1567440" cy="383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val 2"/>
          <p:cNvSpPr/>
          <p:nvPr/>
        </p:nvSpPr>
        <p:spPr>
          <a:xfrm>
            <a:off x="302760" y="5454000"/>
            <a:ext cx="1218960" cy="383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3"/>
          <p:cNvGrpSpPr/>
          <p:nvPr/>
        </p:nvGrpSpPr>
        <p:grpSpPr>
          <a:xfrm>
            <a:off x="101160" y="336240"/>
            <a:ext cx="1622160" cy="777960"/>
            <a:chOff x="101160" y="336240"/>
            <a:chExt cx="1622160" cy="777960"/>
          </a:xfrm>
        </p:grpSpPr>
        <p:sp>
          <p:nvSpPr>
            <p:cNvPr id="361" name="TextBox 5"/>
            <p:cNvSpPr/>
            <p:nvPr/>
          </p:nvSpPr>
          <p:spPr>
            <a:xfrm>
              <a:off x="101160" y="336240"/>
              <a:ext cx="1622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6"/>
            <p:cNvSpPr/>
            <p:nvPr/>
          </p:nvSpPr>
          <p:spPr>
            <a:xfrm>
              <a:off x="101160" y="597600"/>
              <a:ext cx="1622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3" name="Diamond 4"/>
          <p:cNvSpPr/>
          <p:nvPr/>
        </p:nvSpPr>
        <p:spPr>
          <a:xfrm>
            <a:off x="128520" y="4629600"/>
            <a:ext cx="1567440" cy="528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4" name="Straight Arrow Connector 10"/>
          <p:cNvCxnSpPr/>
          <p:nvPr/>
        </p:nvCxnSpPr>
        <p:spPr>
          <a:xfrm>
            <a:off x="0" y="3365640"/>
            <a:ext cx="1833120" cy="4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5" name="Isosceles Triangle 2"/>
          <p:cNvSpPr/>
          <p:nvPr/>
        </p:nvSpPr>
        <p:spPr>
          <a:xfrm>
            <a:off x="673200" y="3949920"/>
            <a:ext cx="478440" cy="383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6" name="Group 4"/>
          <p:cNvGrpSpPr/>
          <p:nvPr/>
        </p:nvGrpSpPr>
        <p:grpSpPr>
          <a:xfrm>
            <a:off x="101160" y="1413000"/>
            <a:ext cx="1622160" cy="777960"/>
            <a:chOff x="101160" y="1413000"/>
            <a:chExt cx="1622160" cy="777960"/>
          </a:xfrm>
        </p:grpSpPr>
        <p:sp>
          <p:nvSpPr>
            <p:cNvPr id="367" name="TextBox 7"/>
            <p:cNvSpPr/>
            <p:nvPr/>
          </p:nvSpPr>
          <p:spPr>
            <a:xfrm>
              <a:off x="101160" y="1413000"/>
              <a:ext cx="1622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8" name="TextBox 8"/>
            <p:cNvSpPr/>
            <p:nvPr/>
          </p:nvSpPr>
          <p:spPr>
            <a:xfrm>
              <a:off x="101160" y="1674360"/>
              <a:ext cx="1622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Application>LibreOffice/7.6.5.2$Linux_X86_64 LibreOffice_project/60$Build-2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2024-03-02T17:13:03Z</dcterms:modified>
  <cp:revision>345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