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4E36001-2D8E-4055-AFE5-C691EDE1837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F3F997-A115-4D24-AF98-514885E6776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CDABAE-55A7-41F6-B538-83605A45BA3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FC46B9-E0C5-43A7-BCF7-A0E004EADD9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802E33-0C96-4FBF-A01A-3166B4355AD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4551AE-3135-446F-8AE5-4B2124DCAB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C29D11-8088-4711-A3CB-5CE03B4BB7C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F0D271E-5E80-4C7E-A95F-6AB60031DF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7310E96-5347-448E-8EC5-372A839C32A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B023E8E-CCBE-4A6B-A766-7B020AE05B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A82B62-1A16-4439-92F2-636448A416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BF43D1-2853-4B81-ABF1-FB1DCC06A9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9A9C3-EA87-41C7-90C0-676D759353D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C1D8BF8-559B-48E4-8487-1FCEA1BF27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D07B1D-B61C-4C70-B818-050AC07A62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5276FE-B525-4B6E-9562-45779AE7A1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D022DD-C551-4693-ABFD-8CF59862E2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90400" cy="692640"/>
            <a:chOff x="6199200" y="6162840"/>
            <a:chExt cx="5990400" cy="69264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3960" cy="692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9520" cy="609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547995-03C9-4C39-963A-9058221B37C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489040" y="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489040" y="261360"/>
            <a:ext cx="1623960" cy="11570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03840" y="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03840" y="26136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03840" y="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03840" y="261360"/>
            <a:ext cx="16239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372560" y="34596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1"/>
          <p:cNvCxnSpPr>
            <a:stCxn id="67" idx="1"/>
            <a:endCxn id="74" idx="3"/>
          </p:cNvCxnSpPr>
          <p:nvPr/>
        </p:nvCxnSpPr>
        <p:spPr>
          <a:xfrm flipH="1" flipV="1">
            <a:off x="5941800" y="538560"/>
            <a:ext cx="662400" cy="88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6" name="Diamond 6"/>
          <p:cNvSpPr/>
          <p:nvPr/>
        </p:nvSpPr>
        <p:spPr>
          <a:xfrm>
            <a:off x="5744520" y="1600200"/>
            <a:ext cx="17978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Straight Arrow Connector 13"/>
          <p:cNvCxnSpPr>
            <a:stCxn id="76" idx="0"/>
            <a:endCxn id="67" idx="2"/>
          </p:cNvCxnSpPr>
          <p:nvPr/>
        </p:nvCxnSpPr>
        <p:spPr>
          <a:xfrm flipV="1">
            <a:off x="6643440" y="991440"/>
            <a:ext cx="77256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8" name="Straight Arrow Connector 14"/>
          <p:cNvCxnSpPr>
            <a:endCxn id="76" idx="2"/>
          </p:cNvCxnSpPr>
          <p:nvPr/>
        </p:nvCxnSpPr>
        <p:spPr>
          <a:xfrm flipH="1" flipV="1">
            <a:off x="6643440" y="1985400"/>
            <a:ext cx="432000" cy="758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9" name="Diamond 7"/>
          <p:cNvSpPr/>
          <p:nvPr/>
        </p:nvSpPr>
        <p:spPr>
          <a:xfrm>
            <a:off x="128520" y="61344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8"/>
          <p:cNvGrpSpPr/>
          <p:nvPr/>
        </p:nvGrpSpPr>
        <p:grpSpPr>
          <a:xfrm>
            <a:off x="6147720" y="2743200"/>
            <a:ext cx="1852560" cy="1216440"/>
            <a:chOff x="6147720" y="2743200"/>
            <a:chExt cx="1852560" cy="1216440"/>
          </a:xfrm>
        </p:grpSpPr>
        <p:sp>
          <p:nvSpPr>
            <p:cNvPr id="81" name="TextBox 33"/>
            <p:cNvSpPr/>
            <p:nvPr/>
          </p:nvSpPr>
          <p:spPr>
            <a:xfrm>
              <a:off x="6147720" y="2743200"/>
              <a:ext cx="18525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34"/>
            <p:cNvSpPr/>
            <p:nvPr/>
          </p:nvSpPr>
          <p:spPr>
            <a:xfrm>
              <a:off x="6147720" y="3016080"/>
              <a:ext cx="185256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Isosceles Triangle 3"/>
          <p:cNvSpPr/>
          <p:nvPr/>
        </p:nvSpPr>
        <p:spPr>
          <a:xfrm>
            <a:off x="7315200" y="441468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5"/>
          <p:cNvSpPr/>
          <p:nvPr/>
        </p:nvSpPr>
        <p:spPr>
          <a:xfrm>
            <a:off x="8686800" y="32004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8686800" y="3505680"/>
            <a:ext cx="162396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15"/>
          <p:cNvCxnSpPr>
            <a:stCxn id="83" idx="4"/>
            <a:endCxn id="85" idx="1"/>
          </p:cNvCxnSpPr>
          <p:nvPr/>
        </p:nvCxnSpPr>
        <p:spPr>
          <a:xfrm flipV="1">
            <a:off x="7795440" y="4190760"/>
            <a:ext cx="891720" cy="609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7" name="Straight Arrow Connector 16"/>
          <p:cNvCxnSpPr>
            <a:stCxn id="83" idx="0"/>
            <a:endCxn id="80" idx="2"/>
          </p:cNvCxnSpPr>
          <p:nvPr/>
        </p:nvCxnSpPr>
        <p:spPr>
          <a:xfrm flipH="1" flipV="1">
            <a:off x="7074000" y="3959640"/>
            <a:ext cx="481680" cy="455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8" name="TextBox 35"/>
          <p:cNvSpPr/>
          <p:nvPr/>
        </p:nvSpPr>
        <p:spPr>
          <a:xfrm>
            <a:off x="2032200" y="24368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6"/>
          <p:cNvSpPr/>
          <p:nvPr/>
        </p:nvSpPr>
        <p:spPr>
          <a:xfrm>
            <a:off x="2032200" y="26982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7"/>
          <p:cNvSpPr/>
          <p:nvPr/>
        </p:nvSpPr>
        <p:spPr>
          <a:xfrm>
            <a:off x="2032200" y="24368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8"/>
          <p:cNvSpPr/>
          <p:nvPr/>
        </p:nvSpPr>
        <p:spPr>
          <a:xfrm>
            <a:off x="2032200" y="26982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Diamond 8"/>
          <p:cNvSpPr/>
          <p:nvPr/>
        </p:nvSpPr>
        <p:spPr>
          <a:xfrm>
            <a:off x="1829160" y="1828800"/>
            <a:ext cx="182700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 3"/>
          <p:cNvSpPr/>
          <p:nvPr/>
        </p:nvSpPr>
        <p:spPr>
          <a:xfrm>
            <a:off x="3886200" y="1442160"/>
            <a:ext cx="159840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DateTime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Arrow Connector 36"/>
          <p:cNvCxnSpPr>
            <a:stCxn id="92" idx="3"/>
            <a:endCxn id="93" idx="2"/>
          </p:cNvCxnSpPr>
          <p:nvPr/>
        </p:nvCxnSpPr>
        <p:spPr>
          <a:xfrm flipV="1">
            <a:off x="3656160" y="1634760"/>
            <a:ext cx="230400" cy="387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5" name="Straight Arrow Connector 37"/>
          <p:cNvCxnSpPr>
            <a:stCxn id="90" idx="-1"/>
            <a:endCxn id="92" idx="2"/>
          </p:cNvCxnSpPr>
          <p:nvPr/>
        </p:nvCxnSpPr>
        <p:spPr>
          <a:xfrm flipH="1" flipV="1">
            <a:off x="2742840" y="2214000"/>
            <a:ext cx="101520" cy="223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8"/>
          <p:cNvCxnSpPr>
            <a:stCxn id="92" idx="0"/>
            <a:endCxn id="63" idx="2"/>
          </p:cNvCxnSpPr>
          <p:nvPr/>
        </p:nvCxnSpPr>
        <p:spPr>
          <a:xfrm flipV="1">
            <a:off x="2742840" y="1418400"/>
            <a:ext cx="558360" cy="410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7" name="TextBox 43"/>
          <p:cNvSpPr/>
          <p:nvPr/>
        </p:nvSpPr>
        <p:spPr>
          <a:xfrm>
            <a:off x="10491120" y="127512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4"/>
          <p:cNvSpPr/>
          <p:nvPr/>
        </p:nvSpPr>
        <p:spPr>
          <a:xfrm>
            <a:off x="10491120" y="153648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5"/>
          <p:cNvSpPr/>
          <p:nvPr/>
        </p:nvSpPr>
        <p:spPr>
          <a:xfrm>
            <a:off x="10491120" y="127512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6"/>
          <p:cNvSpPr/>
          <p:nvPr/>
        </p:nvSpPr>
        <p:spPr>
          <a:xfrm>
            <a:off x="10491120" y="1536480"/>
            <a:ext cx="162396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Diamond 20"/>
          <p:cNvSpPr/>
          <p:nvPr/>
        </p:nvSpPr>
        <p:spPr>
          <a:xfrm>
            <a:off x="8078040" y="1516320"/>
            <a:ext cx="20559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2" name="Straight Arrow Connector 35"/>
          <p:cNvCxnSpPr>
            <a:stCxn id="101" idx="2"/>
            <a:endCxn id="84" idx="0"/>
          </p:cNvCxnSpPr>
          <p:nvPr/>
        </p:nvCxnSpPr>
        <p:spPr>
          <a:xfrm>
            <a:off x="9106200" y="1901520"/>
            <a:ext cx="392760" cy="1299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3" name="Straight Arrow Connector 43"/>
          <p:cNvCxnSpPr>
            <a:stCxn id="100" idx="1"/>
            <a:endCxn id="101" idx="2"/>
          </p:cNvCxnSpPr>
          <p:nvPr/>
        </p:nvCxnSpPr>
        <p:spPr>
          <a:xfrm flipH="1" flipV="1">
            <a:off x="9106200" y="1901520"/>
            <a:ext cx="1385280" cy="42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9"/>
          <p:cNvCxnSpPr>
            <a:stCxn id="101" idx="0"/>
            <a:endCxn id="67" idx="2"/>
          </p:cNvCxnSpPr>
          <p:nvPr/>
        </p:nvCxnSpPr>
        <p:spPr>
          <a:xfrm flipH="1" flipV="1">
            <a:off x="7415640" y="991440"/>
            <a:ext cx="1690920" cy="525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5" name="Oval 6"/>
          <p:cNvSpPr/>
          <p:nvPr/>
        </p:nvSpPr>
        <p:spPr>
          <a:xfrm>
            <a:off x="7084440" y="213156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6" name="Straight Arrow Connector 50"/>
          <p:cNvCxnSpPr>
            <a:stCxn id="101" idx="1"/>
            <a:endCxn id="105" idx="0"/>
          </p:cNvCxnSpPr>
          <p:nvPr/>
        </p:nvCxnSpPr>
        <p:spPr>
          <a:xfrm flipH="1">
            <a:off x="7695000" y="1708920"/>
            <a:ext cx="383400" cy="423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7" name="TextBox 74"/>
          <p:cNvSpPr/>
          <p:nvPr/>
        </p:nvSpPr>
        <p:spPr>
          <a:xfrm>
            <a:off x="4547880" y="564048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Diamond 22"/>
          <p:cNvSpPr/>
          <p:nvPr/>
        </p:nvSpPr>
        <p:spPr>
          <a:xfrm>
            <a:off x="2971800" y="350028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9" name="Straight Arrow Connector 59"/>
          <p:cNvCxnSpPr>
            <a:stCxn id="107" idx="1"/>
            <a:endCxn id="108" idx="2"/>
          </p:cNvCxnSpPr>
          <p:nvPr/>
        </p:nvCxnSpPr>
        <p:spPr>
          <a:xfrm flipH="1" flipV="1">
            <a:off x="3885480" y="3885480"/>
            <a:ext cx="662760" cy="1906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10" name="Straight Arrow Connector 60"/>
          <p:cNvCxnSpPr>
            <a:stCxn id="91" idx="2"/>
            <a:endCxn id="108" idx="0"/>
          </p:cNvCxnSpPr>
          <p:nvPr/>
        </p:nvCxnSpPr>
        <p:spPr>
          <a:xfrm>
            <a:off x="2844000" y="3214800"/>
            <a:ext cx="1041840" cy="28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11" name="Straight Arrow Connector 61"/>
          <p:cNvCxnSpPr>
            <a:stCxn id="112" idx="3"/>
            <a:endCxn id="63" idx="2"/>
          </p:cNvCxnSpPr>
          <p:nvPr/>
        </p:nvCxnSpPr>
        <p:spPr>
          <a:xfrm flipH="1" flipV="1">
            <a:off x="3300840" y="1418400"/>
            <a:ext cx="3556800" cy="3496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2" name="Diamond 24"/>
          <p:cNvSpPr/>
          <p:nvPr/>
        </p:nvSpPr>
        <p:spPr>
          <a:xfrm>
            <a:off x="4801320" y="4572000"/>
            <a:ext cx="2055960" cy="6843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62"/>
          <p:cNvCxnSpPr>
            <a:stCxn id="107" idx="0"/>
            <a:endCxn id="112" idx="2"/>
          </p:cNvCxnSpPr>
          <p:nvPr/>
        </p:nvCxnSpPr>
        <p:spPr>
          <a:xfrm flipV="1">
            <a:off x="5359680" y="5256360"/>
            <a:ext cx="470160" cy="38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4" name="Isosceles Triangle 4"/>
          <p:cNvSpPr/>
          <p:nvPr/>
        </p:nvSpPr>
        <p:spPr>
          <a:xfrm>
            <a:off x="2490840" y="434340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5" name="Straight Arrow Connector 74"/>
          <p:cNvCxnSpPr>
            <a:stCxn id="114" idx="0"/>
            <a:endCxn id="91" idx="2"/>
          </p:cNvCxnSpPr>
          <p:nvPr/>
        </p:nvCxnSpPr>
        <p:spPr>
          <a:xfrm flipV="1">
            <a:off x="2730960" y="3214800"/>
            <a:ext cx="113400" cy="11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6" name="TextBox 39"/>
          <p:cNvSpPr/>
          <p:nvPr/>
        </p:nvSpPr>
        <p:spPr>
          <a:xfrm>
            <a:off x="2057400" y="52578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Box 41"/>
          <p:cNvSpPr/>
          <p:nvPr/>
        </p:nvSpPr>
        <p:spPr>
          <a:xfrm>
            <a:off x="2057400" y="52578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Daily 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Box 42"/>
          <p:cNvSpPr/>
          <p:nvPr/>
        </p:nvSpPr>
        <p:spPr>
          <a:xfrm>
            <a:off x="2057400" y="5519160"/>
            <a:ext cx="162396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Deadline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9" name="Straight Arrow Connector 75"/>
          <p:cNvCxnSpPr>
            <a:stCxn id="114" idx="3"/>
            <a:endCxn id="117" idx="0"/>
          </p:cNvCxnSpPr>
          <p:nvPr/>
        </p:nvCxnSpPr>
        <p:spPr>
          <a:xfrm>
            <a:off x="2730960" y="4728600"/>
            <a:ext cx="138600" cy="52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0" name="Diamond 30"/>
          <p:cNvSpPr/>
          <p:nvPr/>
        </p:nvSpPr>
        <p:spPr>
          <a:xfrm>
            <a:off x="6431400" y="53294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Diamond 31"/>
          <p:cNvSpPr/>
          <p:nvPr/>
        </p:nvSpPr>
        <p:spPr>
          <a:xfrm>
            <a:off x="6431400" y="5786640"/>
            <a:ext cx="17978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Straight Arrow Connector 76"/>
          <p:cNvCxnSpPr>
            <a:stCxn id="85" idx="1"/>
            <a:endCxn id="120" idx="3"/>
          </p:cNvCxnSpPr>
          <p:nvPr/>
        </p:nvCxnSpPr>
        <p:spPr>
          <a:xfrm flipH="1">
            <a:off x="8000640" y="4190760"/>
            <a:ext cx="686520" cy="1331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3" name="Straight Arrow Connector 77"/>
          <p:cNvCxnSpPr>
            <a:stCxn id="120" idx="1"/>
            <a:endCxn id="107" idx="3"/>
          </p:cNvCxnSpPr>
          <p:nvPr/>
        </p:nvCxnSpPr>
        <p:spPr>
          <a:xfrm flipH="1">
            <a:off x="6171840" y="5522040"/>
            <a:ext cx="259920" cy="27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4" name="Straight Arrow Connector 78"/>
          <p:cNvCxnSpPr>
            <a:stCxn id="121" idx="1"/>
            <a:endCxn id="107" idx="3"/>
          </p:cNvCxnSpPr>
          <p:nvPr/>
        </p:nvCxnSpPr>
        <p:spPr>
          <a:xfrm flipH="1" flipV="1">
            <a:off x="6171840" y="5792040"/>
            <a:ext cx="259920" cy="18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5" name="Straight Arrow Connector 79"/>
          <p:cNvCxnSpPr>
            <a:stCxn id="85" idx="1"/>
            <a:endCxn id="121" idx="3"/>
          </p:cNvCxnSpPr>
          <p:nvPr/>
        </p:nvCxnSpPr>
        <p:spPr>
          <a:xfrm flipH="1">
            <a:off x="8229240" y="4190760"/>
            <a:ext cx="457920" cy="1788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6" name="Straight Arrow Connector 12"/>
          <p:cNvCxnSpPr>
            <a:stCxn id="74" idx="1"/>
            <a:endCxn id="63" idx="3"/>
          </p:cNvCxnSpPr>
          <p:nvPr/>
        </p:nvCxnSpPr>
        <p:spPr>
          <a:xfrm flipH="1">
            <a:off x="4113000" y="538560"/>
            <a:ext cx="259920" cy="301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8" name="Straight Arrow Connector 2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9" name="Straight Arrow Connector 3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0" name="Straight Arrow Connector 4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1" name="Diamond 1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val 1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1"/>
          <p:cNvGrpSpPr/>
          <p:nvPr/>
        </p:nvGrpSpPr>
        <p:grpSpPr>
          <a:xfrm>
            <a:off x="101160" y="336240"/>
            <a:ext cx="1623960" cy="777960"/>
            <a:chOff x="101160" y="336240"/>
            <a:chExt cx="1623960" cy="777960"/>
          </a:xfrm>
        </p:grpSpPr>
        <p:sp>
          <p:nvSpPr>
            <p:cNvPr id="134" name="TextBox 1"/>
            <p:cNvSpPr/>
            <p:nvPr/>
          </p:nvSpPr>
          <p:spPr>
            <a:xfrm>
              <a:off x="101160" y="3362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"/>
            <p:cNvSpPr/>
            <p:nvPr/>
          </p:nvSpPr>
          <p:spPr>
            <a:xfrm>
              <a:off x="101160" y="5976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Diamond 2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Arrow Connector 5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8" name="Isosceles Triangle 1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140" name="TextBox 3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4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TextBox 19"/>
          <p:cNvSpPr/>
          <p:nvPr/>
        </p:nvSpPr>
        <p:spPr>
          <a:xfrm>
            <a:off x="4775040" y="457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0"/>
          <p:cNvSpPr/>
          <p:nvPr/>
        </p:nvSpPr>
        <p:spPr>
          <a:xfrm>
            <a:off x="4775040" y="718560"/>
            <a:ext cx="162396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4343400" y="4114800"/>
            <a:ext cx="1623960" cy="991440"/>
            <a:chOff x="4343400" y="4114800"/>
            <a:chExt cx="1623960" cy="991440"/>
          </a:xfrm>
        </p:grpSpPr>
        <p:sp>
          <p:nvSpPr>
            <p:cNvPr id="145" name="TextBox 21"/>
            <p:cNvSpPr/>
            <p:nvPr/>
          </p:nvSpPr>
          <p:spPr>
            <a:xfrm>
              <a:off x="4343400" y="411480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30"/>
            <p:cNvSpPr/>
            <p:nvPr/>
          </p:nvSpPr>
          <p:spPr>
            <a:xfrm>
              <a:off x="4343400" y="4376160"/>
              <a:ext cx="16239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Diamond 9"/>
          <p:cNvSpPr/>
          <p:nvPr/>
        </p:nvSpPr>
        <p:spPr>
          <a:xfrm>
            <a:off x="2743200" y="235656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Diamond 10"/>
          <p:cNvSpPr/>
          <p:nvPr/>
        </p:nvSpPr>
        <p:spPr>
          <a:xfrm>
            <a:off x="4572000" y="2355120"/>
            <a:ext cx="1797840" cy="386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4"/>
          <p:cNvCxnSpPr>
            <a:stCxn id="144" idx="0"/>
            <a:endCxn id="147" idx="2"/>
          </p:cNvCxnSpPr>
          <p:nvPr/>
        </p:nvCxnSpPr>
        <p:spPr>
          <a:xfrm flipH="1" flipV="1">
            <a:off x="3528000" y="2741760"/>
            <a:ext cx="1627560" cy="1373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0" name="Straight Arrow Connector 18"/>
          <p:cNvCxnSpPr>
            <a:stCxn id="148" idx="0"/>
            <a:endCxn id="143" idx="2"/>
          </p:cNvCxnSpPr>
          <p:nvPr/>
        </p:nvCxnSpPr>
        <p:spPr>
          <a:xfrm flipV="1">
            <a:off x="5470920" y="1448640"/>
            <a:ext cx="116280" cy="906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1" name="Straight Arrow Connector 17"/>
          <p:cNvCxnSpPr>
            <a:stCxn id="144" idx="0"/>
            <a:endCxn id="148" idx="2"/>
          </p:cNvCxnSpPr>
          <p:nvPr/>
        </p:nvCxnSpPr>
        <p:spPr>
          <a:xfrm flipV="1">
            <a:off x="5155200" y="2741760"/>
            <a:ext cx="316080" cy="13734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2" name="Straight Arrow Connector 23"/>
          <p:cNvCxnSpPr>
            <a:stCxn id="143" idx="2"/>
            <a:endCxn id="147" idx="0"/>
          </p:cNvCxnSpPr>
          <p:nvPr/>
        </p:nvCxnSpPr>
        <p:spPr>
          <a:xfrm flipH="1">
            <a:off x="3528000" y="1448640"/>
            <a:ext cx="2059200" cy="90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3" name="Diamond 11"/>
          <p:cNvSpPr/>
          <p:nvPr/>
        </p:nvSpPr>
        <p:spPr>
          <a:xfrm>
            <a:off x="2743200" y="3002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Straight Arrow Connector 25"/>
          <p:cNvCxnSpPr>
            <a:stCxn id="143" idx="1"/>
            <a:endCxn id="153" idx="3"/>
          </p:cNvCxnSpPr>
          <p:nvPr/>
        </p:nvCxnSpPr>
        <p:spPr>
          <a:xfrm flipH="1" flipV="1">
            <a:off x="4312440" y="492840"/>
            <a:ext cx="462960" cy="591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5" name="Straight Arrow Connector 26"/>
          <p:cNvCxnSpPr>
            <a:stCxn id="143" idx="2"/>
            <a:endCxn id="153" idx="2"/>
          </p:cNvCxnSpPr>
          <p:nvPr/>
        </p:nvCxnSpPr>
        <p:spPr>
          <a:xfrm flipH="1" flipV="1">
            <a:off x="3528000" y="685440"/>
            <a:ext cx="2059200" cy="763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6" name="Group 7"/>
          <p:cNvGrpSpPr/>
          <p:nvPr/>
        </p:nvGrpSpPr>
        <p:grpSpPr>
          <a:xfrm>
            <a:off x="8686800" y="837360"/>
            <a:ext cx="1623960" cy="991440"/>
            <a:chOff x="8686800" y="837360"/>
            <a:chExt cx="1623960" cy="991440"/>
          </a:xfrm>
        </p:grpSpPr>
        <p:sp>
          <p:nvSpPr>
            <p:cNvPr id="157" name="TextBox 31"/>
            <p:cNvSpPr/>
            <p:nvPr/>
          </p:nvSpPr>
          <p:spPr>
            <a:xfrm>
              <a:off x="8686800" y="83736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32"/>
            <p:cNvSpPr/>
            <p:nvPr/>
          </p:nvSpPr>
          <p:spPr>
            <a:xfrm>
              <a:off x="8686800" y="1098720"/>
              <a:ext cx="162396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Diamond 12"/>
          <p:cNvSpPr/>
          <p:nvPr/>
        </p:nvSpPr>
        <p:spPr>
          <a:xfrm>
            <a:off x="12888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Diamond 13"/>
          <p:cNvSpPr/>
          <p:nvPr/>
        </p:nvSpPr>
        <p:spPr>
          <a:xfrm>
            <a:off x="7315200" y="2286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27"/>
          <p:cNvCxnSpPr/>
          <p:nvPr/>
        </p:nvCxnSpPr>
        <p:spPr>
          <a:xfrm>
            <a:off x="360" y="33660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2" name="Straight Arrow Connector 28"/>
          <p:cNvCxnSpPr>
            <a:stCxn id="160" idx="1"/>
            <a:endCxn id="143" idx="3"/>
          </p:cNvCxnSpPr>
          <p:nvPr/>
        </p:nvCxnSpPr>
        <p:spPr>
          <a:xfrm flipH="1">
            <a:off x="6399000" y="421200"/>
            <a:ext cx="916560" cy="662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3" name="Diamond 14"/>
          <p:cNvSpPr/>
          <p:nvPr/>
        </p:nvSpPr>
        <p:spPr>
          <a:xfrm>
            <a:off x="6629400" y="1442160"/>
            <a:ext cx="1828440" cy="6148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30"/>
          <p:cNvCxnSpPr>
            <a:stCxn id="156" idx="0"/>
            <a:endCxn id="160" idx="3"/>
          </p:cNvCxnSpPr>
          <p:nvPr/>
        </p:nvCxnSpPr>
        <p:spPr>
          <a:xfrm flipH="1" flipV="1">
            <a:off x="8884440" y="421200"/>
            <a:ext cx="614520" cy="416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5" name="Diamond 15"/>
          <p:cNvSpPr/>
          <p:nvPr/>
        </p:nvSpPr>
        <p:spPr>
          <a:xfrm>
            <a:off x="6429960" y="235656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2"/>
          <p:cNvCxnSpPr>
            <a:stCxn id="156" idx="2"/>
            <a:endCxn id="165" idx="3"/>
          </p:cNvCxnSpPr>
          <p:nvPr/>
        </p:nvCxnSpPr>
        <p:spPr>
          <a:xfrm flipH="1">
            <a:off x="7999200" y="1828800"/>
            <a:ext cx="1499760" cy="720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7" name="Straight Arrow Connector 33"/>
          <p:cNvCxnSpPr>
            <a:stCxn id="165" idx="1"/>
            <a:endCxn id="144" idx="3"/>
          </p:cNvCxnSpPr>
          <p:nvPr/>
        </p:nvCxnSpPr>
        <p:spPr>
          <a:xfrm flipH="1">
            <a:off x="5967360" y="2549160"/>
            <a:ext cx="462960" cy="20617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4"/>
          <p:cNvCxnSpPr>
            <a:stCxn id="156" idx="1"/>
            <a:endCxn id="163" idx="3"/>
          </p:cNvCxnSpPr>
          <p:nvPr/>
        </p:nvCxnSpPr>
        <p:spPr>
          <a:xfrm flipH="1">
            <a:off x="8457840" y="1333080"/>
            <a:ext cx="229320" cy="41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1"/>
          <p:cNvCxnSpPr>
            <a:stCxn id="163" idx="1"/>
            <a:endCxn id="143" idx="2"/>
          </p:cNvCxnSpPr>
          <p:nvPr/>
        </p:nvCxnSpPr>
        <p:spPr>
          <a:xfrm flipH="1" flipV="1">
            <a:off x="5586840" y="1448640"/>
            <a:ext cx="1042920" cy="301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0" name="Group 9"/>
          <p:cNvGrpSpPr/>
          <p:nvPr/>
        </p:nvGrpSpPr>
        <p:grpSpPr>
          <a:xfrm>
            <a:off x="8433000" y="4392720"/>
            <a:ext cx="1623960" cy="564480"/>
            <a:chOff x="8433000" y="4392720"/>
            <a:chExt cx="1623960" cy="564480"/>
          </a:xfrm>
        </p:grpSpPr>
        <p:sp>
          <p:nvSpPr>
            <p:cNvPr id="171" name="TextBox 47"/>
            <p:cNvSpPr/>
            <p:nvPr/>
          </p:nvSpPr>
          <p:spPr>
            <a:xfrm>
              <a:off x="8433000" y="43927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48"/>
            <p:cNvSpPr/>
            <p:nvPr/>
          </p:nvSpPr>
          <p:spPr>
            <a:xfrm>
              <a:off x="8433000" y="465408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101160" y="336240"/>
            <a:ext cx="1623960" cy="777960"/>
            <a:chOff x="101160" y="336240"/>
            <a:chExt cx="1623960" cy="777960"/>
          </a:xfrm>
        </p:grpSpPr>
        <p:sp>
          <p:nvSpPr>
            <p:cNvPr id="174" name="TextBox 51"/>
            <p:cNvSpPr/>
            <p:nvPr/>
          </p:nvSpPr>
          <p:spPr>
            <a:xfrm>
              <a:off x="101160" y="3362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2"/>
            <p:cNvSpPr/>
            <p:nvPr/>
          </p:nvSpPr>
          <p:spPr>
            <a:xfrm>
              <a:off x="101160" y="5976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4"/>
          <p:cNvGrpSpPr/>
          <p:nvPr/>
        </p:nvGrpSpPr>
        <p:grpSpPr>
          <a:xfrm>
            <a:off x="6400800" y="4205880"/>
            <a:ext cx="1623960" cy="564120"/>
            <a:chOff x="6400800" y="4205880"/>
            <a:chExt cx="1623960" cy="564120"/>
          </a:xfrm>
        </p:grpSpPr>
        <p:sp>
          <p:nvSpPr>
            <p:cNvPr id="177" name="TextBox 55"/>
            <p:cNvSpPr/>
            <p:nvPr/>
          </p:nvSpPr>
          <p:spPr>
            <a:xfrm>
              <a:off x="6400800" y="420588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56"/>
            <p:cNvSpPr/>
            <p:nvPr/>
          </p:nvSpPr>
          <p:spPr>
            <a:xfrm>
              <a:off x="6400800" y="4467240"/>
              <a:ext cx="1623960" cy="302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Isosceles Triangle 6"/>
          <p:cNvSpPr/>
          <p:nvPr/>
        </p:nvSpPr>
        <p:spPr>
          <a:xfrm>
            <a:off x="9601200" y="212796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51"/>
          <p:cNvCxnSpPr>
            <a:stCxn id="181" idx="2"/>
            <a:endCxn id="176" idx="0"/>
          </p:cNvCxnSpPr>
          <p:nvPr/>
        </p:nvCxnSpPr>
        <p:spPr>
          <a:xfrm flipH="1">
            <a:off x="7212600" y="4114440"/>
            <a:ext cx="765360" cy="91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3"/>
          <p:cNvCxnSpPr>
            <a:stCxn id="170" idx="0"/>
            <a:endCxn id="181" idx="4"/>
          </p:cNvCxnSpPr>
          <p:nvPr/>
        </p:nvCxnSpPr>
        <p:spPr>
          <a:xfrm flipH="1" flipV="1">
            <a:off x="8457840" y="4114440"/>
            <a:ext cx="787320" cy="278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4"/>
          <p:cNvCxnSpPr>
            <a:stCxn id="179" idx="3"/>
          </p:cNvCxnSpPr>
          <p:nvPr/>
        </p:nvCxnSpPr>
        <p:spPr>
          <a:xfrm flipH="1">
            <a:off x="8103240" y="2513160"/>
            <a:ext cx="1738440" cy="367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4" name="Straight Arrow Connector 55"/>
          <p:cNvCxnSpPr>
            <a:stCxn id="156" idx="2"/>
            <a:endCxn id="179" idx="0"/>
          </p:cNvCxnSpPr>
          <p:nvPr/>
        </p:nvCxnSpPr>
        <p:spPr>
          <a:xfrm>
            <a:off x="9498600" y="1828800"/>
            <a:ext cx="343080" cy="299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5" name="TextBox 73"/>
          <p:cNvSpPr/>
          <p:nvPr/>
        </p:nvSpPr>
        <p:spPr>
          <a:xfrm>
            <a:off x="6629400" y="57150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Diamond 21"/>
          <p:cNvSpPr/>
          <p:nvPr/>
        </p:nvSpPr>
        <p:spPr>
          <a:xfrm>
            <a:off x="6400800" y="502920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Straight Arrow Connector 56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88" name="Group 12"/>
          <p:cNvGrpSpPr/>
          <p:nvPr/>
        </p:nvGrpSpPr>
        <p:grpSpPr>
          <a:xfrm>
            <a:off x="7291080" y="2879640"/>
            <a:ext cx="1623960" cy="564840"/>
            <a:chOff x="7291080" y="2879640"/>
            <a:chExt cx="1623960" cy="564840"/>
          </a:xfrm>
        </p:grpSpPr>
        <p:sp>
          <p:nvSpPr>
            <p:cNvPr id="189" name="TextBox 23"/>
            <p:cNvSpPr/>
            <p:nvPr/>
          </p:nvSpPr>
          <p:spPr>
            <a:xfrm>
              <a:off x="7291080" y="28796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24"/>
            <p:cNvSpPr/>
            <p:nvPr/>
          </p:nvSpPr>
          <p:spPr>
            <a:xfrm>
              <a:off x="7291080" y="3141000"/>
              <a:ext cx="1623960" cy="303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1" name="Group 16"/>
          <p:cNvGrpSpPr/>
          <p:nvPr/>
        </p:nvGrpSpPr>
        <p:grpSpPr>
          <a:xfrm>
            <a:off x="7291080" y="2879640"/>
            <a:ext cx="1623960" cy="564480"/>
            <a:chOff x="7291080" y="2879640"/>
            <a:chExt cx="1623960" cy="564480"/>
          </a:xfrm>
        </p:grpSpPr>
        <p:sp>
          <p:nvSpPr>
            <p:cNvPr id="192" name="TextBox 40"/>
            <p:cNvSpPr/>
            <p:nvPr/>
          </p:nvSpPr>
          <p:spPr>
            <a:xfrm>
              <a:off x="7291080" y="28796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59"/>
            <p:cNvSpPr/>
            <p:nvPr/>
          </p:nvSpPr>
          <p:spPr>
            <a:xfrm>
              <a:off x="7291080" y="314100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Isosceles Triangle 7"/>
          <p:cNvSpPr/>
          <p:nvPr/>
        </p:nvSpPr>
        <p:spPr>
          <a:xfrm>
            <a:off x="7977600" y="372924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Straight Arrow Connector 80"/>
          <p:cNvCxnSpPr>
            <a:stCxn id="191" idx="2"/>
            <a:endCxn id="181" idx="0"/>
          </p:cNvCxnSpPr>
          <p:nvPr/>
        </p:nvCxnSpPr>
        <p:spPr>
          <a:xfrm>
            <a:off x="8102880" y="3444120"/>
            <a:ext cx="11520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5" name="Straight Arrow Connector 52"/>
          <p:cNvCxnSpPr/>
          <p:nvPr/>
        </p:nvCxnSpPr>
        <p:spPr>
          <a:xfrm>
            <a:off x="731340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6" name=""/>
          <p:cNvSpPr/>
          <p:nvPr/>
        </p:nvSpPr>
        <p:spPr>
          <a:xfrm>
            <a:off x="8458200" y="3382920"/>
            <a:ext cx="91404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49"/>
          <p:cNvSpPr/>
          <p:nvPr/>
        </p:nvSpPr>
        <p:spPr>
          <a:xfrm>
            <a:off x="1804680" y="16002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50"/>
          <p:cNvSpPr/>
          <p:nvPr/>
        </p:nvSpPr>
        <p:spPr>
          <a:xfrm>
            <a:off x="1804680" y="1861560"/>
            <a:ext cx="1623960" cy="1954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Isosceles Triangle 8"/>
          <p:cNvSpPr/>
          <p:nvPr/>
        </p:nvSpPr>
        <p:spPr>
          <a:xfrm>
            <a:off x="3405600" y="98604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Straight Arrow Connector 81"/>
          <p:cNvCxnSpPr>
            <a:stCxn id="199" idx="3"/>
            <a:endCxn id="197" idx="0"/>
          </p:cNvCxnSpPr>
          <p:nvPr/>
        </p:nvCxnSpPr>
        <p:spPr>
          <a:xfrm flipH="1">
            <a:off x="2616480" y="1371240"/>
            <a:ext cx="1029600" cy="229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1" name="Straight Arrow Connector 82"/>
          <p:cNvCxnSpPr>
            <a:stCxn id="199" idx="0"/>
            <a:endCxn id="143" idx="1"/>
          </p:cNvCxnSpPr>
          <p:nvPr/>
        </p:nvCxnSpPr>
        <p:spPr>
          <a:xfrm>
            <a:off x="3645720" y="986040"/>
            <a:ext cx="1129680" cy="97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83"/>
          <p:cNvCxnSpPr>
            <a:stCxn id="176" idx="2"/>
            <a:endCxn id="186" idx="0"/>
          </p:cNvCxnSpPr>
          <p:nvPr/>
        </p:nvCxnSpPr>
        <p:spPr>
          <a:xfrm>
            <a:off x="7212600" y="4770000"/>
            <a:ext cx="102240" cy="259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3" name="Straight Arrow Connector 57"/>
          <p:cNvCxnSpPr>
            <a:stCxn id="186" idx="2"/>
            <a:endCxn id="185" idx="0"/>
          </p:cNvCxnSpPr>
          <p:nvPr/>
        </p:nvCxnSpPr>
        <p:spPr>
          <a:xfrm>
            <a:off x="7314480" y="5414400"/>
            <a:ext cx="12708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Arrow Connector 44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5" name="Straight Arrow Connector 45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6" name="Straight Arrow Connector 46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7" name="Straight Arrow Connector 47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8" name="Diamond 17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val 4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53"/>
          <p:cNvSpPr/>
          <p:nvPr/>
        </p:nvSpPr>
        <p:spPr>
          <a:xfrm>
            <a:off x="101160" y="33624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4"/>
          <p:cNvSpPr/>
          <p:nvPr/>
        </p:nvSpPr>
        <p:spPr>
          <a:xfrm>
            <a:off x="101160" y="597600"/>
            <a:ext cx="162396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72"/>
          <p:cNvSpPr/>
          <p:nvPr/>
        </p:nvSpPr>
        <p:spPr>
          <a:xfrm>
            <a:off x="8458200" y="548640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Diamond 18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Straight Arrow Connector 48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5" name="Isosceles Triangle 5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Group 15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217" name="TextBox 57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TextBox 58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TextBox 62"/>
          <p:cNvSpPr/>
          <p:nvPr/>
        </p:nvSpPr>
        <p:spPr>
          <a:xfrm>
            <a:off x="7493400" y="74628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65"/>
          <p:cNvSpPr/>
          <p:nvPr/>
        </p:nvSpPr>
        <p:spPr>
          <a:xfrm>
            <a:off x="7493400" y="443160"/>
            <a:ext cx="162396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17"/>
          <p:cNvGrpSpPr/>
          <p:nvPr/>
        </p:nvGrpSpPr>
        <p:grpSpPr>
          <a:xfrm>
            <a:off x="5715000" y="3200400"/>
            <a:ext cx="1623960" cy="777960"/>
            <a:chOff x="5715000" y="3200400"/>
            <a:chExt cx="1623960" cy="777960"/>
          </a:xfrm>
        </p:grpSpPr>
        <p:sp>
          <p:nvSpPr>
            <p:cNvPr id="222" name="TextBox 61"/>
            <p:cNvSpPr/>
            <p:nvPr/>
          </p:nvSpPr>
          <p:spPr>
            <a:xfrm>
              <a:off x="5715000" y="320040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63"/>
            <p:cNvSpPr/>
            <p:nvPr/>
          </p:nvSpPr>
          <p:spPr>
            <a:xfrm>
              <a:off x="5715000" y="346176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4" name="Group 18"/>
          <p:cNvGrpSpPr/>
          <p:nvPr/>
        </p:nvGrpSpPr>
        <p:grpSpPr>
          <a:xfrm>
            <a:off x="10058400" y="2482920"/>
            <a:ext cx="1623960" cy="1631880"/>
            <a:chOff x="10058400" y="2482920"/>
            <a:chExt cx="1623960" cy="1631880"/>
          </a:xfrm>
        </p:grpSpPr>
        <p:sp>
          <p:nvSpPr>
            <p:cNvPr id="225" name="TextBox 64"/>
            <p:cNvSpPr/>
            <p:nvPr/>
          </p:nvSpPr>
          <p:spPr>
            <a:xfrm>
              <a:off x="10058400" y="24829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TextBox 66"/>
            <p:cNvSpPr/>
            <p:nvPr/>
          </p:nvSpPr>
          <p:spPr>
            <a:xfrm>
              <a:off x="10058400" y="2744280"/>
              <a:ext cx="16239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Diamond 19"/>
          <p:cNvSpPr/>
          <p:nvPr/>
        </p:nvSpPr>
        <p:spPr>
          <a:xfrm>
            <a:off x="9402120" y="45720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val 5"/>
          <p:cNvSpPr/>
          <p:nvPr/>
        </p:nvSpPr>
        <p:spPr>
          <a:xfrm>
            <a:off x="7007400" y="4572000"/>
            <a:ext cx="16779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19"/>
          <p:cNvGrpSpPr/>
          <p:nvPr/>
        </p:nvGrpSpPr>
        <p:grpSpPr>
          <a:xfrm>
            <a:off x="10058400" y="2482920"/>
            <a:ext cx="1623960" cy="1631880"/>
            <a:chOff x="10058400" y="2482920"/>
            <a:chExt cx="1623960" cy="1631880"/>
          </a:xfrm>
        </p:grpSpPr>
        <p:sp>
          <p:nvSpPr>
            <p:cNvPr id="230" name="TextBox 67"/>
            <p:cNvSpPr/>
            <p:nvPr/>
          </p:nvSpPr>
          <p:spPr>
            <a:xfrm>
              <a:off x="10058400" y="24829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68"/>
            <p:cNvSpPr/>
            <p:nvPr/>
          </p:nvSpPr>
          <p:spPr>
            <a:xfrm>
              <a:off x="10058400" y="2744280"/>
              <a:ext cx="16239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2" name="Group 20"/>
          <p:cNvGrpSpPr/>
          <p:nvPr/>
        </p:nvGrpSpPr>
        <p:grpSpPr>
          <a:xfrm>
            <a:off x="10058400" y="2482920"/>
            <a:ext cx="1623960" cy="1631880"/>
            <a:chOff x="10058400" y="2482920"/>
            <a:chExt cx="1623960" cy="1631880"/>
          </a:xfrm>
        </p:grpSpPr>
        <p:sp>
          <p:nvSpPr>
            <p:cNvPr id="233" name="TextBox 69"/>
            <p:cNvSpPr/>
            <p:nvPr/>
          </p:nvSpPr>
          <p:spPr>
            <a:xfrm>
              <a:off x="10058400" y="248292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TextBox 70"/>
            <p:cNvSpPr/>
            <p:nvPr/>
          </p:nvSpPr>
          <p:spPr>
            <a:xfrm>
              <a:off x="10058400" y="2744280"/>
              <a:ext cx="162396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Diamond 25"/>
          <p:cNvSpPr/>
          <p:nvPr/>
        </p:nvSpPr>
        <p:spPr>
          <a:xfrm>
            <a:off x="7772400" y="333900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16"/>
          <p:cNvSpPr/>
          <p:nvPr/>
        </p:nvSpPr>
        <p:spPr>
          <a:xfrm>
            <a:off x="9859320" y="1371600"/>
            <a:ext cx="17978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65"/>
          <p:cNvCxnSpPr>
            <a:stCxn id="219" idx="3"/>
            <a:endCxn id="236" idx="0"/>
          </p:cNvCxnSpPr>
          <p:nvPr/>
        </p:nvCxnSpPr>
        <p:spPr>
          <a:xfrm>
            <a:off x="9117360" y="897840"/>
            <a:ext cx="1641240" cy="4741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40"/>
          <p:cNvCxnSpPr>
            <a:stCxn id="227" idx="2"/>
            <a:endCxn id="212" idx="0"/>
          </p:cNvCxnSpPr>
          <p:nvPr/>
        </p:nvCxnSpPr>
        <p:spPr>
          <a:xfrm flipH="1">
            <a:off x="9270000" y="4957200"/>
            <a:ext cx="917280" cy="529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41"/>
          <p:cNvCxnSpPr>
            <a:stCxn id="232" idx="2"/>
            <a:endCxn id="227" idx="0"/>
          </p:cNvCxnSpPr>
          <p:nvPr/>
        </p:nvCxnSpPr>
        <p:spPr>
          <a:xfrm flipH="1">
            <a:off x="10186920" y="4114800"/>
            <a:ext cx="6836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42"/>
          <p:cNvCxnSpPr>
            <a:stCxn id="227" idx="1"/>
            <a:endCxn id="228" idx="6"/>
          </p:cNvCxnSpPr>
          <p:nvPr/>
        </p:nvCxnSpPr>
        <p:spPr>
          <a:xfrm flipH="1">
            <a:off x="8685360" y="4764600"/>
            <a:ext cx="71712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1" name="Oval 7"/>
          <p:cNvSpPr/>
          <p:nvPr/>
        </p:nvSpPr>
        <p:spPr>
          <a:xfrm>
            <a:off x="6629400" y="5099760"/>
            <a:ext cx="1598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66"/>
          <p:cNvCxnSpPr>
            <a:stCxn id="227" idx="1"/>
            <a:endCxn id="241" idx="6"/>
          </p:cNvCxnSpPr>
          <p:nvPr/>
        </p:nvCxnSpPr>
        <p:spPr>
          <a:xfrm flipH="1">
            <a:off x="8228160" y="4764600"/>
            <a:ext cx="117432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3" name="Straight Arrow Connector 67"/>
          <p:cNvCxnSpPr>
            <a:stCxn id="244" idx="1"/>
            <a:endCxn id="245" idx="6"/>
          </p:cNvCxnSpPr>
          <p:nvPr/>
        </p:nvCxnSpPr>
        <p:spPr>
          <a:xfrm flipH="1">
            <a:off x="4799160" y="1406160"/>
            <a:ext cx="459000" cy="15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6" name="Diamond 26"/>
          <p:cNvSpPr/>
          <p:nvPr/>
        </p:nvSpPr>
        <p:spPr>
          <a:xfrm>
            <a:off x="7116120" y="160020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27"/>
          <p:cNvSpPr/>
          <p:nvPr/>
        </p:nvSpPr>
        <p:spPr>
          <a:xfrm>
            <a:off x="5257800" y="121356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8"/>
          <p:cNvSpPr/>
          <p:nvPr/>
        </p:nvSpPr>
        <p:spPr>
          <a:xfrm>
            <a:off x="3200400" y="1371600"/>
            <a:ext cx="1598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68"/>
          <p:cNvCxnSpPr>
            <a:stCxn id="221" idx="0"/>
            <a:endCxn id="244" idx="2"/>
          </p:cNvCxnSpPr>
          <p:nvPr/>
        </p:nvCxnSpPr>
        <p:spPr>
          <a:xfrm flipH="1" flipV="1">
            <a:off x="6042600" y="1598760"/>
            <a:ext cx="484560" cy="1602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8" name="Straight Arrow Connector 69"/>
          <p:cNvCxnSpPr>
            <a:stCxn id="220" idx="1"/>
            <a:endCxn id="244" idx="0"/>
          </p:cNvCxnSpPr>
          <p:nvPr/>
        </p:nvCxnSpPr>
        <p:spPr>
          <a:xfrm flipH="1">
            <a:off x="6042600" y="594720"/>
            <a:ext cx="1451160" cy="619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70"/>
          <p:cNvCxnSpPr>
            <a:stCxn id="221" idx="0"/>
            <a:endCxn id="246" idx="2"/>
          </p:cNvCxnSpPr>
          <p:nvPr/>
        </p:nvCxnSpPr>
        <p:spPr>
          <a:xfrm flipV="1">
            <a:off x="6526800" y="1985400"/>
            <a:ext cx="1374480" cy="1215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0" name="Straight Arrow Connector 71"/>
          <p:cNvCxnSpPr>
            <a:stCxn id="246" idx="0"/>
            <a:endCxn id="219" idx="2"/>
          </p:cNvCxnSpPr>
          <p:nvPr/>
        </p:nvCxnSpPr>
        <p:spPr>
          <a:xfrm flipV="1">
            <a:off x="7900920" y="1049400"/>
            <a:ext cx="404640" cy="55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64"/>
          <p:cNvCxnSpPr>
            <a:stCxn id="221" idx="3"/>
            <a:endCxn id="235" idx="1"/>
          </p:cNvCxnSpPr>
          <p:nvPr/>
        </p:nvCxnSpPr>
        <p:spPr>
          <a:xfrm flipV="1">
            <a:off x="7338960" y="3531600"/>
            <a:ext cx="433800" cy="57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2" name="Straight Arrow Connector 63"/>
          <p:cNvCxnSpPr>
            <a:stCxn id="232" idx="1"/>
            <a:endCxn id="235" idx="3"/>
          </p:cNvCxnSpPr>
          <p:nvPr/>
        </p:nvCxnSpPr>
        <p:spPr>
          <a:xfrm flipH="1">
            <a:off x="9599760" y="3298680"/>
            <a:ext cx="459000" cy="233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9"/>
          <p:cNvCxnSpPr>
            <a:stCxn id="232" idx="0"/>
            <a:endCxn id="236" idx="2"/>
          </p:cNvCxnSpPr>
          <p:nvPr/>
        </p:nvCxnSpPr>
        <p:spPr>
          <a:xfrm flipH="1" flipV="1">
            <a:off x="10758240" y="1756800"/>
            <a:ext cx="112320" cy="726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4" name="Diamond 29"/>
          <p:cNvSpPr/>
          <p:nvPr/>
        </p:nvSpPr>
        <p:spPr>
          <a:xfrm>
            <a:off x="3657600" y="4343400"/>
            <a:ext cx="182736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Straight Arrow Connector 72"/>
          <p:cNvCxnSpPr>
            <a:stCxn id="221" idx="1"/>
            <a:endCxn id="254" idx="0"/>
          </p:cNvCxnSpPr>
          <p:nvPr/>
        </p:nvCxnSpPr>
        <p:spPr>
          <a:xfrm flipH="1">
            <a:off x="4571280" y="3589200"/>
            <a:ext cx="1144080" cy="754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73"/>
          <p:cNvCxnSpPr>
            <a:stCxn id="221" idx="2"/>
            <a:endCxn id="254" idx="3"/>
          </p:cNvCxnSpPr>
          <p:nvPr/>
        </p:nvCxnSpPr>
        <p:spPr>
          <a:xfrm flipH="1">
            <a:off x="5484960" y="3978360"/>
            <a:ext cx="1042200" cy="55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7" name="Oval 9"/>
          <p:cNvSpPr/>
          <p:nvPr/>
        </p:nvSpPr>
        <p:spPr>
          <a:xfrm>
            <a:off x="7315200" y="4114800"/>
            <a:ext cx="16779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8"/>
          <p:cNvCxnSpPr>
            <a:stCxn id="227" idx="1"/>
            <a:endCxn id="257" idx="6"/>
          </p:cNvCxnSpPr>
          <p:nvPr/>
        </p:nvCxnSpPr>
        <p:spPr>
          <a:xfrm flipH="1" flipV="1">
            <a:off x="8993160" y="4307400"/>
            <a:ext cx="4093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9" name="Straight Arrow Connector 6"/>
          <p:cNvCxnSpPr/>
          <p:nvPr/>
        </p:nvCxnSpPr>
        <p:spPr>
          <a:xfrm flipH="1">
            <a:off x="0" y="307332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0" name="Straight Arrow Connector 7"/>
          <p:cNvCxnSpPr/>
          <p:nvPr/>
        </p:nvCxnSpPr>
        <p:spPr>
          <a:xfrm>
            <a:off x="0" y="248940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1" name="Straight Arrow Connector 8"/>
          <p:cNvCxnSpPr/>
          <p:nvPr/>
        </p:nvCxnSpPr>
        <p:spPr>
          <a:xfrm>
            <a:off x="0" y="278136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2" name="Straight Arrow Connector 9"/>
          <p:cNvCxnSpPr/>
          <p:nvPr/>
        </p:nvCxnSpPr>
        <p:spPr>
          <a:xfrm flipH="1">
            <a:off x="0" y="3657600"/>
            <a:ext cx="1831320" cy="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3" name="Diamond 3"/>
          <p:cNvSpPr/>
          <p:nvPr/>
        </p:nvSpPr>
        <p:spPr>
          <a:xfrm>
            <a:off x="128520" y="6134040"/>
            <a:ext cx="1569240" cy="3852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Oval 2"/>
          <p:cNvSpPr/>
          <p:nvPr/>
        </p:nvSpPr>
        <p:spPr>
          <a:xfrm>
            <a:off x="302760" y="5454000"/>
            <a:ext cx="1220760" cy="38520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5" name="Group 3"/>
          <p:cNvGrpSpPr/>
          <p:nvPr/>
        </p:nvGrpSpPr>
        <p:grpSpPr>
          <a:xfrm>
            <a:off x="101160" y="336240"/>
            <a:ext cx="1623960" cy="777960"/>
            <a:chOff x="101160" y="336240"/>
            <a:chExt cx="1623960" cy="777960"/>
          </a:xfrm>
        </p:grpSpPr>
        <p:sp>
          <p:nvSpPr>
            <p:cNvPr id="266" name="TextBox 5"/>
            <p:cNvSpPr/>
            <p:nvPr/>
          </p:nvSpPr>
          <p:spPr>
            <a:xfrm>
              <a:off x="101160" y="336240"/>
              <a:ext cx="16239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7" name="TextBox 6"/>
            <p:cNvSpPr/>
            <p:nvPr/>
          </p:nvSpPr>
          <p:spPr>
            <a:xfrm>
              <a:off x="101160" y="597600"/>
              <a:ext cx="162396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8" name="Diamond 4"/>
          <p:cNvSpPr/>
          <p:nvPr/>
        </p:nvSpPr>
        <p:spPr>
          <a:xfrm>
            <a:off x="128520" y="4629600"/>
            <a:ext cx="1569240" cy="52992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9" name="Straight Arrow Connector 10"/>
          <p:cNvCxnSpPr/>
          <p:nvPr/>
        </p:nvCxnSpPr>
        <p:spPr>
          <a:xfrm>
            <a:off x="0" y="3365640"/>
            <a:ext cx="1831320" cy="2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0" name="Isosceles Triangle 2"/>
          <p:cNvSpPr/>
          <p:nvPr/>
        </p:nvSpPr>
        <p:spPr>
          <a:xfrm>
            <a:off x="673200" y="3949920"/>
            <a:ext cx="480240" cy="3852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Group 4"/>
          <p:cNvGrpSpPr/>
          <p:nvPr/>
        </p:nvGrpSpPr>
        <p:grpSpPr>
          <a:xfrm>
            <a:off x="101160" y="1413000"/>
            <a:ext cx="1623960" cy="777960"/>
            <a:chOff x="101160" y="1413000"/>
            <a:chExt cx="1623960" cy="777960"/>
          </a:xfrm>
        </p:grpSpPr>
        <p:sp>
          <p:nvSpPr>
            <p:cNvPr id="272" name="TextBox 7"/>
            <p:cNvSpPr/>
            <p:nvPr/>
          </p:nvSpPr>
          <p:spPr>
            <a:xfrm>
              <a:off x="101160" y="1413000"/>
              <a:ext cx="162396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3" name="TextBox 8"/>
            <p:cNvSpPr/>
            <p:nvPr/>
          </p:nvSpPr>
          <p:spPr>
            <a:xfrm>
              <a:off x="101160" y="1674360"/>
              <a:ext cx="162396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74" name="Group 5"/>
          <p:cNvGrpSpPr/>
          <p:nvPr/>
        </p:nvGrpSpPr>
        <p:grpSpPr>
          <a:xfrm>
            <a:off x="4089240" y="885600"/>
            <a:ext cx="1852560" cy="2070360"/>
            <a:chOff x="4089240" y="885600"/>
            <a:chExt cx="1852560" cy="2070360"/>
          </a:xfrm>
        </p:grpSpPr>
        <p:sp>
          <p:nvSpPr>
            <p:cNvPr id="275" name="TextBox 22"/>
            <p:cNvSpPr/>
            <p:nvPr/>
          </p:nvSpPr>
          <p:spPr>
            <a:xfrm>
              <a:off x="4089240" y="885600"/>
              <a:ext cx="185256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Buildable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6" name="TextBox 29"/>
            <p:cNvSpPr/>
            <p:nvPr/>
          </p:nvSpPr>
          <p:spPr>
            <a:xfrm>
              <a:off x="4089240" y="1158480"/>
              <a:ext cx="1852560" cy="1797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Function: </a:t>
              </a:r>
              <a:br>
                <a:rPr sz="1400"/>
              </a:b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Bread = f(t*level)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 Costs = Cost * 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Deletion Drawback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2024-02-26T18:57:35Z</dcterms:modified>
  <cp:revision>338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