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AF0B7E0-04EF-4B36-A316-A90B1574B95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9E8E0E-E752-4CB5-80C7-29879DB1D5B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1BA0A5-D552-4585-BB1F-85224407A3A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637E15-339F-49FC-9F0A-109FFD84447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440" cy="30733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D46C33-0592-452E-9BEA-EFC0EA34F7D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BFCE19-2231-40B3-B0BF-8B9F696A55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29F9030-2E24-41DD-936B-E2B1BF764E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D5BEAF8-A558-43F7-A121-A16708BEEF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B87F4B5-A28E-449D-B0CC-CD2010C45B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F05019-0F09-40B7-99D7-9D1A798CB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EE9686-E41D-414E-898A-4C53219CA8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8B0B13-4381-489A-B268-E507B7C197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E6ED864-1CD0-4477-8655-3D8F9FF8EF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F341CD-6A2C-4E39-BA93-5AF636D88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FBD1303-054D-49A1-895F-F2D6556BDF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FF0C4DD-86B0-4ED3-BAE3-2C4D1B16F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C46ADB8-2C2D-4475-A9A2-9F563D237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6C0028-4883-4735-8320-EB3E9146852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1EDD6D-B2C8-4826-80EB-2A777952C7F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A980AE-6300-4132-A5A8-4788FB5D17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8C55C7-AAB4-45E3-87C0-D6AC758565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F29D7B-4C05-4969-99F7-0D8B943A5C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45F5A0-6D81-46C3-B9B8-5461095510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10ADCC-107D-42F6-BCD2-A318A0363A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7B579E-850C-4357-9FD6-1E9438FBDE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A078C2-E36B-4FBB-84BE-061E46EF1A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81ACC3-6B22-466F-8EDE-1A7AE7F20B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DE0BE1-0EE9-4102-8547-358F0CE40B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79960" cy="682200"/>
            <a:chOff x="6199200" y="6162840"/>
            <a:chExt cx="5979960" cy="68220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52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080" cy="598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18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FB67CC-D984-43DE-BE2E-7D580BBF96C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0240" cy="35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032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3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3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35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3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35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8800" cy="519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3520" cy="777960"/>
            <a:chOff x="101160" y="1413000"/>
            <a:chExt cx="161352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3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3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5720" y="855000"/>
            <a:ext cx="671040" cy="247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442200" y="1823040"/>
            <a:ext cx="17874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336080" y="1220040"/>
            <a:ext cx="127440" cy="60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336080" y="2197800"/>
            <a:ext cx="282960" cy="556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2120" cy="1216440"/>
            <a:chOff x="6681960" y="2743200"/>
            <a:chExt cx="184212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2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21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61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5960" y="3688560"/>
            <a:ext cx="693360" cy="100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4080" y="3351240"/>
            <a:ext cx="767160" cy="33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3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352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xpBonus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656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796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699720" y="2702160"/>
            <a:ext cx="576360" cy="19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1440" y="2889360"/>
            <a:ext cx="101880" cy="44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144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3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020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552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29880" y="1823040"/>
            <a:ext cx="1189440" cy="287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2640" y="1635840"/>
            <a:ext cx="234720" cy="40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316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9" name="Straight Arrow Connector 61"/>
          <p:cNvCxnSpPr>
            <a:stCxn id="190" idx="1"/>
            <a:endCxn id="147" idx="2"/>
          </p:cNvCxnSpPr>
          <p:nvPr/>
        </p:nvCxnSpPr>
        <p:spPr>
          <a:xfrm flipH="1" flipV="1">
            <a:off x="3348360" y="2073960"/>
            <a:ext cx="1008000" cy="212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0" name="Diamond 24"/>
          <p:cNvSpPr/>
          <p:nvPr/>
        </p:nvSpPr>
        <p:spPr>
          <a:xfrm>
            <a:off x="4356000" y="1949040"/>
            <a:ext cx="1816200" cy="673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62"/>
          <p:cNvCxnSpPr>
            <a:stCxn id="192" idx="0"/>
            <a:endCxn id="190" idx="2"/>
          </p:cNvCxnSpPr>
          <p:nvPr/>
        </p:nvCxnSpPr>
        <p:spPr>
          <a:xfrm flipH="1" flipV="1">
            <a:off x="5264280" y="2622960"/>
            <a:ext cx="17280" cy="1949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5120" y="1101960"/>
            <a:ext cx="272160" cy="18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4" name="Straight Arrow Connector 87"/>
          <p:cNvCxnSpPr/>
          <p:nvPr/>
        </p:nvCxnSpPr>
        <p:spPr>
          <a:xfrm flipH="1">
            <a:off x="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5" name="Oval 10"/>
          <p:cNvSpPr/>
          <p:nvPr/>
        </p:nvSpPr>
        <p:spPr>
          <a:xfrm>
            <a:off x="8686800" y="532800"/>
            <a:ext cx="136476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6" name="Straight Arrow Connector 88"/>
          <p:cNvCxnSpPr>
            <a:stCxn id="195" idx="4"/>
            <a:endCxn id="185" idx="0"/>
          </p:cNvCxnSpPr>
          <p:nvPr/>
        </p:nvCxnSpPr>
        <p:spPr>
          <a:xfrm flipH="1">
            <a:off x="9029880" y="907560"/>
            <a:ext cx="339840" cy="54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2" name="Oval 5"/>
          <p:cNvSpPr/>
          <p:nvPr/>
        </p:nvSpPr>
        <p:spPr>
          <a:xfrm>
            <a:off x="4343400" y="4572000"/>
            <a:ext cx="187560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last_timespin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42"/>
          <p:cNvCxnSpPr>
            <a:stCxn id="190" idx="3"/>
            <a:endCxn id="151" idx="1"/>
          </p:cNvCxnSpPr>
          <p:nvPr/>
        </p:nvCxnSpPr>
        <p:spPr>
          <a:xfrm flipV="1">
            <a:off x="6172200" y="855000"/>
            <a:ext cx="484560" cy="143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traight Arrow Connector 1"/>
          <p:cNvCxnSpPr/>
          <p:nvPr/>
        </p:nvCxnSpPr>
        <p:spPr>
          <a:xfrm flipH="1">
            <a:off x="0" y="307332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99" name="Straight Arrow Connector 2"/>
          <p:cNvCxnSpPr/>
          <p:nvPr/>
        </p:nvCxnSpPr>
        <p:spPr>
          <a:xfrm>
            <a:off x="0" y="248940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0" name="Straight Arrow Connector 3"/>
          <p:cNvCxnSpPr/>
          <p:nvPr/>
        </p:nvCxnSpPr>
        <p:spPr>
          <a:xfrm>
            <a:off x="0" y="278136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1" name="Straight Arrow Connector 4"/>
          <p:cNvCxnSpPr/>
          <p:nvPr/>
        </p:nvCxnSpPr>
        <p:spPr>
          <a:xfrm flipH="1">
            <a:off x="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1"/>
          <p:cNvSpPr/>
          <p:nvPr/>
        </p:nvSpPr>
        <p:spPr>
          <a:xfrm>
            <a:off x="128520" y="613404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val 1"/>
          <p:cNvSpPr/>
          <p:nvPr/>
        </p:nvSpPr>
        <p:spPr>
          <a:xfrm>
            <a:off x="302760" y="5454000"/>
            <a:ext cx="121032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Group 1"/>
          <p:cNvGrpSpPr/>
          <p:nvPr/>
        </p:nvGrpSpPr>
        <p:grpSpPr>
          <a:xfrm>
            <a:off x="101160" y="336240"/>
            <a:ext cx="1613520" cy="777960"/>
            <a:chOff x="101160" y="336240"/>
            <a:chExt cx="1613520" cy="777960"/>
          </a:xfrm>
        </p:grpSpPr>
        <p:sp>
          <p:nvSpPr>
            <p:cNvPr id="205" name="TextBox 1"/>
            <p:cNvSpPr/>
            <p:nvPr/>
          </p:nvSpPr>
          <p:spPr>
            <a:xfrm>
              <a:off x="101160" y="33624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TextBox 2"/>
            <p:cNvSpPr/>
            <p:nvPr/>
          </p:nvSpPr>
          <p:spPr>
            <a:xfrm>
              <a:off x="101160" y="597600"/>
              <a:ext cx="1613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7" name="Diamond 2"/>
          <p:cNvSpPr/>
          <p:nvPr/>
        </p:nvSpPr>
        <p:spPr>
          <a:xfrm>
            <a:off x="128520" y="4629600"/>
            <a:ext cx="1558800" cy="519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Straight Arrow Connector 5"/>
          <p:cNvCxnSpPr/>
          <p:nvPr/>
        </p:nvCxnSpPr>
        <p:spPr>
          <a:xfrm>
            <a:off x="0" y="336564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09" name="Isosceles Triangle 1"/>
          <p:cNvSpPr/>
          <p:nvPr/>
        </p:nvSpPr>
        <p:spPr>
          <a:xfrm>
            <a:off x="673200" y="394992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" name="Group 2"/>
          <p:cNvGrpSpPr/>
          <p:nvPr/>
        </p:nvGrpSpPr>
        <p:grpSpPr>
          <a:xfrm>
            <a:off x="101160" y="1413000"/>
            <a:ext cx="1613520" cy="777960"/>
            <a:chOff x="101160" y="1413000"/>
            <a:chExt cx="1613520" cy="777960"/>
          </a:xfrm>
        </p:grpSpPr>
        <p:sp>
          <p:nvSpPr>
            <p:cNvPr id="211" name="TextBox 3"/>
            <p:cNvSpPr/>
            <p:nvPr/>
          </p:nvSpPr>
          <p:spPr>
            <a:xfrm>
              <a:off x="101160" y="1413000"/>
              <a:ext cx="1613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TextBox 4"/>
            <p:cNvSpPr/>
            <p:nvPr/>
          </p:nvSpPr>
          <p:spPr>
            <a:xfrm>
              <a:off x="101160" y="1674360"/>
              <a:ext cx="1613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TextBox 19"/>
          <p:cNvSpPr/>
          <p:nvPr/>
        </p:nvSpPr>
        <p:spPr>
          <a:xfrm>
            <a:off x="4775040" y="4572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20"/>
          <p:cNvSpPr/>
          <p:nvPr/>
        </p:nvSpPr>
        <p:spPr>
          <a:xfrm>
            <a:off x="4775040" y="718560"/>
            <a:ext cx="16135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4572000" y="4274280"/>
            <a:ext cx="1613520" cy="991440"/>
            <a:chOff x="4572000" y="4274280"/>
            <a:chExt cx="1613520" cy="991440"/>
          </a:xfrm>
        </p:grpSpPr>
        <p:sp>
          <p:nvSpPr>
            <p:cNvPr id="216" name="TextBox 21"/>
            <p:cNvSpPr/>
            <p:nvPr/>
          </p:nvSpPr>
          <p:spPr>
            <a:xfrm>
              <a:off x="4572000" y="427428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30"/>
            <p:cNvSpPr/>
            <p:nvPr/>
          </p:nvSpPr>
          <p:spPr>
            <a:xfrm>
              <a:off x="4572000" y="4535640"/>
              <a:ext cx="16135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8" name="Diamond 9"/>
          <p:cNvSpPr/>
          <p:nvPr/>
        </p:nvSpPr>
        <p:spPr>
          <a:xfrm>
            <a:off x="3231360" y="28998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Diamond 10"/>
          <p:cNvSpPr/>
          <p:nvPr/>
        </p:nvSpPr>
        <p:spPr>
          <a:xfrm>
            <a:off x="4602960" y="2585160"/>
            <a:ext cx="1787400" cy="376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Straight Arrow Connector 24"/>
          <p:cNvCxnSpPr>
            <a:stCxn id="215" idx="0"/>
            <a:endCxn id="218" idx="2"/>
          </p:cNvCxnSpPr>
          <p:nvPr/>
        </p:nvCxnSpPr>
        <p:spPr>
          <a:xfrm flipH="1" flipV="1">
            <a:off x="4010760" y="3274560"/>
            <a:ext cx="1368360" cy="100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1" name="Straight Arrow Connector 18"/>
          <p:cNvCxnSpPr>
            <a:stCxn id="219" idx="0"/>
            <a:endCxn id="214" idx="2"/>
          </p:cNvCxnSpPr>
          <p:nvPr/>
        </p:nvCxnSpPr>
        <p:spPr>
          <a:xfrm flipV="1">
            <a:off x="549684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2" name="Straight Arrow Connector 17"/>
          <p:cNvCxnSpPr>
            <a:stCxn id="215" idx="0"/>
            <a:endCxn id="219" idx="2"/>
          </p:cNvCxnSpPr>
          <p:nvPr/>
        </p:nvCxnSpPr>
        <p:spPr>
          <a:xfrm flipV="1">
            <a:off x="5378760" y="2961360"/>
            <a:ext cx="118440" cy="1313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3" name="Straight Arrow Connector 23"/>
          <p:cNvCxnSpPr>
            <a:stCxn id="214" idx="2"/>
            <a:endCxn id="218" idx="0"/>
          </p:cNvCxnSpPr>
          <p:nvPr/>
        </p:nvCxnSpPr>
        <p:spPr>
          <a:xfrm flipH="1">
            <a:off x="401076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4" name="Diamond 11"/>
          <p:cNvSpPr/>
          <p:nvPr/>
        </p:nvSpPr>
        <p:spPr>
          <a:xfrm>
            <a:off x="2743200" y="4572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Straight Arrow Connector 25"/>
          <p:cNvCxnSpPr>
            <a:stCxn id="214" idx="1"/>
            <a:endCxn id="224" idx="3"/>
          </p:cNvCxnSpPr>
          <p:nvPr/>
        </p:nvCxnSpPr>
        <p:spPr>
          <a:xfrm flipH="1" flipV="1">
            <a:off x="4302000" y="644760"/>
            <a:ext cx="473400" cy="439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6" name="Straight Arrow Connector 26"/>
          <p:cNvCxnSpPr>
            <a:stCxn id="214" idx="1"/>
            <a:endCxn id="224" idx="2"/>
          </p:cNvCxnSpPr>
          <p:nvPr/>
        </p:nvCxnSpPr>
        <p:spPr>
          <a:xfrm flipH="1" flipV="1">
            <a:off x="3522600" y="831960"/>
            <a:ext cx="1252800" cy="252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27" name="Group 7"/>
          <p:cNvGrpSpPr/>
          <p:nvPr/>
        </p:nvGrpSpPr>
        <p:grpSpPr>
          <a:xfrm>
            <a:off x="8686800" y="837360"/>
            <a:ext cx="1613520" cy="991440"/>
            <a:chOff x="8686800" y="837360"/>
            <a:chExt cx="1613520" cy="991440"/>
          </a:xfrm>
        </p:grpSpPr>
        <p:sp>
          <p:nvSpPr>
            <p:cNvPr id="228" name="TextBox 31"/>
            <p:cNvSpPr/>
            <p:nvPr/>
          </p:nvSpPr>
          <p:spPr>
            <a:xfrm>
              <a:off x="8686800" y="83736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TextBox 32"/>
            <p:cNvSpPr/>
            <p:nvPr/>
          </p:nvSpPr>
          <p:spPr>
            <a:xfrm>
              <a:off x="8686800" y="1098720"/>
              <a:ext cx="16135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0" name="Diamond 12"/>
          <p:cNvSpPr/>
          <p:nvPr/>
        </p:nvSpPr>
        <p:spPr>
          <a:xfrm>
            <a:off x="128880" y="613404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Diamond 13"/>
          <p:cNvSpPr/>
          <p:nvPr/>
        </p:nvSpPr>
        <p:spPr>
          <a:xfrm>
            <a:off x="7315200" y="2286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2" name="Straight Arrow Connector 27"/>
          <p:cNvCxnSpPr/>
          <p:nvPr/>
        </p:nvCxnSpPr>
        <p:spPr>
          <a:xfrm>
            <a:off x="360" y="336600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3" name="Straight Arrow Connector 28"/>
          <p:cNvCxnSpPr>
            <a:stCxn id="231" idx="1"/>
            <a:endCxn id="214" idx="3"/>
          </p:cNvCxnSpPr>
          <p:nvPr/>
        </p:nvCxnSpPr>
        <p:spPr>
          <a:xfrm flipH="1">
            <a:off x="6388560" y="416160"/>
            <a:ext cx="927000" cy="667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4" name="Diamond 14"/>
          <p:cNvSpPr/>
          <p:nvPr/>
        </p:nvSpPr>
        <p:spPr>
          <a:xfrm>
            <a:off x="6629400" y="1442160"/>
            <a:ext cx="1818000" cy="604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Straight Arrow Connector 30"/>
          <p:cNvCxnSpPr>
            <a:stCxn id="227" idx="0"/>
            <a:endCxn id="231" idx="3"/>
          </p:cNvCxnSpPr>
          <p:nvPr/>
        </p:nvCxnSpPr>
        <p:spPr>
          <a:xfrm flipH="1" flipV="1">
            <a:off x="8874000" y="416160"/>
            <a:ext cx="619920" cy="421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36" name="Diamond 15"/>
          <p:cNvSpPr/>
          <p:nvPr/>
        </p:nvSpPr>
        <p:spPr>
          <a:xfrm>
            <a:off x="6629400" y="25146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32"/>
          <p:cNvCxnSpPr>
            <a:stCxn id="227" idx="2"/>
            <a:endCxn id="236" idx="3"/>
          </p:cNvCxnSpPr>
          <p:nvPr/>
        </p:nvCxnSpPr>
        <p:spPr>
          <a:xfrm flipH="1">
            <a:off x="8188200" y="1828800"/>
            <a:ext cx="1305720" cy="873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8" name="Straight Arrow Connector 33"/>
          <p:cNvCxnSpPr>
            <a:stCxn id="236" idx="1"/>
            <a:endCxn id="215" idx="3"/>
          </p:cNvCxnSpPr>
          <p:nvPr/>
        </p:nvCxnSpPr>
        <p:spPr>
          <a:xfrm flipH="1">
            <a:off x="6185520" y="2702160"/>
            <a:ext cx="444240" cy="206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34"/>
          <p:cNvCxnSpPr>
            <a:stCxn id="227" idx="1"/>
            <a:endCxn id="234" idx="3"/>
          </p:cNvCxnSpPr>
          <p:nvPr/>
        </p:nvCxnSpPr>
        <p:spPr>
          <a:xfrm flipH="1">
            <a:off x="8447400" y="1333080"/>
            <a:ext cx="239760" cy="411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31"/>
          <p:cNvCxnSpPr>
            <a:stCxn id="234" idx="1"/>
            <a:endCxn id="214" idx="2"/>
          </p:cNvCxnSpPr>
          <p:nvPr/>
        </p:nvCxnSpPr>
        <p:spPr>
          <a:xfrm flipH="1" flipV="1">
            <a:off x="5581800" y="1448640"/>
            <a:ext cx="1047960" cy="296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1" name="Group 11"/>
          <p:cNvGrpSpPr/>
          <p:nvPr/>
        </p:nvGrpSpPr>
        <p:grpSpPr>
          <a:xfrm>
            <a:off x="101160" y="336240"/>
            <a:ext cx="1613520" cy="777960"/>
            <a:chOff x="101160" y="336240"/>
            <a:chExt cx="1613520" cy="777960"/>
          </a:xfrm>
        </p:grpSpPr>
        <p:sp>
          <p:nvSpPr>
            <p:cNvPr id="242" name="TextBox 51"/>
            <p:cNvSpPr/>
            <p:nvPr/>
          </p:nvSpPr>
          <p:spPr>
            <a:xfrm>
              <a:off x="101160" y="33624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TextBox 52"/>
            <p:cNvSpPr/>
            <p:nvPr/>
          </p:nvSpPr>
          <p:spPr>
            <a:xfrm>
              <a:off x="101160" y="597600"/>
              <a:ext cx="1613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4" name="Isosceles Triangle 6"/>
          <p:cNvSpPr/>
          <p:nvPr/>
        </p:nvSpPr>
        <p:spPr>
          <a:xfrm>
            <a:off x="9144000" y="205740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53"/>
          <p:cNvCxnSpPr>
            <a:endCxn id="246" idx="3"/>
          </p:cNvCxnSpPr>
          <p:nvPr/>
        </p:nvCxnSpPr>
        <p:spPr>
          <a:xfrm flipV="1">
            <a:off x="9036720" y="4104000"/>
            <a:ext cx="420120" cy="54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54"/>
          <p:cNvCxnSpPr>
            <a:stCxn id="244" idx="3"/>
          </p:cNvCxnSpPr>
          <p:nvPr/>
        </p:nvCxnSpPr>
        <p:spPr>
          <a:xfrm flipH="1">
            <a:off x="9346320" y="2432160"/>
            <a:ext cx="33120" cy="45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55"/>
          <p:cNvCxnSpPr>
            <a:stCxn id="227" idx="2"/>
            <a:endCxn id="244" idx="0"/>
          </p:cNvCxnSpPr>
          <p:nvPr/>
        </p:nvCxnSpPr>
        <p:spPr>
          <a:xfrm flipH="1">
            <a:off x="937908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56"/>
          <p:cNvCxnSpPr/>
          <p:nvPr/>
        </p:nvCxnSpPr>
        <p:spPr>
          <a:xfrm flipH="1">
            <a:off x="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0" name="Group 12"/>
          <p:cNvGrpSpPr/>
          <p:nvPr/>
        </p:nvGrpSpPr>
        <p:grpSpPr>
          <a:xfrm>
            <a:off x="8534520" y="2879640"/>
            <a:ext cx="1613520" cy="554400"/>
            <a:chOff x="8534520" y="2879640"/>
            <a:chExt cx="1613520" cy="554400"/>
          </a:xfrm>
        </p:grpSpPr>
        <p:sp>
          <p:nvSpPr>
            <p:cNvPr id="251" name="TextBox 23"/>
            <p:cNvSpPr/>
            <p:nvPr/>
          </p:nvSpPr>
          <p:spPr>
            <a:xfrm>
              <a:off x="8534520" y="287964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TextBox 24"/>
            <p:cNvSpPr/>
            <p:nvPr/>
          </p:nvSpPr>
          <p:spPr>
            <a:xfrm>
              <a:off x="8534520" y="3141000"/>
              <a:ext cx="1613520" cy="293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3" name="Group 16"/>
          <p:cNvGrpSpPr/>
          <p:nvPr/>
        </p:nvGrpSpPr>
        <p:grpSpPr>
          <a:xfrm>
            <a:off x="8534520" y="2879640"/>
            <a:ext cx="1613520" cy="564480"/>
            <a:chOff x="8534520" y="2879640"/>
            <a:chExt cx="1613520" cy="564480"/>
          </a:xfrm>
        </p:grpSpPr>
        <p:sp>
          <p:nvSpPr>
            <p:cNvPr id="254" name="TextBox 40"/>
            <p:cNvSpPr/>
            <p:nvPr/>
          </p:nvSpPr>
          <p:spPr>
            <a:xfrm>
              <a:off x="8534520" y="287964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TextBox 59"/>
            <p:cNvSpPr/>
            <p:nvPr/>
          </p:nvSpPr>
          <p:spPr>
            <a:xfrm>
              <a:off x="8534520" y="314100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6" name="Isosceles Triangle 7"/>
          <p:cNvSpPr/>
          <p:nvPr/>
        </p:nvSpPr>
        <p:spPr>
          <a:xfrm>
            <a:off x="9221400" y="372924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80"/>
          <p:cNvCxnSpPr>
            <a:stCxn id="253" idx="2"/>
            <a:endCxn id="246" idx="0"/>
          </p:cNvCxnSpPr>
          <p:nvPr/>
        </p:nvCxnSpPr>
        <p:spPr>
          <a:xfrm>
            <a:off x="934128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52"/>
          <p:cNvCxnSpPr/>
          <p:nvPr/>
        </p:nvCxnSpPr>
        <p:spPr>
          <a:xfrm>
            <a:off x="855684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58" name=""/>
          <p:cNvSpPr/>
          <p:nvPr/>
        </p:nvSpPr>
        <p:spPr>
          <a:xfrm>
            <a:off x="9601200" y="3382920"/>
            <a:ext cx="90360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9" name="Group 5"/>
          <p:cNvGrpSpPr/>
          <p:nvPr/>
        </p:nvGrpSpPr>
        <p:grpSpPr>
          <a:xfrm>
            <a:off x="10265040" y="5029200"/>
            <a:ext cx="1613520" cy="554040"/>
            <a:chOff x="10265040" y="5029200"/>
            <a:chExt cx="1613520" cy="554040"/>
          </a:xfrm>
        </p:grpSpPr>
        <p:sp>
          <p:nvSpPr>
            <p:cNvPr id="260" name="TextBox 22"/>
            <p:cNvSpPr/>
            <p:nvPr/>
          </p:nvSpPr>
          <p:spPr>
            <a:xfrm>
              <a:off x="10265040" y="502920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TextBox 29"/>
            <p:cNvSpPr/>
            <p:nvPr/>
          </p:nvSpPr>
          <p:spPr>
            <a:xfrm>
              <a:off x="10265040" y="5290560"/>
              <a:ext cx="1613520" cy="292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2" name="Straight Arrow Connector 84"/>
          <p:cNvCxnSpPr>
            <a:stCxn id="259" idx="0"/>
            <a:endCxn id="246" idx="4"/>
          </p:cNvCxnSpPr>
          <p:nvPr/>
        </p:nvCxnSpPr>
        <p:spPr>
          <a:xfrm flipH="1" flipV="1">
            <a:off x="9691200" y="4104000"/>
            <a:ext cx="1380960" cy="925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3" name="Group 9"/>
          <p:cNvGrpSpPr/>
          <p:nvPr/>
        </p:nvGrpSpPr>
        <p:grpSpPr>
          <a:xfrm>
            <a:off x="8229600" y="4646520"/>
            <a:ext cx="1613520" cy="554040"/>
            <a:chOff x="8229600" y="4646520"/>
            <a:chExt cx="1613520" cy="554040"/>
          </a:xfrm>
        </p:grpSpPr>
        <p:sp>
          <p:nvSpPr>
            <p:cNvPr id="264" name="TextBox 47"/>
            <p:cNvSpPr/>
            <p:nvPr/>
          </p:nvSpPr>
          <p:spPr>
            <a:xfrm>
              <a:off x="8229600" y="464652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TextBox 48"/>
            <p:cNvSpPr/>
            <p:nvPr/>
          </p:nvSpPr>
          <p:spPr>
            <a:xfrm>
              <a:off x="8229600" y="4907880"/>
              <a:ext cx="1613520" cy="292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6" name="Isosceles Triangle 9"/>
          <p:cNvSpPr/>
          <p:nvPr/>
        </p:nvSpPr>
        <p:spPr>
          <a:xfrm>
            <a:off x="10037520" y="213156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7" name="Straight Arrow Connector 85"/>
          <p:cNvCxnSpPr>
            <a:stCxn id="227" idx="2"/>
            <a:endCxn id="266" idx="0"/>
          </p:cNvCxnSpPr>
          <p:nvPr/>
        </p:nvCxnSpPr>
        <p:spPr>
          <a:xfrm>
            <a:off x="949356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8" name="Group 10"/>
          <p:cNvGrpSpPr/>
          <p:nvPr/>
        </p:nvGrpSpPr>
        <p:grpSpPr>
          <a:xfrm>
            <a:off x="10494000" y="2866680"/>
            <a:ext cx="1613520" cy="554040"/>
            <a:chOff x="10494000" y="2866680"/>
            <a:chExt cx="1613520" cy="554040"/>
          </a:xfrm>
        </p:grpSpPr>
        <p:sp>
          <p:nvSpPr>
            <p:cNvPr id="269" name="TextBox 60"/>
            <p:cNvSpPr/>
            <p:nvPr/>
          </p:nvSpPr>
          <p:spPr>
            <a:xfrm>
              <a:off x="10494000" y="286668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Box 71"/>
            <p:cNvSpPr/>
            <p:nvPr/>
          </p:nvSpPr>
          <p:spPr>
            <a:xfrm>
              <a:off x="10494000" y="3128040"/>
              <a:ext cx="1613520" cy="292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1" name="Straight Arrow Connector 86"/>
          <p:cNvCxnSpPr>
            <a:stCxn id="266" idx="3"/>
            <a:endCxn id="268" idx="0"/>
          </p:cNvCxnSpPr>
          <p:nvPr/>
        </p:nvCxnSpPr>
        <p:spPr>
          <a:xfrm>
            <a:off x="10272600" y="2506320"/>
            <a:ext cx="1028520" cy="360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traight Arrow Connector 44"/>
          <p:cNvCxnSpPr/>
          <p:nvPr/>
        </p:nvCxnSpPr>
        <p:spPr>
          <a:xfrm flipH="1">
            <a:off x="0" y="307332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73" name="Straight Arrow Connector 45"/>
          <p:cNvCxnSpPr/>
          <p:nvPr/>
        </p:nvCxnSpPr>
        <p:spPr>
          <a:xfrm>
            <a:off x="0" y="248940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4" name="Straight Arrow Connector 46"/>
          <p:cNvCxnSpPr/>
          <p:nvPr/>
        </p:nvCxnSpPr>
        <p:spPr>
          <a:xfrm>
            <a:off x="0" y="278136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75" name="Straight Arrow Connector 47"/>
          <p:cNvCxnSpPr/>
          <p:nvPr/>
        </p:nvCxnSpPr>
        <p:spPr>
          <a:xfrm flipH="1">
            <a:off x="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6" name="Diamond 17"/>
          <p:cNvSpPr/>
          <p:nvPr/>
        </p:nvSpPr>
        <p:spPr>
          <a:xfrm>
            <a:off x="128520" y="613404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val 4"/>
          <p:cNvSpPr/>
          <p:nvPr/>
        </p:nvSpPr>
        <p:spPr>
          <a:xfrm>
            <a:off x="302760" y="5454000"/>
            <a:ext cx="121032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53"/>
          <p:cNvSpPr/>
          <p:nvPr/>
        </p:nvSpPr>
        <p:spPr>
          <a:xfrm>
            <a:off x="101160" y="33624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4"/>
          <p:cNvSpPr/>
          <p:nvPr/>
        </p:nvSpPr>
        <p:spPr>
          <a:xfrm>
            <a:off x="101160" y="597600"/>
            <a:ext cx="16135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72"/>
          <p:cNvSpPr/>
          <p:nvPr/>
        </p:nvSpPr>
        <p:spPr>
          <a:xfrm>
            <a:off x="8458200" y="548640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Diamond 18"/>
          <p:cNvSpPr/>
          <p:nvPr/>
        </p:nvSpPr>
        <p:spPr>
          <a:xfrm>
            <a:off x="128520" y="4629600"/>
            <a:ext cx="1558800" cy="519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2" name="Straight Arrow Connector 48"/>
          <p:cNvCxnSpPr/>
          <p:nvPr/>
        </p:nvCxnSpPr>
        <p:spPr>
          <a:xfrm>
            <a:off x="0" y="336564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83" name="Isosceles Triangle 5"/>
          <p:cNvSpPr/>
          <p:nvPr/>
        </p:nvSpPr>
        <p:spPr>
          <a:xfrm>
            <a:off x="673200" y="394992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4" name="Group 15"/>
          <p:cNvGrpSpPr/>
          <p:nvPr/>
        </p:nvGrpSpPr>
        <p:grpSpPr>
          <a:xfrm>
            <a:off x="101160" y="1413000"/>
            <a:ext cx="1613520" cy="777960"/>
            <a:chOff x="101160" y="1413000"/>
            <a:chExt cx="1613520" cy="777960"/>
          </a:xfrm>
        </p:grpSpPr>
        <p:sp>
          <p:nvSpPr>
            <p:cNvPr id="285" name="TextBox 57"/>
            <p:cNvSpPr/>
            <p:nvPr/>
          </p:nvSpPr>
          <p:spPr>
            <a:xfrm>
              <a:off x="101160" y="1413000"/>
              <a:ext cx="1613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58"/>
            <p:cNvSpPr/>
            <p:nvPr/>
          </p:nvSpPr>
          <p:spPr>
            <a:xfrm>
              <a:off x="101160" y="1674360"/>
              <a:ext cx="1613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7" name="Group 17"/>
          <p:cNvGrpSpPr/>
          <p:nvPr/>
        </p:nvGrpSpPr>
        <p:grpSpPr>
          <a:xfrm>
            <a:off x="4296600" y="4022640"/>
            <a:ext cx="1613520" cy="1632960"/>
            <a:chOff x="4296600" y="4022640"/>
            <a:chExt cx="1613520" cy="1632960"/>
          </a:xfrm>
        </p:grpSpPr>
        <p:sp>
          <p:nvSpPr>
            <p:cNvPr id="288" name="TextBox 61"/>
            <p:cNvSpPr/>
            <p:nvPr/>
          </p:nvSpPr>
          <p:spPr>
            <a:xfrm>
              <a:off x="4296600" y="402264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TextBox 63"/>
            <p:cNvSpPr/>
            <p:nvPr/>
          </p:nvSpPr>
          <p:spPr>
            <a:xfrm>
              <a:off x="4296600" y="4284000"/>
              <a:ext cx="1613520" cy="137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0" name="Group 18"/>
          <p:cNvGrpSpPr/>
          <p:nvPr/>
        </p:nvGrpSpPr>
        <p:grpSpPr>
          <a:xfrm>
            <a:off x="9348840" y="2254320"/>
            <a:ext cx="1613520" cy="1631880"/>
            <a:chOff x="9348840" y="2254320"/>
            <a:chExt cx="1613520" cy="1631880"/>
          </a:xfrm>
        </p:grpSpPr>
        <p:sp>
          <p:nvSpPr>
            <p:cNvPr id="291" name="TextBox 64"/>
            <p:cNvSpPr/>
            <p:nvPr/>
          </p:nvSpPr>
          <p:spPr>
            <a:xfrm>
              <a:off x="9348840" y="225432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TextBox 66"/>
            <p:cNvSpPr/>
            <p:nvPr/>
          </p:nvSpPr>
          <p:spPr>
            <a:xfrm>
              <a:off x="9348840" y="2515680"/>
              <a:ext cx="16135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3" name="Diamond 19"/>
          <p:cNvSpPr/>
          <p:nvPr/>
        </p:nvSpPr>
        <p:spPr>
          <a:xfrm>
            <a:off x="9402120" y="457200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Group 19"/>
          <p:cNvGrpSpPr/>
          <p:nvPr/>
        </p:nvGrpSpPr>
        <p:grpSpPr>
          <a:xfrm>
            <a:off x="9348840" y="2254320"/>
            <a:ext cx="1613520" cy="1631880"/>
            <a:chOff x="9348840" y="2254320"/>
            <a:chExt cx="1613520" cy="1631880"/>
          </a:xfrm>
        </p:grpSpPr>
        <p:sp>
          <p:nvSpPr>
            <p:cNvPr id="295" name="TextBox 67"/>
            <p:cNvSpPr/>
            <p:nvPr/>
          </p:nvSpPr>
          <p:spPr>
            <a:xfrm>
              <a:off x="9348840" y="225432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68"/>
            <p:cNvSpPr/>
            <p:nvPr/>
          </p:nvSpPr>
          <p:spPr>
            <a:xfrm>
              <a:off x="9348840" y="2515680"/>
              <a:ext cx="16135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7" name="Group 20"/>
          <p:cNvGrpSpPr/>
          <p:nvPr/>
        </p:nvGrpSpPr>
        <p:grpSpPr>
          <a:xfrm>
            <a:off x="9348840" y="2254320"/>
            <a:ext cx="1613520" cy="1845360"/>
            <a:chOff x="9348840" y="2254320"/>
            <a:chExt cx="1613520" cy="1845360"/>
          </a:xfrm>
        </p:grpSpPr>
        <p:sp>
          <p:nvSpPr>
            <p:cNvPr id="298" name="TextBox 69"/>
            <p:cNvSpPr/>
            <p:nvPr/>
          </p:nvSpPr>
          <p:spPr>
            <a:xfrm>
              <a:off x="9348840" y="225432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TextBox 70"/>
            <p:cNvSpPr/>
            <p:nvPr/>
          </p:nvSpPr>
          <p:spPr>
            <a:xfrm>
              <a:off x="9348840" y="2515680"/>
              <a:ext cx="16135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0" name="Diamond 25"/>
          <p:cNvSpPr/>
          <p:nvPr/>
        </p:nvSpPr>
        <p:spPr>
          <a:xfrm>
            <a:off x="7086600" y="3501720"/>
            <a:ext cx="181692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1" name="Straight Arrow Connector 40"/>
          <p:cNvCxnSpPr>
            <a:stCxn id="293" idx="2"/>
            <a:endCxn id="280" idx="0"/>
          </p:cNvCxnSpPr>
          <p:nvPr/>
        </p:nvCxnSpPr>
        <p:spPr>
          <a:xfrm flipH="1">
            <a:off x="9264960" y="4946760"/>
            <a:ext cx="916920" cy="54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2" name="Straight Arrow Connector 41"/>
          <p:cNvCxnSpPr>
            <a:stCxn id="297" idx="2"/>
            <a:endCxn id="293" idx="0"/>
          </p:cNvCxnSpPr>
          <p:nvPr/>
        </p:nvCxnSpPr>
        <p:spPr>
          <a:xfrm>
            <a:off x="1015560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3" name="Oval 7"/>
          <p:cNvSpPr/>
          <p:nvPr/>
        </p:nvSpPr>
        <p:spPr>
          <a:xfrm>
            <a:off x="6629400" y="5099760"/>
            <a:ext cx="158832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4" name="Straight Arrow Connector 66"/>
          <p:cNvCxnSpPr>
            <a:stCxn id="293" idx="1"/>
            <a:endCxn id="303" idx="6"/>
          </p:cNvCxnSpPr>
          <p:nvPr/>
        </p:nvCxnSpPr>
        <p:spPr>
          <a:xfrm flipH="1">
            <a:off x="8217720" y="4759560"/>
            <a:ext cx="11847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5" name="Straight Arrow Connector 64"/>
          <p:cNvCxnSpPr>
            <a:stCxn id="287" idx="3"/>
            <a:endCxn id="300" idx="1"/>
          </p:cNvCxnSpPr>
          <p:nvPr/>
        </p:nvCxnSpPr>
        <p:spPr>
          <a:xfrm flipV="1">
            <a:off x="5910120" y="3689280"/>
            <a:ext cx="1176840" cy="115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6" name="Straight Arrow Connector 63"/>
          <p:cNvCxnSpPr>
            <a:stCxn id="297" idx="1"/>
            <a:endCxn id="300" idx="3"/>
          </p:cNvCxnSpPr>
          <p:nvPr/>
        </p:nvCxnSpPr>
        <p:spPr>
          <a:xfrm flipH="1">
            <a:off x="8903520" y="3177000"/>
            <a:ext cx="445680" cy="51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7" name="Oval 9"/>
          <p:cNvSpPr/>
          <p:nvPr/>
        </p:nvSpPr>
        <p:spPr>
          <a:xfrm>
            <a:off x="7315200" y="4114800"/>
            <a:ext cx="166752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58"/>
          <p:cNvCxnSpPr>
            <a:stCxn id="293" idx="1"/>
            <a:endCxn id="307" idx="6"/>
          </p:cNvCxnSpPr>
          <p:nvPr/>
        </p:nvCxnSpPr>
        <p:spPr>
          <a:xfrm flipH="1" flipV="1">
            <a:off x="8982720" y="4302360"/>
            <a:ext cx="4197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9" name="TextBox 62"/>
          <p:cNvSpPr/>
          <p:nvPr/>
        </p:nvSpPr>
        <p:spPr>
          <a:xfrm>
            <a:off x="2727720" y="1982880"/>
            <a:ext cx="1613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Diamond 16"/>
          <p:cNvSpPr/>
          <p:nvPr/>
        </p:nvSpPr>
        <p:spPr>
          <a:xfrm rot="21559200">
            <a:off x="2295720" y="3255120"/>
            <a:ext cx="2043360" cy="388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1" name="Straight Arrow Connector 39"/>
          <p:cNvCxnSpPr>
            <a:stCxn id="287" idx="1"/>
            <a:endCxn id="310" idx="2"/>
          </p:cNvCxnSpPr>
          <p:nvPr/>
        </p:nvCxnSpPr>
        <p:spPr>
          <a:xfrm flipH="1" flipV="1">
            <a:off x="3319560" y="3644280"/>
            <a:ext cx="977400" cy="1195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2" name="Straight Arrow Connector 50"/>
          <p:cNvCxnSpPr>
            <a:stCxn id="309" idx="2"/>
            <a:endCxn id="310" idx="0"/>
          </p:cNvCxnSpPr>
          <p:nvPr/>
        </p:nvCxnSpPr>
        <p:spPr>
          <a:xfrm flipH="1">
            <a:off x="3315240" y="2286000"/>
            <a:ext cx="21960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Arrow Connector 6"/>
          <p:cNvCxnSpPr/>
          <p:nvPr/>
        </p:nvCxnSpPr>
        <p:spPr>
          <a:xfrm flipH="1">
            <a:off x="0" y="307332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14" name="Straight Arrow Connector 7"/>
          <p:cNvCxnSpPr/>
          <p:nvPr/>
        </p:nvCxnSpPr>
        <p:spPr>
          <a:xfrm>
            <a:off x="0" y="248940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5" name="Straight Arrow Connector 8"/>
          <p:cNvCxnSpPr/>
          <p:nvPr/>
        </p:nvCxnSpPr>
        <p:spPr>
          <a:xfrm>
            <a:off x="0" y="278136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16" name="Straight Arrow Connector 9"/>
          <p:cNvCxnSpPr/>
          <p:nvPr/>
        </p:nvCxnSpPr>
        <p:spPr>
          <a:xfrm flipH="1">
            <a:off x="0" y="3657600"/>
            <a:ext cx="1841760" cy="1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7" name="Diamond 3"/>
          <p:cNvSpPr/>
          <p:nvPr/>
        </p:nvSpPr>
        <p:spPr>
          <a:xfrm>
            <a:off x="128520" y="6134040"/>
            <a:ext cx="1558800" cy="374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Oval 2"/>
          <p:cNvSpPr/>
          <p:nvPr/>
        </p:nvSpPr>
        <p:spPr>
          <a:xfrm>
            <a:off x="302760" y="5454000"/>
            <a:ext cx="1210320" cy="3747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3"/>
          <p:cNvGrpSpPr/>
          <p:nvPr/>
        </p:nvGrpSpPr>
        <p:grpSpPr>
          <a:xfrm>
            <a:off x="101160" y="336240"/>
            <a:ext cx="1613520" cy="777960"/>
            <a:chOff x="101160" y="336240"/>
            <a:chExt cx="1613520" cy="777960"/>
          </a:xfrm>
        </p:grpSpPr>
        <p:sp>
          <p:nvSpPr>
            <p:cNvPr id="320" name="TextBox 5"/>
            <p:cNvSpPr/>
            <p:nvPr/>
          </p:nvSpPr>
          <p:spPr>
            <a:xfrm>
              <a:off x="101160" y="33624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"/>
            <p:cNvSpPr/>
            <p:nvPr/>
          </p:nvSpPr>
          <p:spPr>
            <a:xfrm>
              <a:off x="101160" y="597600"/>
              <a:ext cx="16135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4"/>
          <p:cNvSpPr/>
          <p:nvPr/>
        </p:nvSpPr>
        <p:spPr>
          <a:xfrm>
            <a:off x="128520" y="4629600"/>
            <a:ext cx="1558800" cy="5194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Arrow Connector 10"/>
          <p:cNvCxnSpPr/>
          <p:nvPr/>
        </p:nvCxnSpPr>
        <p:spPr>
          <a:xfrm>
            <a:off x="0" y="3365640"/>
            <a:ext cx="1841760" cy="1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24" name="Isosceles Triangle 2"/>
          <p:cNvSpPr/>
          <p:nvPr/>
        </p:nvSpPr>
        <p:spPr>
          <a:xfrm>
            <a:off x="673200" y="3949920"/>
            <a:ext cx="469800" cy="3747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101160" y="1413000"/>
            <a:ext cx="1613520" cy="777960"/>
            <a:chOff x="101160" y="1413000"/>
            <a:chExt cx="1613520" cy="777960"/>
          </a:xfrm>
        </p:grpSpPr>
        <p:sp>
          <p:nvSpPr>
            <p:cNvPr id="326" name="TextBox 7"/>
            <p:cNvSpPr/>
            <p:nvPr/>
          </p:nvSpPr>
          <p:spPr>
            <a:xfrm>
              <a:off x="101160" y="1413000"/>
              <a:ext cx="16135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TextBox 8"/>
            <p:cNvSpPr/>
            <p:nvPr/>
          </p:nvSpPr>
          <p:spPr>
            <a:xfrm>
              <a:off x="101160" y="1674360"/>
              <a:ext cx="16135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oup 21"/>
          <p:cNvGrpSpPr/>
          <p:nvPr/>
        </p:nvGrpSpPr>
        <p:grpSpPr>
          <a:xfrm>
            <a:off x="3886200" y="2286000"/>
            <a:ext cx="1613520" cy="1845360"/>
            <a:chOff x="3886200" y="2286000"/>
            <a:chExt cx="1613520" cy="1845360"/>
          </a:xfrm>
        </p:grpSpPr>
        <p:sp>
          <p:nvSpPr>
            <p:cNvPr id="329" name="TextBox 75"/>
            <p:cNvSpPr/>
            <p:nvPr/>
          </p:nvSpPr>
          <p:spPr>
            <a:xfrm>
              <a:off x="3886200" y="2286000"/>
              <a:ext cx="1613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TextBox 76"/>
            <p:cNvSpPr/>
            <p:nvPr/>
          </p:nvSpPr>
          <p:spPr>
            <a:xfrm>
              <a:off x="3886200" y="2547360"/>
              <a:ext cx="16135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2024-05-07T14:50:42Z</dcterms:modified>
  <cp:revision>370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