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8D3DDF-647C-4567-8165-CE187E72025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80A278-9539-4445-A493-5F4AA46F015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C39208-9E41-4BF5-87B2-5BD8274E3A2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A05204-B868-4206-B382-BC807E8328E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CAA2F4-5461-413E-A717-57CEE0300E7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9E26E9-EF00-4CA5-B759-9A86DDCED9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5990A-5D15-41B7-9F79-3C6EE49F94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B2B44D-C4F6-49FE-A552-CBCE438B62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756C2-C887-4D48-AF99-F21399A972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EF12A-3512-4325-8220-45A145F6B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8A434-F92E-4839-A760-A7B47D833A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CC808-5C4E-4A59-8454-81F1E5CAD8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320FF-1D51-47C9-88F8-3BD2B7533A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B5F393-3D9D-49B4-A945-39BC47BC2E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0671B7-7F81-46E9-A152-331C754FBC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973E1-0D9C-47CC-9683-83646FB085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8F33CD-A46A-45B4-B91D-0F066A10A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0040" cy="692280"/>
            <a:chOff x="6199200" y="6162840"/>
            <a:chExt cx="5990040" cy="6922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3600" cy="69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9160" cy="608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64E8A8-4DAD-438E-BDD2-6F4F44FFC68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0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541600" y="2286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541600" y="489960"/>
            <a:ext cx="162360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56400" y="2286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56400" y="48996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56400" y="2286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56400" y="489960"/>
            <a:ext cx="16236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8880" cy="529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3600" cy="777960"/>
            <a:chOff x="101160" y="1413000"/>
            <a:chExt cx="162360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3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3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426920" y="9144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1"/>
          <p:cNvCxnSpPr>
            <a:stCxn id="67" idx="1"/>
            <a:endCxn id="74" idx="3"/>
          </p:cNvCxnSpPr>
          <p:nvPr/>
        </p:nvCxnSpPr>
        <p:spPr>
          <a:xfrm flipH="1">
            <a:off x="5995800" y="855000"/>
            <a:ext cx="660960" cy="252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6" name="Diamond 6"/>
          <p:cNvSpPr/>
          <p:nvPr/>
        </p:nvSpPr>
        <p:spPr>
          <a:xfrm>
            <a:off x="6255720" y="1828800"/>
            <a:ext cx="17974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Straight Arrow Connector 13"/>
          <p:cNvCxnSpPr>
            <a:stCxn id="76" idx="0"/>
            <a:endCxn id="67" idx="2"/>
          </p:cNvCxnSpPr>
          <p:nvPr/>
        </p:nvCxnSpPr>
        <p:spPr>
          <a:xfrm flipV="1">
            <a:off x="715464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8" name="Straight Arrow Connector 14"/>
          <p:cNvCxnSpPr>
            <a:endCxn id="76" idx="2"/>
          </p:cNvCxnSpPr>
          <p:nvPr/>
        </p:nvCxnSpPr>
        <p:spPr>
          <a:xfrm flipH="1" flipV="1">
            <a:off x="7154640" y="2213640"/>
            <a:ext cx="454320" cy="530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9" name="Diamond 7"/>
          <p:cNvSpPr/>
          <p:nvPr/>
        </p:nvSpPr>
        <p:spPr>
          <a:xfrm>
            <a:off x="128520" y="61344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8"/>
          <p:cNvGrpSpPr/>
          <p:nvPr/>
        </p:nvGrpSpPr>
        <p:grpSpPr>
          <a:xfrm>
            <a:off x="6681960" y="2743200"/>
            <a:ext cx="1852200" cy="1216440"/>
            <a:chOff x="6681960" y="2743200"/>
            <a:chExt cx="1852200" cy="1216440"/>
          </a:xfrm>
        </p:grpSpPr>
        <p:sp>
          <p:nvSpPr>
            <p:cNvPr id="81" name="TextBox 33"/>
            <p:cNvSpPr/>
            <p:nvPr/>
          </p:nvSpPr>
          <p:spPr>
            <a:xfrm>
              <a:off x="6681960" y="2743200"/>
              <a:ext cx="1852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34"/>
            <p:cNvSpPr/>
            <p:nvPr/>
          </p:nvSpPr>
          <p:spPr>
            <a:xfrm>
              <a:off x="6681960" y="3016080"/>
              <a:ext cx="18522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Isosceles Triangle 3"/>
          <p:cNvSpPr/>
          <p:nvPr/>
        </p:nvSpPr>
        <p:spPr>
          <a:xfrm>
            <a:off x="9173520" y="350100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5"/>
          <p:cNvSpPr/>
          <p:nvPr/>
        </p:nvSpPr>
        <p:spPr>
          <a:xfrm>
            <a:off x="10568160" y="27432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10568160" y="3048480"/>
            <a:ext cx="162360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15"/>
          <p:cNvCxnSpPr>
            <a:stCxn id="83" idx="5"/>
            <a:endCxn id="85" idx="1"/>
          </p:cNvCxnSpPr>
          <p:nvPr/>
        </p:nvCxnSpPr>
        <p:spPr>
          <a:xfrm>
            <a:off x="9533520" y="3693600"/>
            <a:ext cx="1035000" cy="40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7" name="Straight Arrow Connector 16"/>
          <p:cNvCxnSpPr>
            <a:stCxn id="83" idx="1"/>
            <a:endCxn id="80" idx="3"/>
          </p:cNvCxnSpPr>
          <p:nvPr/>
        </p:nvCxnSpPr>
        <p:spPr>
          <a:xfrm flipH="1" flipV="1">
            <a:off x="8534160" y="3351240"/>
            <a:ext cx="759600" cy="342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8" name="TextBox 35"/>
          <p:cNvSpPr/>
          <p:nvPr/>
        </p:nvSpPr>
        <p:spPr>
          <a:xfrm>
            <a:off x="2086200" y="333684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6"/>
          <p:cNvSpPr/>
          <p:nvPr/>
        </p:nvSpPr>
        <p:spPr>
          <a:xfrm>
            <a:off x="2086200" y="359820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7"/>
          <p:cNvSpPr/>
          <p:nvPr/>
        </p:nvSpPr>
        <p:spPr>
          <a:xfrm>
            <a:off x="2086200" y="333684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8"/>
          <p:cNvSpPr/>
          <p:nvPr/>
        </p:nvSpPr>
        <p:spPr>
          <a:xfrm>
            <a:off x="2086200" y="359820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Diamond 8"/>
          <p:cNvSpPr/>
          <p:nvPr/>
        </p:nvSpPr>
        <p:spPr>
          <a:xfrm>
            <a:off x="1883160" y="2514600"/>
            <a:ext cx="182664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 3"/>
          <p:cNvSpPr/>
          <p:nvPr/>
        </p:nvSpPr>
        <p:spPr>
          <a:xfrm>
            <a:off x="3481560" y="2899800"/>
            <a:ext cx="159804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Arrow Connector 36"/>
          <p:cNvCxnSpPr>
            <a:stCxn id="92" idx="3"/>
            <a:endCxn id="93" idx="0"/>
          </p:cNvCxnSpPr>
          <p:nvPr/>
        </p:nvCxnSpPr>
        <p:spPr>
          <a:xfrm>
            <a:off x="3709800" y="2707200"/>
            <a:ext cx="571320" cy="19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5" name="Straight Arrow Connector 37"/>
          <p:cNvCxnSpPr>
            <a:stCxn id="90" idx="-1"/>
            <a:endCxn id="92" idx="2"/>
          </p:cNvCxnSpPr>
          <p:nvPr/>
        </p:nvCxnSpPr>
        <p:spPr>
          <a:xfrm flipH="1" flipV="1">
            <a:off x="2796480" y="2899440"/>
            <a:ext cx="101880" cy="437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8"/>
          <p:cNvCxnSpPr>
            <a:stCxn id="92" idx="0"/>
            <a:endCxn id="63" idx="2"/>
          </p:cNvCxnSpPr>
          <p:nvPr/>
        </p:nvCxnSpPr>
        <p:spPr>
          <a:xfrm flipV="1">
            <a:off x="2796480" y="1860480"/>
            <a:ext cx="557280" cy="65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7" name="TextBox 43"/>
          <p:cNvSpPr/>
          <p:nvPr/>
        </p:nvSpPr>
        <p:spPr>
          <a:xfrm>
            <a:off x="10543680" y="4572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4"/>
          <p:cNvSpPr/>
          <p:nvPr/>
        </p:nvSpPr>
        <p:spPr>
          <a:xfrm>
            <a:off x="10543680" y="71856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5"/>
          <p:cNvSpPr/>
          <p:nvPr/>
        </p:nvSpPr>
        <p:spPr>
          <a:xfrm>
            <a:off x="10543680" y="4572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6"/>
          <p:cNvSpPr/>
          <p:nvPr/>
        </p:nvSpPr>
        <p:spPr>
          <a:xfrm>
            <a:off x="10543680" y="718560"/>
            <a:ext cx="16236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Diamond 20"/>
          <p:cNvSpPr/>
          <p:nvPr/>
        </p:nvSpPr>
        <p:spPr>
          <a:xfrm>
            <a:off x="8282160" y="1443600"/>
            <a:ext cx="205560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2" name="Straight Arrow Connector 35"/>
          <p:cNvCxnSpPr>
            <a:stCxn id="101" idx="2"/>
            <a:endCxn id="85" idx="1"/>
          </p:cNvCxnSpPr>
          <p:nvPr/>
        </p:nvCxnSpPr>
        <p:spPr>
          <a:xfrm>
            <a:off x="9309960" y="1828440"/>
            <a:ext cx="1258560" cy="190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3" name="Straight Arrow Connector 43"/>
          <p:cNvCxnSpPr>
            <a:stCxn id="100" idx="1"/>
            <a:endCxn id="101" idx="3"/>
          </p:cNvCxnSpPr>
          <p:nvPr/>
        </p:nvCxnSpPr>
        <p:spPr>
          <a:xfrm flipH="1">
            <a:off x="10337760" y="1510560"/>
            <a:ext cx="206280" cy="126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9"/>
          <p:cNvCxnSpPr>
            <a:stCxn id="101" idx="0"/>
            <a:endCxn id="67" idx="2"/>
          </p:cNvCxnSpPr>
          <p:nvPr/>
        </p:nvCxnSpPr>
        <p:spPr>
          <a:xfrm flipH="1" flipV="1">
            <a:off x="7468200" y="1220040"/>
            <a:ext cx="184212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5" name="TextBox 74"/>
          <p:cNvSpPr/>
          <p:nvPr/>
        </p:nvSpPr>
        <p:spPr>
          <a:xfrm>
            <a:off x="5412240" y="50292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Diamond 22"/>
          <p:cNvSpPr/>
          <p:nvPr/>
        </p:nvSpPr>
        <p:spPr>
          <a:xfrm>
            <a:off x="3710160" y="4343400"/>
            <a:ext cx="182700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Straight Arrow Connector 59"/>
          <p:cNvCxnSpPr>
            <a:stCxn id="91" idx="2"/>
            <a:endCxn id="106" idx="1"/>
          </p:cNvCxnSpPr>
          <p:nvPr/>
        </p:nvCxnSpPr>
        <p:spPr>
          <a:xfrm>
            <a:off x="2898000" y="4114800"/>
            <a:ext cx="812520" cy="421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08" name="Straight Arrow Connector 60"/>
          <p:cNvCxnSpPr>
            <a:stCxn id="106" idx="2"/>
            <a:endCxn id="105" idx="1"/>
          </p:cNvCxnSpPr>
          <p:nvPr/>
        </p:nvCxnSpPr>
        <p:spPr>
          <a:xfrm>
            <a:off x="4623840" y="4728240"/>
            <a:ext cx="788760" cy="45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9" name="Straight Arrow Connector 61"/>
          <p:cNvCxnSpPr>
            <a:stCxn id="110" idx="0"/>
            <a:endCxn id="63" idx="2"/>
          </p:cNvCxnSpPr>
          <p:nvPr/>
        </p:nvCxnSpPr>
        <p:spPr>
          <a:xfrm flipH="1" flipV="1">
            <a:off x="3353400" y="1860480"/>
            <a:ext cx="2187000" cy="134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0" name="Diamond 24"/>
          <p:cNvSpPr/>
          <p:nvPr/>
        </p:nvSpPr>
        <p:spPr>
          <a:xfrm>
            <a:off x="4626720" y="3200400"/>
            <a:ext cx="1826280" cy="684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62"/>
          <p:cNvCxnSpPr>
            <a:stCxn id="105" idx="0"/>
            <a:endCxn id="110" idx="2"/>
          </p:cNvCxnSpPr>
          <p:nvPr/>
        </p:nvCxnSpPr>
        <p:spPr>
          <a:xfrm flipH="1" flipV="1">
            <a:off x="5540040" y="3884400"/>
            <a:ext cx="684360" cy="1145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2" name="Isosceles Triangle 4"/>
          <p:cNvSpPr/>
          <p:nvPr/>
        </p:nvSpPr>
        <p:spPr>
          <a:xfrm>
            <a:off x="2693880" y="441540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74"/>
          <p:cNvCxnSpPr>
            <a:stCxn id="112" idx="0"/>
            <a:endCxn id="91" idx="2"/>
          </p:cNvCxnSpPr>
          <p:nvPr/>
        </p:nvCxnSpPr>
        <p:spPr>
          <a:xfrm flipH="1" flipV="1">
            <a:off x="289800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4" name="TextBox 39"/>
          <p:cNvSpPr/>
          <p:nvPr/>
        </p:nvSpPr>
        <p:spPr>
          <a:xfrm>
            <a:off x="2109960" y="516348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41"/>
          <p:cNvSpPr/>
          <p:nvPr/>
        </p:nvSpPr>
        <p:spPr>
          <a:xfrm>
            <a:off x="2109960" y="516348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2109960" y="5424840"/>
            <a:ext cx="16236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7" name="Straight Arrow Connector 75"/>
          <p:cNvCxnSpPr>
            <a:stCxn id="112" idx="3"/>
            <a:endCxn id="115" idx="0"/>
          </p:cNvCxnSpPr>
          <p:nvPr/>
        </p:nvCxnSpPr>
        <p:spPr>
          <a:xfrm flipH="1">
            <a:off x="2921760" y="4800240"/>
            <a:ext cx="12600" cy="36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8" name="Diamond 30"/>
          <p:cNvSpPr/>
          <p:nvPr/>
        </p:nvSpPr>
        <p:spPr>
          <a:xfrm>
            <a:off x="7627320" y="48006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Diamond 31"/>
          <p:cNvSpPr/>
          <p:nvPr/>
        </p:nvSpPr>
        <p:spPr>
          <a:xfrm>
            <a:off x="7627320" y="5329800"/>
            <a:ext cx="17974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Straight Arrow Connector 76"/>
          <p:cNvCxnSpPr>
            <a:stCxn id="85" idx="1"/>
            <a:endCxn id="118" idx="3"/>
          </p:cNvCxnSpPr>
          <p:nvPr/>
        </p:nvCxnSpPr>
        <p:spPr>
          <a:xfrm flipH="1">
            <a:off x="9196200" y="3733560"/>
            <a:ext cx="1372320" cy="1260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1" name="Straight Arrow Connector 77"/>
          <p:cNvCxnSpPr>
            <a:stCxn id="118" idx="1"/>
            <a:endCxn id="105" idx="3"/>
          </p:cNvCxnSpPr>
          <p:nvPr/>
        </p:nvCxnSpPr>
        <p:spPr>
          <a:xfrm flipH="1">
            <a:off x="7035840" y="4993200"/>
            <a:ext cx="591840" cy="18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2" name="Straight Arrow Connector 78"/>
          <p:cNvCxnSpPr>
            <a:stCxn id="119" idx="1"/>
            <a:endCxn id="105" idx="3"/>
          </p:cNvCxnSpPr>
          <p:nvPr/>
        </p:nvCxnSpPr>
        <p:spPr>
          <a:xfrm flipH="1" flipV="1">
            <a:off x="7035840" y="5180760"/>
            <a:ext cx="591840" cy="342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3" name="Straight Arrow Connector 79"/>
          <p:cNvCxnSpPr>
            <a:stCxn id="85" idx="1"/>
            <a:endCxn id="119" idx="3"/>
          </p:cNvCxnSpPr>
          <p:nvPr/>
        </p:nvCxnSpPr>
        <p:spPr>
          <a:xfrm flipH="1">
            <a:off x="9424800" y="3733560"/>
            <a:ext cx="1143720" cy="1789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4" name="Straight Arrow Connector 12"/>
          <p:cNvCxnSpPr>
            <a:stCxn id="74" idx="1"/>
            <a:endCxn id="63" idx="3"/>
          </p:cNvCxnSpPr>
          <p:nvPr/>
        </p:nvCxnSpPr>
        <p:spPr>
          <a:xfrm flipH="1">
            <a:off x="4165200" y="1107000"/>
            <a:ext cx="262080" cy="6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5" name="Oval 6"/>
          <p:cNvSpPr/>
          <p:nvPr/>
        </p:nvSpPr>
        <p:spPr>
          <a:xfrm>
            <a:off x="8053560" y="2057400"/>
            <a:ext cx="1220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Straight Arrow Connector 50"/>
          <p:cNvCxnSpPr>
            <a:stCxn id="125" idx="0"/>
            <a:endCxn id="101" idx="2"/>
          </p:cNvCxnSpPr>
          <p:nvPr/>
        </p:nvCxnSpPr>
        <p:spPr>
          <a:xfrm flipV="1">
            <a:off x="8663760" y="1828440"/>
            <a:ext cx="646560" cy="229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"/>
          <p:cNvCxnSpPr/>
          <p:nvPr/>
        </p:nvCxnSpPr>
        <p:spPr>
          <a:xfrm flipH="1">
            <a:off x="0" y="307332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8" name="Straight Arrow Connector 2"/>
          <p:cNvCxnSpPr/>
          <p:nvPr/>
        </p:nvCxnSpPr>
        <p:spPr>
          <a:xfrm>
            <a:off x="0" y="248940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9" name="Straight Arrow Connector 3"/>
          <p:cNvCxnSpPr/>
          <p:nvPr/>
        </p:nvCxnSpPr>
        <p:spPr>
          <a:xfrm>
            <a:off x="0" y="278136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0" name="Straight Arrow Connector 4"/>
          <p:cNvCxnSpPr/>
          <p:nvPr/>
        </p:nvCxnSpPr>
        <p:spPr>
          <a:xfrm flipH="1">
            <a:off x="0" y="365760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1" name="Diamond 1"/>
          <p:cNvSpPr/>
          <p:nvPr/>
        </p:nvSpPr>
        <p:spPr>
          <a:xfrm>
            <a:off x="128520" y="613404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val 1"/>
          <p:cNvSpPr/>
          <p:nvPr/>
        </p:nvSpPr>
        <p:spPr>
          <a:xfrm>
            <a:off x="302760" y="5454000"/>
            <a:ext cx="1220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1"/>
          <p:cNvGrpSpPr/>
          <p:nvPr/>
        </p:nvGrpSpPr>
        <p:grpSpPr>
          <a:xfrm>
            <a:off x="101160" y="336240"/>
            <a:ext cx="1623600" cy="777960"/>
            <a:chOff x="101160" y="336240"/>
            <a:chExt cx="1623600" cy="777960"/>
          </a:xfrm>
        </p:grpSpPr>
        <p:sp>
          <p:nvSpPr>
            <p:cNvPr id="134" name="TextBox 1"/>
            <p:cNvSpPr/>
            <p:nvPr/>
          </p:nvSpPr>
          <p:spPr>
            <a:xfrm>
              <a:off x="101160" y="33624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"/>
            <p:cNvSpPr/>
            <p:nvPr/>
          </p:nvSpPr>
          <p:spPr>
            <a:xfrm>
              <a:off x="101160" y="597600"/>
              <a:ext cx="1623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Diamond 2"/>
          <p:cNvSpPr/>
          <p:nvPr/>
        </p:nvSpPr>
        <p:spPr>
          <a:xfrm>
            <a:off x="128520" y="4629600"/>
            <a:ext cx="1568880" cy="529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Arrow Connector 5"/>
          <p:cNvCxnSpPr/>
          <p:nvPr/>
        </p:nvCxnSpPr>
        <p:spPr>
          <a:xfrm>
            <a:off x="0" y="336564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8" name="Isosceles Triangle 1"/>
          <p:cNvSpPr/>
          <p:nvPr/>
        </p:nvSpPr>
        <p:spPr>
          <a:xfrm>
            <a:off x="673200" y="394992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1160" y="1413000"/>
            <a:ext cx="1623600" cy="777960"/>
            <a:chOff x="101160" y="1413000"/>
            <a:chExt cx="1623600" cy="777960"/>
          </a:xfrm>
        </p:grpSpPr>
        <p:sp>
          <p:nvSpPr>
            <p:cNvPr id="140" name="TextBox 3"/>
            <p:cNvSpPr/>
            <p:nvPr/>
          </p:nvSpPr>
          <p:spPr>
            <a:xfrm>
              <a:off x="101160" y="1413000"/>
              <a:ext cx="1623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4"/>
            <p:cNvSpPr/>
            <p:nvPr/>
          </p:nvSpPr>
          <p:spPr>
            <a:xfrm>
              <a:off x="101160" y="1674360"/>
              <a:ext cx="1623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TextBox 19"/>
          <p:cNvSpPr/>
          <p:nvPr/>
        </p:nvSpPr>
        <p:spPr>
          <a:xfrm>
            <a:off x="4775040" y="4572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0"/>
          <p:cNvSpPr/>
          <p:nvPr/>
        </p:nvSpPr>
        <p:spPr>
          <a:xfrm>
            <a:off x="4775040" y="718560"/>
            <a:ext cx="16236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4572000" y="4274280"/>
            <a:ext cx="1623600" cy="991440"/>
            <a:chOff x="4572000" y="4274280"/>
            <a:chExt cx="1623600" cy="991440"/>
          </a:xfrm>
        </p:grpSpPr>
        <p:sp>
          <p:nvSpPr>
            <p:cNvPr id="145" name="TextBox 21"/>
            <p:cNvSpPr/>
            <p:nvPr/>
          </p:nvSpPr>
          <p:spPr>
            <a:xfrm>
              <a:off x="4572000" y="427428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30"/>
            <p:cNvSpPr/>
            <p:nvPr/>
          </p:nvSpPr>
          <p:spPr>
            <a:xfrm>
              <a:off x="4572000" y="4535640"/>
              <a:ext cx="16236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Diamond 9"/>
          <p:cNvSpPr/>
          <p:nvPr/>
        </p:nvSpPr>
        <p:spPr>
          <a:xfrm>
            <a:off x="3231360" y="28998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Diamond 10"/>
          <p:cNvSpPr/>
          <p:nvPr/>
        </p:nvSpPr>
        <p:spPr>
          <a:xfrm>
            <a:off x="4602960" y="2585160"/>
            <a:ext cx="1797480" cy="386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4"/>
          <p:cNvCxnSpPr>
            <a:stCxn id="144" idx="0"/>
            <a:endCxn id="147" idx="2"/>
          </p:cNvCxnSpPr>
          <p:nvPr/>
        </p:nvCxnSpPr>
        <p:spPr>
          <a:xfrm flipH="1" flipV="1">
            <a:off x="4015800" y="3284640"/>
            <a:ext cx="1368360" cy="990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0" name="Straight Arrow Connector 18"/>
          <p:cNvCxnSpPr>
            <a:stCxn id="148" idx="0"/>
            <a:endCxn id="143" idx="2"/>
          </p:cNvCxnSpPr>
          <p:nvPr/>
        </p:nvCxnSpPr>
        <p:spPr>
          <a:xfrm flipV="1">
            <a:off x="55018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1" name="Straight Arrow Connector 17"/>
          <p:cNvCxnSpPr>
            <a:stCxn id="144" idx="0"/>
            <a:endCxn id="148" idx="2"/>
          </p:cNvCxnSpPr>
          <p:nvPr/>
        </p:nvCxnSpPr>
        <p:spPr>
          <a:xfrm flipV="1">
            <a:off x="5383800" y="2971440"/>
            <a:ext cx="118440" cy="1303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2" name="Straight Arrow Connector 23"/>
          <p:cNvCxnSpPr>
            <a:stCxn id="143" idx="2"/>
            <a:endCxn id="147" idx="0"/>
          </p:cNvCxnSpPr>
          <p:nvPr/>
        </p:nvCxnSpPr>
        <p:spPr>
          <a:xfrm flipH="1">
            <a:off x="401580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3" name="Diamond 11"/>
          <p:cNvSpPr/>
          <p:nvPr/>
        </p:nvSpPr>
        <p:spPr>
          <a:xfrm>
            <a:off x="2743200" y="4572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Straight Arrow Connector 25"/>
          <p:cNvCxnSpPr>
            <a:stCxn id="143" idx="1"/>
            <a:endCxn id="153" idx="3"/>
          </p:cNvCxnSpPr>
          <p:nvPr/>
        </p:nvCxnSpPr>
        <p:spPr>
          <a:xfrm flipH="1" flipV="1">
            <a:off x="4312080" y="649800"/>
            <a:ext cx="463320" cy="434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5" name="Straight Arrow Connector 26"/>
          <p:cNvCxnSpPr>
            <a:stCxn id="143" idx="1"/>
            <a:endCxn id="153" idx="2"/>
          </p:cNvCxnSpPr>
          <p:nvPr/>
        </p:nvCxnSpPr>
        <p:spPr>
          <a:xfrm flipH="1" flipV="1">
            <a:off x="3527640" y="842040"/>
            <a:ext cx="1247760" cy="241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6" name="Group 7"/>
          <p:cNvGrpSpPr/>
          <p:nvPr/>
        </p:nvGrpSpPr>
        <p:grpSpPr>
          <a:xfrm>
            <a:off x="8686800" y="837360"/>
            <a:ext cx="1623600" cy="991440"/>
            <a:chOff x="8686800" y="837360"/>
            <a:chExt cx="1623600" cy="991440"/>
          </a:xfrm>
        </p:grpSpPr>
        <p:sp>
          <p:nvSpPr>
            <p:cNvPr id="157" name="TextBox 31"/>
            <p:cNvSpPr/>
            <p:nvPr/>
          </p:nvSpPr>
          <p:spPr>
            <a:xfrm>
              <a:off x="8686800" y="83736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32"/>
            <p:cNvSpPr/>
            <p:nvPr/>
          </p:nvSpPr>
          <p:spPr>
            <a:xfrm>
              <a:off x="8686800" y="1098720"/>
              <a:ext cx="16236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Diamond 12"/>
          <p:cNvSpPr/>
          <p:nvPr/>
        </p:nvSpPr>
        <p:spPr>
          <a:xfrm>
            <a:off x="128880" y="613404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Diamond 13"/>
          <p:cNvSpPr/>
          <p:nvPr/>
        </p:nvSpPr>
        <p:spPr>
          <a:xfrm>
            <a:off x="7315200" y="2286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27"/>
          <p:cNvCxnSpPr/>
          <p:nvPr/>
        </p:nvCxnSpPr>
        <p:spPr>
          <a:xfrm>
            <a:off x="360" y="336600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2" name="Straight Arrow Connector 28"/>
          <p:cNvCxnSpPr>
            <a:stCxn id="160" idx="1"/>
            <a:endCxn id="143" idx="3"/>
          </p:cNvCxnSpPr>
          <p:nvPr/>
        </p:nvCxnSpPr>
        <p:spPr>
          <a:xfrm flipH="1">
            <a:off x="6398640" y="421200"/>
            <a:ext cx="916920" cy="662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3" name="Diamond 14"/>
          <p:cNvSpPr/>
          <p:nvPr/>
        </p:nvSpPr>
        <p:spPr>
          <a:xfrm>
            <a:off x="6629400" y="1442160"/>
            <a:ext cx="1828080" cy="614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30"/>
          <p:cNvCxnSpPr>
            <a:stCxn id="156" idx="0"/>
            <a:endCxn id="160" idx="3"/>
          </p:cNvCxnSpPr>
          <p:nvPr/>
        </p:nvCxnSpPr>
        <p:spPr>
          <a:xfrm flipH="1" flipV="1">
            <a:off x="8884080" y="421200"/>
            <a:ext cx="614880" cy="416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5" name="Diamond 15"/>
          <p:cNvSpPr/>
          <p:nvPr/>
        </p:nvSpPr>
        <p:spPr>
          <a:xfrm>
            <a:off x="6629400" y="25146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2"/>
          <p:cNvCxnSpPr>
            <a:stCxn id="156" idx="2"/>
            <a:endCxn id="165" idx="3"/>
          </p:cNvCxnSpPr>
          <p:nvPr/>
        </p:nvCxnSpPr>
        <p:spPr>
          <a:xfrm flipH="1">
            <a:off x="8198280" y="1828800"/>
            <a:ext cx="1300680" cy="878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7" name="Straight Arrow Connector 33"/>
          <p:cNvCxnSpPr>
            <a:stCxn id="165" idx="1"/>
            <a:endCxn id="144" idx="3"/>
          </p:cNvCxnSpPr>
          <p:nvPr/>
        </p:nvCxnSpPr>
        <p:spPr>
          <a:xfrm flipH="1">
            <a:off x="6195600" y="2707200"/>
            <a:ext cx="434160" cy="206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4"/>
          <p:cNvCxnSpPr>
            <a:stCxn id="156" idx="1"/>
            <a:endCxn id="163" idx="3"/>
          </p:cNvCxnSpPr>
          <p:nvPr/>
        </p:nvCxnSpPr>
        <p:spPr>
          <a:xfrm flipH="1">
            <a:off x="8457480" y="1333080"/>
            <a:ext cx="229680" cy="41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1"/>
          <p:cNvCxnSpPr>
            <a:stCxn id="163" idx="1"/>
            <a:endCxn id="143" idx="2"/>
          </p:cNvCxnSpPr>
          <p:nvPr/>
        </p:nvCxnSpPr>
        <p:spPr>
          <a:xfrm flipH="1" flipV="1">
            <a:off x="5586840" y="1448640"/>
            <a:ext cx="1042920" cy="301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0" name="Group 9"/>
          <p:cNvGrpSpPr/>
          <p:nvPr/>
        </p:nvGrpSpPr>
        <p:grpSpPr>
          <a:xfrm>
            <a:off x="9576000" y="4343400"/>
            <a:ext cx="1623600" cy="564120"/>
            <a:chOff x="9576000" y="4343400"/>
            <a:chExt cx="1623600" cy="564120"/>
          </a:xfrm>
        </p:grpSpPr>
        <p:sp>
          <p:nvSpPr>
            <p:cNvPr id="171" name="TextBox 47"/>
            <p:cNvSpPr/>
            <p:nvPr/>
          </p:nvSpPr>
          <p:spPr>
            <a:xfrm>
              <a:off x="9576000" y="434340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48"/>
            <p:cNvSpPr/>
            <p:nvPr/>
          </p:nvSpPr>
          <p:spPr>
            <a:xfrm>
              <a:off x="9576000" y="4604760"/>
              <a:ext cx="1623600" cy="302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101160" y="336240"/>
            <a:ext cx="1623600" cy="777960"/>
            <a:chOff x="101160" y="336240"/>
            <a:chExt cx="1623600" cy="777960"/>
          </a:xfrm>
        </p:grpSpPr>
        <p:sp>
          <p:nvSpPr>
            <p:cNvPr id="174" name="TextBox 51"/>
            <p:cNvSpPr/>
            <p:nvPr/>
          </p:nvSpPr>
          <p:spPr>
            <a:xfrm>
              <a:off x="101160" y="33624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2"/>
            <p:cNvSpPr/>
            <p:nvPr/>
          </p:nvSpPr>
          <p:spPr>
            <a:xfrm>
              <a:off x="101160" y="597600"/>
              <a:ext cx="1623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4"/>
          <p:cNvGrpSpPr/>
          <p:nvPr/>
        </p:nvGrpSpPr>
        <p:grpSpPr>
          <a:xfrm>
            <a:off x="7214400" y="4359960"/>
            <a:ext cx="1623600" cy="563760"/>
            <a:chOff x="7214400" y="4359960"/>
            <a:chExt cx="1623600" cy="563760"/>
          </a:xfrm>
        </p:grpSpPr>
        <p:sp>
          <p:nvSpPr>
            <p:cNvPr id="177" name="TextBox 55"/>
            <p:cNvSpPr/>
            <p:nvPr/>
          </p:nvSpPr>
          <p:spPr>
            <a:xfrm>
              <a:off x="7214400" y="435996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56"/>
            <p:cNvSpPr/>
            <p:nvPr/>
          </p:nvSpPr>
          <p:spPr>
            <a:xfrm>
              <a:off x="7214400" y="4621320"/>
              <a:ext cx="1623600" cy="302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Isosceles Triangle 6"/>
          <p:cNvSpPr/>
          <p:nvPr/>
        </p:nvSpPr>
        <p:spPr>
          <a:xfrm>
            <a:off x="9144000" y="205740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51"/>
          <p:cNvCxnSpPr>
            <a:stCxn id="181" idx="3"/>
          </p:cNvCxnSpPr>
          <p:nvPr/>
        </p:nvCxnSpPr>
        <p:spPr>
          <a:xfrm flipH="1">
            <a:off x="8026200" y="4114080"/>
            <a:ext cx="1435680" cy="24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3"/>
          <p:cNvCxnSpPr>
            <a:stCxn id="170" idx="0"/>
            <a:endCxn id="181" idx="3"/>
          </p:cNvCxnSpPr>
          <p:nvPr/>
        </p:nvCxnSpPr>
        <p:spPr>
          <a:xfrm flipH="1" flipV="1">
            <a:off x="9461520" y="4114080"/>
            <a:ext cx="926640" cy="229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4"/>
          <p:cNvCxnSpPr>
            <a:stCxn id="179" idx="3"/>
          </p:cNvCxnSpPr>
          <p:nvPr/>
        </p:nvCxnSpPr>
        <p:spPr>
          <a:xfrm flipH="1">
            <a:off x="9346320" y="2442240"/>
            <a:ext cx="38160" cy="43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4" name="Straight Arrow Connector 55"/>
          <p:cNvCxnSpPr>
            <a:stCxn id="156" idx="2"/>
            <a:endCxn id="179" idx="0"/>
          </p:cNvCxnSpPr>
          <p:nvPr/>
        </p:nvCxnSpPr>
        <p:spPr>
          <a:xfrm flipH="1">
            <a:off x="93841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5" name="TextBox 73"/>
          <p:cNvSpPr/>
          <p:nvPr/>
        </p:nvSpPr>
        <p:spPr>
          <a:xfrm>
            <a:off x="7543800" y="57150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Diamond 21"/>
          <p:cNvSpPr/>
          <p:nvPr/>
        </p:nvSpPr>
        <p:spPr>
          <a:xfrm>
            <a:off x="7214400" y="5183280"/>
            <a:ext cx="182700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Straight Arrow Connector 56"/>
          <p:cNvCxnSpPr/>
          <p:nvPr/>
        </p:nvCxnSpPr>
        <p:spPr>
          <a:xfrm flipH="1">
            <a:off x="0" y="365760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88" name="Group 12"/>
          <p:cNvGrpSpPr/>
          <p:nvPr/>
        </p:nvGrpSpPr>
        <p:grpSpPr>
          <a:xfrm>
            <a:off x="8534520" y="2879640"/>
            <a:ext cx="1623600" cy="564480"/>
            <a:chOff x="8534520" y="2879640"/>
            <a:chExt cx="1623600" cy="564480"/>
          </a:xfrm>
        </p:grpSpPr>
        <p:sp>
          <p:nvSpPr>
            <p:cNvPr id="189" name="TextBox 23"/>
            <p:cNvSpPr/>
            <p:nvPr/>
          </p:nvSpPr>
          <p:spPr>
            <a:xfrm>
              <a:off x="8534520" y="287964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24"/>
            <p:cNvSpPr/>
            <p:nvPr/>
          </p:nvSpPr>
          <p:spPr>
            <a:xfrm>
              <a:off x="8534520" y="314100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1" name="Group 16"/>
          <p:cNvGrpSpPr/>
          <p:nvPr/>
        </p:nvGrpSpPr>
        <p:grpSpPr>
          <a:xfrm>
            <a:off x="8534520" y="2879640"/>
            <a:ext cx="1623600" cy="564480"/>
            <a:chOff x="8534520" y="2879640"/>
            <a:chExt cx="1623600" cy="564480"/>
          </a:xfrm>
        </p:grpSpPr>
        <p:sp>
          <p:nvSpPr>
            <p:cNvPr id="192" name="TextBox 40"/>
            <p:cNvSpPr/>
            <p:nvPr/>
          </p:nvSpPr>
          <p:spPr>
            <a:xfrm>
              <a:off x="8534520" y="287964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59"/>
            <p:cNvSpPr/>
            <p:nvPr/>
          </p:nvSpPr>
          <p:spPr>
            <a:xfrm>
              <a:off x="8534520" y="314100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Isosceles Triangle 7"/>
          <p:cNvSpPr/>
          <p:nvPr/>
        </p:nvSpPr>
        <p:spPr>
          <a:xfrm>
            <a:off x="9221400" y="372924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Straight Arrow Connector 80"/>
          <p:cNvCxnSpPr>
            <a:stCxn id="191" idx="2"/>
            <a:endCxn id="181" idx="0"/>
          </p:cNvCxnSpPr>
          <p:nvPr/>
        </p:nvCxnSpPr>
        <p:spPr>
          <a:xfrm>
            <a:off x="93463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5" name="Straight Arrow Connector 52"/>
          <p:cNvCxnSpPr/>
          <p:nvPr/>
        </p:nvCxnSpPr>
        <p:spPr>
          <a:xfrm>
            <a:off x="8556840" y="365760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6" name=""/>
          <p:cNvSpPr/>
          <p:nvPr/>
        </p:nvSpPr>
        <p:spPr>
          <a:xfrm>
            <a:off x="9601200" y="3382920"/>
            <a:ext cx="913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49"/>
          <p:cNvSpPr/>
          <p:nvPr/>
        </p:nvSpPr>
        <p:spPr>
          <a:xfrm>
            <a:off x="2057400" y="213228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50"/>
          <p:cNvSpPr/>
          <p:nvPr/>
        </p:nvSpPr>
        <p:spPr>
          <a:xfrm>
            <a:off x="2057400" y="2393640"/>
            <a:ext cx="1623600" cy="195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Isosceles Triangle 8"/>
          <p:cNvSpPr/>
          <p:nvPr/>
        </p:nvSpPr>
        <p:spPr>
          <a:xfrm>
            <a:off x="2613960" y="121788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Straight Arrow Connector 81"/>
          <p:cNvCxnSpPr>
            <a:stCxn id="199" idx="3"/>
            <a:endCxn id="197" idx="0"/>
          </p:cNvCxnSpPr>
          <p:nvPr/>
        </p:nvCxnSpPr>
        <p:spPr>
          <a:xfrm>
            <a:off x="2854080" y="1602720"/>
            <a:ext cx="15480" cy="529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1" name="Straight Arrow Connector 82"/>
          <p:cNvCxnSpPr>
            <a:stCxn id="199" idx="0"/>
            <a:endCxn id="143" idx="1"/>
          </p:cNvCxnSpPr>
          <p:nvPr/>
        </p:nvCxnSpPr>
        <p:spPr>
          <a:xfrm flipV="1">
            <a:off x="2854080" y="1083600"/>
            <a:ext cx="192132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83"/>
          <p:cNvCxnSpPr>
            <a:stCxn id="176" idx="2"/>
            <a:endCxn id="186" idx="0"/>
          </p:cNvCxnSpPr>
          <p:nvPr/>
        </p:nvCxnSpPr>
        <p:spPr>
          <a:xfrm>
            <a:off x="8026200" y="4923720"/>
            <a:ext cx="102240" cy="259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3" name="Straight Arrow Connector 57"/>
          <p:cNvCxnSpPr>
            <a:stCxn id="186" idx="2"/>
            <a:endCxn id="185" idx="0"/>
          </p:cNvCxnSpPr>
          <p:nvPr/>
        </p:nvCxnSpPr>
        <p:spPr>
          <a:xfrm>
            <a:off x="8128080" y="5568120"/>
            <a:ext cx="227880" cy="147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Arrow Connector 44"/>
          <p:cNvCxnSpPr/>
          <p:nvPr/>
        </p:nvCxnSpPr>
        <p:spPr>
          <a:xfrm flipH="1">
            <a:off x="0" y="307332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5" name="Straight Arrow Connector 45"/>
          <p:cNvCxnSpPr/>
          <p:nvPr/>
        </p:nvCxnSpPr>
        <p:spPr>
          <a:xfrm>
            <a:off x="0" y="248940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6" name="Straight Arrow Connector 46"/>
          <p:cNvCxnSpPr/>
          <p:nvPr/>
        </p:nvCxnSpPr>
        <p:spPr>
          <a:xfrm>
            <a:off x="0" y="278136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7" name="Straight Arrow Connector 47"/>
          <p:cNvCxnSpPr/>
          <p:nvPr/>
        </p:nvCxnSpPr>
        <p:spPr>
          <a:xfrm flipH="1">
            <a:off x="0" y="365760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8" name="Diamond 17"/>
          <p:cNvSpPr/>
          <p:nvPr/>
        </p:nvSpPr>
        <p:spPr>
          <a:xfrm>
            <a:off x="128520" y="613404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val 4"/>
          <p:cNvSpPr/>
          <p:nvPr/>
        </p:nvSpPr>
        <p:spPr>
          <a:xfrm>
            <a:off x="302760" y="5454000"/>
            <a:ext cx="1220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53"/>
          <p:cNvSpPr/>
          <p:nvPr/>
        </p:nvSpPr>
        <p:spPr>
          <a:xfrm>
            <a:off x="101160" y="33624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4"/>
          <p:cNvSpPr/>
          <p:nvPr/>
        </p:nvSpPr>
        <p:spPr>
          <a:xfrm>
            <a:off x="101160" y="597600"/>
            <a:ext cx="16236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72"/>
          <p:cNvSpPr/>
          <p:nvPr/>
        </p:nvSpPr>
        <p:spPr>
          <a:xfrm>
            <a:off x="8458200" y="54864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Diamond 18"/>
          <p:cNvSpPr/>
          <p:nvPr/>
        </p:nvSpPr>
        <p:spPr>
          <a:xfrm>
            <a:off x="128520" y="4629600"/>
            <a:ext cx="1568880" cy="529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Straight Arrow Connector 48"/>
          <p:cNvCxnSpPr/>
          <p:nvPr/>
        </p:nvCxnSpPr>
        <p:spPr>
          <a:xfrm>
            <a:off x="0" y="336564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5" name="Isosceles Triangle 5"/>
          <p:cNvSpPr/>
          <p:nvPr/>
        </p:nvSpPr>
        <p:spPr>
          <a:xfrm>
            <a:off x="673200" y="394992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Group 15"/>
          <p:cNvGrpSpPr/>
          <p:nvPr/>
        </p:nvGrpSpPr>
        <p:grpSpPr>
          <a:xfrm>
            <a:off x="101160" y="1413000"/>
            <a:ext cx="1623600" cy="777960"/>
            <a:chOff x="101160" y="1413000"/>
            <a:chExt cx="1623600" cy="777960"/>
          </a:xfrm>
        </p:grpSpPr>
        <p:sp>
          <p:nvSpPr>
            <p:cNvPr id="217" name="TextBox 57"/>
            <p:cNvSpPr/>
            <p:nvPr/>
          </p:nvSpPr>
          <p:spPr>
            <a:xfrm>
              <a:off x="101160" y="1413000"/>
              <a:ext cx="1623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TextBox 58"/>
            <p:cNvSpPr/>
            <p:nvPr/>
          </p:nvSpPr>
          <p:spPr>
            <a:xfrm>
              <a:off x="101160" y="1674360"/>
              <a:ext cx="1623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TextBox 62"/>
          <p:cNvSpPr/>
          <p:nvPr/>
        </p:nvSpPr>
        <p:spPr>
          <a:xfrm>
            <a:off x="5486400" y="53172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65"/>
          <p:cNvSpPr/>
          <p:nvPr/>
        </p:nvSpPr>
        <p:spPr>
          <a:xfrm>
            <a:off x="5486400" y="228600"/>
            <a:ext cx="16236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17"/>
          <p:cNvGrpSpPr/>
          <p:nvPr/>
        </p:nvGrpSpPr>
        <p:grpSpPr>
          <a:xfrm>
            <a:off x="4319640" y="2422440"/>
            <a:ext cx="1623600" cy="777960"/>
            <a:chOff x="4319640" y="2422440"/>
            <a:chExt cx="1623600" cy="777960"/>
          </a:xfrm>
        </p:grpSpPr>
        <p:sp>
          <p:nvSpPr>
            <p:cNvPr id="222" name="TextBox 61"/>
            <p:cNvSpPr/>
            <p:nvPr/>
          </p:nvSpPr>
          <p:spPr>
            <a:xfrm>
              <a:off x="4319640" y="242244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63"/>
            <p:cNvSpPr/>
            <p:nvPr/>
          </p:nvSpPr>
          <p:spPr>
            <a:xfrm>
              <a:off x="4319640" y="2683800"/>
              <a:ext cx="1623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4" name="Group 18"/>
          <p:cNvGrpSpPr/>
          <p:nvPr/>
        </p:nvGrpSpPr>
        <p:grpSpPr>
          <a:xfrm>
            <a:off x="9348840" y="2254320"/>
            <a:ext cx="1623600" cy="1631880"/>
            <a:chOff x="9348840" y="2254320"/>
            <a:chExt cx="1623600" cy="1631880"/>
          </a:xfrm>
        </p:grpSpPr>
        <p:sp>
          <p:nvSpPr>
            <p:cNvPr id="225" name="TextBox 64"/>
            <p:cNvSpPr/>
            <p:nvPr/>
          </p:nvSpPr>
          <p:spPr>
            <a:xfrm>
              <a:off x="9348840" y="225432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TextBox 66"/>
            <p:cNvSpPr/>
            <p:nvPr/>
          </p:nvSpPr>
          <p:spPr>
            <a:xfrm>
              <a:off x="9348840" y="2515680"/>
              <a:ext cx="16236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Diamond 19"/>
          <p:cNvSpPr/>
          <p:nvPr/>
        </p:nvSpPr>
        <p:spPr>
          <a:xfrm>
            <a:off x="9402120" y="45720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val 5"/>
          <p:cNvSpPr/>
          <p:nvPr/>
        </p:nvSpPr>
        <p:spPr>
          <a:xfrm>
            <a:off x="7007400" y="4572000"/>
            <a:ext cx="16776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19"/>
          <p:cNvGrpSpPr/>
          <p:nvPr/>
        </p:nvGrpSpPr>
        <p:grpSpPr>
          <a:xfrm>
            <a:off x="9348840" y="2254320"/>
            <a:ext cx="1623600" cy="1631880"/>
            <a:chOff x="9348840" y="2254320"/>
            <a:chExt cx="1623600" cy="1631880"/>
          </a:xfrm>
        </p:grpSpPr>
        <p:sp>
          <p:nvSpPr>
            <p:cNvPr id="230" name="TextBox 67"/>
            <p:cNvSpPr/>
            <p:nvPr/>
          </p:nvSpPr>
          <p:spPr>
            <a:xfrm>
              <a:off x="9348840" y="225432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68"/>
            <p:cNvSpPr/>
            <p:nvPr/>
          </p:nvSpPr>
          <p:spPr>
            <a:xfrm>
              <a:off x="9348840" y="2515680"/>
              <a:ext cx="16236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2" name="Group 20"/>
          <p:cNvGrpSpPr/>
          <p:nvPr/>
        </p:nvGrpSpPr>
        <p:grpSpPr>
          <a:xfrm>
            <a:off x="9348840" y="2254320"/>
            <a:ext cx="1623600" cy="1631880"/>
            <a:chOff x="9348840" y="2254320"/>
            <a:chExt cx="1623600" cy="1631880"/>
          </a:xfrm>
        </p:grpSpPr>
        <p:sp>
          <p:nvSpPr>
            <p:cNvPr id="233" name="TextBox 69"/>
            <p:cNvSpPr/>
            <p:nvPr/>
          </p:nvSpPr>
          <p:spPr>
            <a:xfrm>
              <a:off x="9348840" y="225432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TextBox 70"/>
            <p:cNvSpPr/>
            <p:nvPr/>
          </p:nvSpPr>
          <p:spPr>
            <a:xfrm>
              <a:off x="9348840" y="2515680"/>
              <a:ext cx="16236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Diamond 25"/>
          <p:cNvSpPr/>
          <p:nvPr/>
        </p:nvSpPr>
        <p:spPr>
          <a:xfrm>
            <a:off x="6859440" y="2743200"/>
            <a:ext cx="182700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16"/>
          <p:cNvSpPr/>
          <p:nvPr/>
        </p:nvSpPr>
        <p:spPr>
          <a:xfrm>
            <a:off x="9149760" y="1143000"/>
            <a:ext cx="17974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65"/>
          <p:cNvCxnSpPr>
            <a:stCxn id="219" idx="3"/>
            <a:endCxn id="236" idx="0"/>
          </p:cNvCxnSpPr>
          <p:nvPr/>
        </p:nvCxnSpPr>
        <p:spPr>
          <a:xfrm>
            <a:off x="7110000" y="683280"/>
            <a:ext cx="2939040" cy="46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40"/>
          <p:cNvCxnSpPr>
            <a:stCxn id="227" idx="2"/>
            <a:endCxn id="212" idx="0"/>
          </p:cNvCxnSpPr>
          <p:nvPr/>
        </p:nvCxnSpPr>
        <p:spPr>
          <a:xfrm flipH="1">
            <a:off x="9270000" y="4956840"/>
            <a:ext cx="916920" cy="529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41"/>
          <p:cNvCxnSpPr>
            <a:stCxn id="232" idx="2"/>
            <a:endCxn id="227" idx="0"/>
          </p:cNvCxnSpPr>
          <p:nvPr/>
        </p:nvCxnSpPr>
        <p:spPr>
          <a:xfrm>
            <a:off x="10160640" y="3886200"/>
            <a:ext cx="2628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42"/>
          <p:cNvCxnSpPr>
            <a:stCxn id="227" idx="1"/>
            <a:endCxn id="228" idx="6"/>
          </p:cNvCxnSpPr>
          <p:nvPr/>
        </p:nvCxnSpPr>
        <p:spPr>
          <a:xfrm flipH="1">
            <a:off x="8685000" y="4764600"/>
            <a:ext cx="71748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1" name="Oval 7"/>
          <p:cNvSpPr/>
          <p:nvPr/>
        </p:nvSpPr>
        <p:spPr>
          <a:xfrm>
            <a:off x="6629400" y="5099760"/>
            <a:ext cx="1598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66"/>
          <p:cNvCxnSpPr>
            <a:stCxn id="227" idx="1"/>
            <a:endCxn id="241" idx="6"/>
          </p:cNvCxnSpPr>
          <p:nvPr/>
        </p:nvCxnSpPr>
        <p:spPr>
          <a:xfrm flipH="1">
            <a:off x="8227800" y="4764600"/>
            <a:ext cx="11746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3" name="Straight Arrow Connector 67"/>
          <p:cNvCxnSpPr>
            <a:stCxn id="244" idx="1"/>
            <a:endCxn id="245" idx="6"/>
          </p:cNvCxnSpPr>
          <p:nvPr/>
        </p:nvCxnSpPr>
        <p:spPr>
          <a:xfrm flipH="1">
            <a:off x="3655800" y="950400"/>
            <a:ext cx="21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6" name="Diamond 26"/>
          <p:cNvSpPr/>
          <p:nvPr/>
        </p:nvSpPr>
        <p:spPr>
          <a:xfrm>
            <a:off x="5257800" y="12150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27"/>
          <p:cNvSpPr/>
          <p:nvPr/>
        </p:nvSpPr>
        <p:spPr>
          <a:xfrm>
            <a:off x="3657600" y="75780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8"/>
          <p:cNvSpPr/>
          <p:nvPr/>
        </p:nvSpPr>
        <p:spPr>
          <a:xfrm>
            <a:off x="2057400" y="1215000"/>
            <a:ext cx="1598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68"/>
          <p:cNvCxnSpPr>
            <a:stCxn id="221" idx="0"/>
            <a:endCxn id="244" idx="2"/>
          </p:cNvCxnSpPr>
          <p:nvPr/>
        </p:nvCxnSpPr>
        <p:spPr>
          <a:xfrm flipH="1" flipV="1">
            <a:off x="4442040" y="1142640"/>
            <a:ext cx="689760" cy="1280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8" name="Straight Arrow Connector 69"/>
          <p:cNvCxnSpPr>
            <a:stCxn id="220" idx="1"/>
            <a:endCxn id="244" idx="0"/>
          </p:cNvCxnSpPr>
          <p:nvPr/>
        </p:nvCxnSpPr>
        <p:spPr>
          <a:xfrm flipH="1">
            <a:off x="4442040" y="380160"/>
            <a:ext cx="104472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70"/>
          <p:cNvCxnSpPr>
            <a:stCxn id="221" idx="0"/>
            <a:endCxn id="246" idx="2"/>
          </p:cNvCxnSpPr>
          <p:nvPr/>
        </p:nvCxnSpPr>
        <p:spPr>
          <a:xfrm flipV="1">
            <a:off x="5131440" y="1599840"/>
            <a:ext cx="911160" cy="822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0" name="Straight Arrow Connector 71"/>
          <p:cNvCxnSpPr>
            <a:stCxn id="246" idx="0"/>
            <a:endCxn id="219" idx="2"/>
          </p:cNvCxnSpPr>
          <p:nvPr/>
        </p:nvCxnSpPr>
        <p:spPr>
          <a:xfrm flipV="1">
            <a:off x="6042240" y="8348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64"/>
          <p:cNvCxnSpPr>
            <a:stCxn id="221" idx="3"/>
            <a:endCxn id="235" idx="1"/>
          </p:cNvCxnSpPr>
          <p:nvPr/>
        </p:nvCxnSpPr>
        <p:spPr>
          <a:xfrm>
            <a:off x="5943240" y="2811240"/>
            <a:ext cx="916560" cy="124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2" name="Straight Arrow Connector 63"/>
          <p:cNvCxnSpPr>
            <a:stCxn id="232" idx="1"/>
            <a:endCxn id="235" idx="3"/>
          </p:cNvCxnSpPr>
          <p:nvPr/>
        </p:nvCxnSpPr>
        <p:spPr>
          <a:xfrm flipH="1" flipV="1">
            <a:off x="8686440" y="2935800"/>
            <a:ext cx="66276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9"/>
          <p:cNvCxnSpPr>
            <a:stCxn id="232" idx="0"/>
            <a:endCxn id="236" idx="2"/>
          </p:cNvCxnSpPr>
          <p:nvPr/>
        </p:nvCxnSpPr>
        <p:spPr>
          <a:xfrm flipH="1" flipV="1">
            <a:off x="10048680" y="1527840"/>
            <a:ext cx="112320" cy="72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4" name="Diamond 29"/>
          <p:cNvSpPr/>
          <p:nvPr/>
        </p:nvSpPr>
        <p:spPr>
          <a:xfrm>
            <a:off x="2744640" y="3729600"/>
            <a:ext cx="182700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Straight Arrow Connector 72"/>
          <p:cNvCxnSpPr>
            <a:stCxn id="221" idx="1"/>
            <a:endCxn id="254" idx="0"/>
          </p:cNvCxnSpPr>
          <p:nvPr/>
        </p:nvCxnSpPr>
        <p:spPr>
          <a:xfrm flipH="1">
            <a:off x="3658320" y="2811240"/>
            <a:ext cx="661680" cy="918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73"/>
          <p:cNvCxnSpPr>
            <a:stCxn id="221" idx="2"/>
            <a:endCxn id="254" idx="3"/>
          </p:cNvCxnSpPr>
          <p:nvPr/>
        </p:nvCxnSpPr>
        <p:spPr>
          <a:xfrm flipH="1">
            <a:off x="4571640" y="3200400"/>
            <a:ext cx="560160" cy="72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7" name="Oval 9"/>
          <p:cNvSpPr/>
          <p:nvPr/>
        </p:nvSpPr>
        <p:spPr>
          <a:xfrm>
            <a:off x="7315200" y="4114800"/>
            <a:ext cx="16776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8"/>
          <p:cNvCxnSpPr>
            <a:stCxn id="227" idx="1"/>
            <a:endCxn id="257" idx="6"/>
          </p:cNvCxnSpPr>
          <p:nvPr/>
        </p:nvCxnSpPr>
        <p:spPr>
          <a:xfrm flipH="1" flipV="1">
            <a:off x="8992800" y="4307400"/>
            <a:ext cx="4096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Straight Arrow Connector 6"/>
          <p:cNvCxnSpPr/>
          <p:nvPr/>
        </p:nvCxnSpPr>
        <p:spPr>
          <a:xfrm flipH="1">
            <a:off x="0" y="307332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0" name="Straight Arrow Connector 7"/>
          <p:cNvCxnSpPr/>
          <p:nvPr/>
        </p:nvCxnSpPr>
        <p:spPr>
          <a:xfrm>
            <a:off x="0" y="248940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1" name="Straight Arrow Connector 8"/>
          <p:cNvCxnSpPr/>
          <p:nvPr/>
        </p:nvCxnSpPr>
        <p:spPr>
          <a:xfrm>
            <a:off x="0" y="278136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2" name="Straight Arrow Connector 9"/>
          <p:cNvCxnSpPr/>
          <p:nvPr/>
        </p:nvCxnSpPr>
        <p:spPr>
          <a:xfrm flipH="1">
            <a:off x="0" y="3657600"/>
            <a:ext cx="1831680" cy="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3" name="Diamond 3"/>
          <p:cNvSpPr/>
          <p:nvPr/>
        </p:nvSpPr>
        <p:spPr>
          <a:xfrm>
            <a:off x="128520" y="6134040"/>
            <a:ext cx="156888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val 2"/>
          <p:cNvSpPr/>
          <p:nvPr/>
        </p:nvSpPr>
        <p:spPr>
          <a:xfrm>
            <a:off x="302760" y="5454000"/>
            <a:ext cx="1220400" cy="3848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101160" y="336240"/>
            <a:ext cx="1623600" cy="777960"/>
            <a:chOff x="101160" y="336240"/>
            <a:chExt cx="1623600" cy="777960"/>
          </a:xfrm>
        </p:grpSpPr>
        <p:sp>
          <p:nvSpPr>
            <p:cNvPr id="266" name="TextBox 5"/>
            <p:cNvSpPr/>
            <p:nvPr/>
          </p:nvSpPr>
          <p:spPr>
            <a:xfrm>
              <a:off x="101160" y="336240"/>
              <a:ext cx="16236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TextBox 6"/>
            <p:cNvSpPr/>
            <p:nvPr/>
          </p:nvSpPr>
          <p:spPr>
            <a:xfrm>
              <a:off x="101160" y="597600"/>
              <a:ext cx="16236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8" name="Diamond 4"/>
          <p:cNvSpPr/>
          <p:nvPr/>
        </p:nvSpPr>
        <p:spPr>
          <a:xfrm>
            <a:off x="128520" y="4629600"/>
            <a:ext cx="1568880" cy="5295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9" name="Straight Arrow Connector 10"/>
          <p:cNvCxnSpPr/>
          <p:nvPr/>
        </p:nvCxnSpPr>
        <p:spPr>
          <a:xfrm>
            <a:off x="0" y="3365640"/>
            <a:ext cx="1831680" cy="2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0" name="Isosceles Triangle 2"/>
          <p:cNvSpPr/>
          <p:nvPr/>
        </p:nvSpPr>
        <p:spPr>
          <a:xfrm>
            <a:off x="673200" y="3949920"/>
            <a:ext cx="479880" cy="3848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Group 4"/>
          <p:cNvGrpSpPr/>
          <p:nvPr/>
        </p:nvGrpSpPr>
        <p:grpSpPr>
          <a:xfrm>
            <a:off x="101160" y="1413000"/>
            <a:ext cx="1623600" cy="777960"/>
            <a:chOff x="101160" y="1413000"/>
            <a:chExt cx="1623600" cy="777960"/>
          </a:xfrm>
        </p:grpSpPr>
        <p:sp>
          <p:nvSpPr>
            <p:cNvPr id="272" name="TextBox 7"/>
            <p:cNvSpPr/>
            <p:nvPr/>
          </p:nvSpPr>
          <p:spPr>
            <a:xfrm>
              <a:off x="101160" y="1413000"/>
              <a:ext cx="16236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TextBox 8"/>
            <p:cNvSpPr/>
            <p:nvPr/>
          </p:nvSpPr>
          <p:spPr>
            <a:xfrm>
              <a:off x="101160" y="1674360"/>
              <a:ext cx="16236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2024-02-26T20:20:14Z</dcterms:modified>
  <cp:revision>340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