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08CE10A-F586-4296-93EE-A276D98B0F8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800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C0BD7A-4534-4A9F-B473-745CF9A6B00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80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C20BD0-B0DB-491A-A971-8272EFAC303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80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0AD0E2-8672-4536-A756-181079327C6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120" cy="307800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120" cy="359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19AA62-26EA-4234-9A29-7A022B57CBF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EC6FBA-ED42-47B0-811F-8C2694A47B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B666937-31E8-4BA8-A26C-9DB6A9B911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74300D2-A40B-4A3F-AE1D-BF86504511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37387EE-7285-423B-B016-D3D879CF2A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AECADB-7ECD-49DA-8BF6-D604C1F2E8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E93B40-B973-41CD-ACBA-D615144507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0D4492-0867-4C5F-B704-7901BF20B9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481363B-C1F6-41AB-ADE0-B73D881FB7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0B8E68D-933A-412B-82BD-93D4B71BD9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CEEADCE-427B-4B2B-9ABB-8288D8D58B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9931F16-7992-4C40-8849-1D974DA850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18946C0-8B79-48DD-B67C-22B2648862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6F4DAA-1265-4ECA-8846-2552786087F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9C020B-8F38-4E25-80FE-857111AB865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3B6534-E2E1-45E5-B8CC-EFFF711570A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BA7626-4554-41A6-B640-2BAE0CE5642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45661C-2043-4D44-8E81-A8862433590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C32DA6-6554-4B2D-A3A2-DC375E4597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8C9B95-A69C-4731-9827-8755EE26DC5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A0D0AF-A452-4CAD-A673-DA2022A61D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30D17F-67A7-47AF-8887-C7134BD4170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CD65B4-880A-4CB8-B6AD-3444C8F1BD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58E696-5820-4C51-89BB-6ABB24BF9A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4640" cy="686880"/>
            <a:chOff x="6199200" y="6162840"/>
            <a:chExt cx="5984640" cy="68688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200" cy="686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3760" cy="6033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65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352431-EA3A-43A1-B4DC-F5042B89B0D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4920" cy="35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500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82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82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82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82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82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3480" cy="5241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8200" cy="777960"/>
            <a:chOff x="101160" y="1413000"/>
            <a:chExt cx="161820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82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82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0400" y="855000"/>
            <a:ext cx="666360" cy="249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20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176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1760" y="2208240"/>
            <a:ext cx="462600" cy="541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6800" cy="1216440"/>
            <a:chOff x="6681960" y="2743200"/>
            <a:chExt cx="184680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6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680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900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9008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9560" y="3690720"/>
            <a:ext cx="757800" cy="53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8760" y="3351240"/>
            <a:ext cx="763560" cy="339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82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82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124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264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4400" y="2704320"/>
            <a:ext cx="573840" cy="19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3960" y="2894040"/>
            <a:ext cx="101520" cy="44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396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82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4880" cy="24379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5020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2400" y="1827720"/>
            <a:ext cx="1254960" cy="2394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7320" y="1638000"/>
            <a:ext cx="230040" cy="299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532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160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5120" y="4114800"/>
            <a:ext cx="815400" cy="418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0960" y="4722840"/>
            <a:ext cx="791640" cy="45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052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0880" cy="678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7160" y="3879000"/>
            <a:ext cx="684360" cy="1150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512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82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8880" y="4794840"/>
            <a:ext cx="12600" cy="369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9800" y="1104120"/>
            <a:ext cx="267480" cy="178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944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2400" y="912240"/>
            <a:ext cx="339480" cy="536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500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8200" cy="777960"/>
            <a:chOff x="101160" y="336240"/>
            <a:chExt cx="161820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82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63480" cy="5241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8200" cy="777960"/>
            <a:chOff x="101160" y="1413000"/>
            <a:chExt cx="161820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82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82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82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8200" cy="991440"/>
            <a:chOff x="4572000" y="4274280"/>
            <a:chExt cx="161820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82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92080" cy="3808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3280" y="3279240"/>
            <a:ext cx="1368000" cy="99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900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80920" y="2966040"/>
            <a:ext cx="118440" cy="1308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328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6680" y="646920"/>
            <a:ext cx="468720" cy="437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5120" y="836640"/>
            <a:ext cx="1250280" cy="247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8200" cy="991440"/>
            <a:chOff x="8686800" y="837360"/>
            <a:chExt cx="161820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82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93240" y="418320"/>
            <a:ext cx="922320" cy="665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22680" cy="609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8680" y="418320"/>
            <a:ext cx="617400" cy="419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92880" y="1828800"/>
            <a:ext cx="1303200" cy="875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90200" y="2704320"/>
            <a:ext cx="439560" cy="2066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52080" y="1333080"/>
            <a:ext cx="235080" cy="414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3960" y="1448640"/>
            <a:ext cx="1045800" cy="298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8200" cy="777960"/>
            <a:chOff x="101160" y="336240"/>
            <a:chExt cx="161820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82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6760440" y="4359960"/>
            <a:ext cx="1618200" cy="558360"/>
            <a:chOff x="6760440" y="4359960"/>
            <a:chExt cx="1618200" cy="558360"/>
          </a:xfrm>
        </p:grpSpPr>
        <p:sp>
          <p:nvSpPr>
            <p:cNvPr id="253" name="TextBox 55"/>
            <p:cNvSpPr/>
            <p:nvPr/>
          </p:nvSpPr>
          <p:spPr>
            <a:xfrm>
              <a:off x="6760440" y="435996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6"/>
            <p:cNvSpPr/>
            <p:nvPr/>
          </p:nvSpPr>
          <p:spPr>
            <a:xfrm>
              <a:off x="6760440" y="4621320"/>
              <a:ext cx="1618200" cy="297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6"/>
          <p:cNvSpPr/>
          <p:nvPr/>
        </p:nvSpPr>
        <p:spPr>
          <a:xfrm>
            <a:off x="9144000" y="205740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51"/>
          <p:cNvCxnSpPr>
            <a:stCxn id="257" idx="3"/>
          </p:cNvCxnSpPr>
          <p:nvPr/>
        </p:nvCxnSpPr>
        <p:spPr>
          <a:xfrm flipH="1">
            <a:off x="8026200" y="4108680"/>
            <a:ext cx="1432800" cy="257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3"/>
          <p:cNvCxnSpPr>
            <a:endCxn id="257" idx="3"/>
          </p:cNvCxnSpPr>
          <p:nvPr/>
        </p:nvCxnSpPr>
        <p:spPr>
          <a:xfrm flipH="1" flipV="1">
            <a:off x="9458640" y="4108680"/>
            <a:ext cx="478800" cy="239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54"/>
          <p:cNvCxnSpPr>
            <a:stCxn id="255" idx="3"/>
          </p:cNvCxnSpPr>
          <p:nvPr/>
        </p:nvCxnSpPr>
        <p:spPr>
          <a:xfrm flipH="1">
            <a:off x="9346320" y="2436840"/>
            <a:ext cx="35280" cy="448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5"/>
          <p:cNvCxnSpPr>
            <a:stCxn id="235" idx="2"/>
            <a:endCxn id="255" idx="0"/>
          </p:cNvCxnSpPr>
          <p:nvPr/>
        </p:nvCxnSpPr>
        <p:spPr>
          <a:xfrm flipH="1">
            <a:off x="938124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1" name="TextBox 73"/>
          <p:cNvSpPr/>
          <p:nvPr/>
        </p:nvSpPr>
        <p:spPr>
          <a:xfrm>
            <a:off x="7089840" y="57150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Diamond 21"/>
          <p:cNvSpPr/>
          <p:nvPr/>
        </p:nvSpPr>
        <p:spPr>
          <a:xfrm>
            <a:off x="6760440" y="5183280"/>
            <a:ext cx="182160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Arrow Connector 56"/>
          <p:cNvCxnSpPr/>
          <p:nvPr/>
        </p:nvCxnSpPr>
        <p:spPr>
          <a:xfrm flipH="1">
            <a:off x="0" y="365760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4" name="Group 12"/>
          <p:cNvGrpSpPr/>
          <p:nvPr/>
        </p:nvGrpSpPr>
        <p:grpSpPr>
          <a:xfrm>
            <a:off x="8534520" y="2879640"/>
            <a:ext cx="1618200" cy="559080"/>
            <a:chOff x="8534520" y="2879640"/>
            <a:chExt cx="1618200" cy="559080"/>
          </a:xfrm>
        </p:grpSpPr>
        <p:sp>
          <p:nvSpPr>
            <p:cNvPr id="265" name="TextBox 23"/>
            <p:cNvSpPr/>
            <p:nvPr/>
          </p:nvSpPr>
          <p:spPr>
            <a:xfrm>
              <a:off x="8534520" y="287964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24"/>
            <p:cNvSpPr/>
            <p:nvPr/>
          </p:nvSpPr>
          <p:spPr>
            <a:xfrm>
              <a:off x="8534520" y="3141000"/>
              <a:ext cx="1618200" cy="2977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8534520" y="2879640"/>
            <a:ext cx="1618200" cy="564480"/>
            <a:chOff x="8534520" y="2879640"/>
            <a:chExt cx="1618200" cy="564480"/>
          </a:xfrm>
        </p:grpSpPr>
        <p:sp>
          <p:nvSpPr>
            <p:cNvPr id="268" name="TextBox 40"/>
            <p:cNvSpPr/>
            <p:nvPr/>
          </p:nvSpPr>
          <p:spPr>
            <a:xfrm>
              <a:off x="8534520" y="287964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59"/>
            <p:cNvSpPr/>
            <p:nvPr/>
          </p:nvSpPr>
          <p:spPr>
            <a:xfrm>
              <a:off x="8534520" y="314100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7"/>
          <p:cNvSpPr/>
          <p:nvPr/>
        </p:nvSpPr>
        <p:spPr>
          <a:xfrm>
            <a:off x="9221400" y="372924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Straight Arrow Connector 80"/>
          <p:cNvCxnSpPr>
            <a:stCxn id="267" idx="2"/>
            <a:endCxn id="257" idx="0"/>
          </p:cNvCxnSpPr>
          <p:nvPr/>
        </p:nvCxnSpPr>
        <p:spPr>
          <a:xfrm>
            <a:off x="934344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2"/>
          <p:cNvCxnSpPr/>
          <p:nvPr/>
        </p:nvCxnSpPr>
        <p:spPr>
          <a:xfrm>
            <a:off x="8556840" y="365760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2" name=""/>
          <p:cNvSpPr/>
          <p:nvPr/>
        </p:nvSpPr>
        <p:spPr>
          <a:xfrm>
            <a:off x="9601200" y="3382920"/>
            <a:ext cx="90828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49"/>
          <p:cNvSpPr/>
          <p:nvPr/>
        </p:nvSpPr>
        <p:spPr>
          <a:xfrm>
            <a:off x="2057400" y="213228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0"/>
          <p:cNvSpPr/>
          <p:nvPr/>
        </p:nvSpPr>
        <p:spPr>
          <a:xfrm>
            <a:off x="2057400" y="2393640"/>
            <a:ext cx="1618200" cy="1897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Isosceles Triangle 8"/>
          <p:cNvSpPr/>
          <p:nvPr/>
        </p:nvSpPr>
        <p:spPr>
          <a:xfrm>
            <a:off x="2613960" y="121788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1"/>
          <p:cNvCxnSpPr>
            <a:stCxn id="275" idx="3"/>
            <a:endCxn id="273" idx="0"/>
          </p:cNvCxnSpPr>
          <p:nvPr/>
        </p:nvCxnSpPr>
        <p:spPr>
          <a:xfrm>
            <a:off x="2851200" y="1597320"/>
            <a:ext cx="15480" cy="535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7" name="Straight Arrow Connector 82"/>
          <p:cNvCxnSpPr>
            <a:stCxn id="275" idx="0"/>
            <a:endCxn id="222" idx="1"/>
          </p:cNvCxnSpPr>
          <p:nvPr/>
        </p:nvCxnSpPr>
        <p:spPr>
          <a:xfrm flipV="1">
            <a:off x="2851200" y="1083600"/>
            <a:ext cx="192420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8" name="Straight Arrow Connector 83"/>
          <p:cNvCxnSpPr>
            <a:stCxn id="252" idx="2"/>
            <a:endCxn id="262" idx="0"/>
          </p:cNvCxnSpPr>
          <p:nvPr/>
        </p:nvCxnSpPr>
        <p:spPr>
          <a:xfrm>
            <a:off x="7569360" y="4918320"/>
            <a:ext cx="102240" cy="265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9" name="Straight Arrow Connector 57"/>
          <p:cNvCxnSpPr>
            <a:stCxn id="262" idx="2"/>
            <a:endCxn id="261" idx="0"/>
          </p:cNvCxnSpPr>
          <p:nvPr/>
        </p:nvCxnSpPr>
        <p:spPr>
          <a:xfrm>
            <a:off x="7671240" y="5562720"/>
            <a:ext cx="227880" cy="15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0" name="Group 5"/>
          <p:cNvGrpSpPr/>
          <p:nvPr/>
        </p:nvGrpSpPr>
        <p:grpSpPr>
          <a:xfrm>
            <a:off x="10265040" y="5029200"/>
            <a:ext cx="1618200" cy="558720"/>
            <a:chOff x="10265040" y="5029200"/>
            <a:chExt cx="1618200" cy="558720"/>
          </a:xfrm>
        </p:grpSpPr>
        <p:sp>
          <p:nvSpPr>
            <p:cNvPr id="281" name="TextBox 22"/>
            <p:cNvSpPr/>
            <p:nvPr/>
          </p:nvSpPr>
          <p:spPr>
            <a:xfrm>
              <a:off x="10265040" y="502920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TextBox 29"/>
            <p:cNvSpPr/>
            <p:nvPr/>
          </p:nvSpPr>
          <p:spPr>
            <a:xfrm>
              <a:off x="10265040" y="5290560"/>
              <a:ext cx="1618200" cy="2973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3" name="Straight Arrow Connector 84"/>
          <p:cNvCxnSpPr>
            <a:stCxn id="280" idx="0"/>
            <a:endCxn id="257" idx="4"/>
          </p:cNvCxnSpPr>
          <p:nvPr/>
        </p:nvCxnSpPr>
        <p:spPr>
          <a:xfrm flipH="1" flipV="1">
            <a:off x="9695880" y="4108680"/>
            <a:ext cx="1378440" cy="920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4" name="Group 9"/>
          <p:cNvGrpSpPr/>
          <p:nvPr/>
        </p:nvGrpSpPr>
        <p:grpSpPr>
          <a:xfrm>
            <a:off x="9122040" y="4343400"/>
            <a:ext cx="1618200" cy="558720"/>
            <a:chOff x="9122040" y="4343400"/>
            <a:chExt cx="1618200" cy="558720"/>
          </a:xfrm>
        </p:grpSpPr>
        <p:sp>
          <p:nvSpPr>
            <p:cNvPr id="285" name="TextBox 47"/>
            <p:cNvSpPr/>
            <p:nvPr/>
          </p:nvSpPr>
          <p:spPr>
            <a:xfrm>
              <a:off x="9122040" y="434340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48"/>
            <p:cNvSpPr/>
            <p:nvPr/>
          </p:nvSpPr>
          <p:spPr>
            <a:xfrm>
              <a:off x="9122040" y="4604760"/>
              <a:ext cx="1618200" cy="2973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Isosceles Triangle 9"/>
          <p:cNvSpPr/>
          <p:nvPr/>
        </p:nvSpPr>
        <p:spPr>
          <a:xfrm>
            <a:off x="10037520" y="213156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Arrow Connector 85"/>
          <p:cNvCxnSpPr>
            <a:stCxn id="235" idx="2"/>
            <a:endCxn id="287" idx="0"/>
          </p:cNvCxnSpPr>
          <p:nvPr/>
        </p:nvCxnSpPr>
        <p:spPr>
          <a:xfrm>
            <a:off x="949572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10"/>
          <p:cNvGrpSpPr/>
          <p:nvPr/>
        </p:nvGrpSpPr>
        <p:grpSpPr>
          <a:xfrm>
            <a:off x="10494000" y="2866680"/>
            <a:ext cx="1618200" cy="558720"/>
            <a:chOff x="10494000" y="2866680"/>
            <a:chExt cx="1618200" cy="558720"/>
          </a:xfrm>
        </p:grpSpPr>
        <p:sp>
          <p:nvSpPr>
            <p:cNvPr id="290" name="TextBox 60"/>
            <p:cNvSpPr/>
            <p:nvPr/>
          </p:nvSpPr>
          <p:spPr>
            <a:xfrm>
              <a:off x="10494000" y="286668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71"/>
            <p:cNvSpPr/>
            <p:nvPr/>
          </p:nvSpPr>
          <p:spPr>
            <a:xfrm>
              <a:off x="10494000" y="3128040"/>
              <a:ext cx="1618200" cy="2973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2" name="Straight Arrow Connector 86"/>
          <p:cNvCxnSpPr>
            <a:stCxn id="287" idx="3"/>
            <a:endCxn id="289" idx="0"/>
          </p:cNvCxnSpPr>
          <p:nvPr/>
        </p:nvCxnSpPr>
        <p:spPr>
          <a:xfrm>
            <a:off x="10274760" y="2511000"/>
            <a:ext cx="1028520" cy="356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traight Arrow Connector 44"/>
          <p:cNvCxnSpPr/>
          <p:nvPr/>
        </p:nvCxnSpPr>
        <p:spPr>
          <a:xfrm flipH="1">
            <a:off x="0" y="307332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4" name="Straight Arrow Connector 45"/>
          <p:cNvCxnSpPr/>
          <p:nvPr/>
        </p:nvCxnSpPr>
        <p:spPr>
          <a:xfrm>
            <a:off x="0" y="248940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5" name="Straight Arrow Connector 46"/>
          <p:cNvCxnSpPr/>
          <p:nvPr/>
        </p:nvCxnSpPr>
        <p:spPr>
          <a:xfrm>
            <a:off x="0" y="278136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6" name="Straight Arrow Connector 47"/>
          <p:cNvCxnSpPr/>
          <p:nvPr/>
        </p:nvCxnSpPr>
        <p:spPr>
          <a:xfrm flipH="1">
            <a:off x="0" y="365760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7" name="Diamond 17"/>
          <p:cNvSpPr/>
          <p:nvPr/>
        </p:nvSpPr>
        <p:spPr>
          <a:xfrm>
            <a:off x="128520" y="613404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val 4"/>
          <p:cNvSpPr/>
          <p:nvPr/>
        </p:nvSpPr>
        <p:spPr>
          <a:xfrm>
            <a:off x="302760" y="5454000"/>
            <a:ext cx="121500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Box 53"/>
          <p:cNvSpPr/>
          <p:nvPr/>
        </p:nvSpPr>
        <p:spPr>
          <a:xfrm>
            <a:off x="101160" y="33624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Box 54"/>
          <p:cNvSpPr/>
          <p:nvPr/>
        </p:nvSpPr>
        <p:spPr>
          <a:xfrm>
            <a:off x="101160" y="597600"/>
            <a:ext cx="16182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72"/>
          <p:cNvSpPr/>
          <p:nvPr/>
        </p:nvSpPr>
        <p:spPr>
          <a:xfrm>
            <a:off x="8458200" y="54864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Diamond 18"/>
          <p:cNvSpPr/>
          <p:nvPr/>
        </p:nvSpPr>
        <p:spPr>
          <a:xfrm>
            <a:off x="128520" y="4629600"/>
            <a:ext cx="1563480" cy="5241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48"/>
          <p:cNvCxnSpPr/>
          <p:nvPr/>
        </p:nvCxnSpPr>
        <p:spPr>
          <a:xfrm>
            <a:off x="0" y="336564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4" name="Isosceles Triangle 5"/>
          <p:cNvSpPr/>
          <p:nvPr/>
        </p:nvSpPr>
        <p:spPr>
          <a:xfrm>
            <a:off x="673200" y="394992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15"/>
          <p:cNvGrpSpPr/>
          <p:nvPr/>
        </p:nvGrpSpPr>
        <p:grpSpPr>
          <a:xfrm>
            <a:off x="101160" y="1413000"/>
            <a:ext cx="1618200" cy="777960"/>
            <a:chOff x="101160" y="1413000"/>
            <a:chExt cx="1618200" cy="777960"/>
          </a:xfrm>
        </p:grpSpPr>
        <p:sp>
          <p:nvSpPr>
            <p:cNvPr id="306" name="TextBox 57"/>
            <p:cNvSpPr/>
            <p:nvPr/>
          </p:nvSpPr>
          <p:spPr>
            <a:xfrm>
              <a:off x="101160" y="1413000"/>
              <a:ext cx="16182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58"/>
            <p:cNvSpPr/>
            <p:nvPr/>
          </p:nvSpPr>
          <p:spPr>
            <a:xfrm>
              <a:off x="101160" y="1674360"/>
              <a:ext cx="16182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8" name="TextBox 62"/>
          <p:cNvSpPr/>
          <p:nvPr/>
        </p:nvSpPr>
        <p:spPr>
          <a:xfrm>
            <a:off x="5463360" y="213192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65"/>
          <p:cNvSpPr/>
          <p:nvPr/>
        </p:nvSpPr>
        <p:spPr>
          <a:xfrm>
            <a:off x="5463360" y="1828800"/>
            <a:ext cx="16182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7"/>
          <p:cNvGrpSpPr/>
          <p:nvPr/>
        </p:nvGrpSpPr>
        <p:grpSpPr>
          <a:xfrm>
            <a:off x="4296600" y="4022640"/>
            <a:ext cx="1618200" cy="777960"/>
            <a:chOff x="4296600" y="4022640"/>
            <a:chExt cx="1618200" cy="777960"/>
          </a:xfrm>
        </p:grpSpPr>
        <p:sp>
          <p:nvSpPr>
            <p:cNvPr id="311" name="TextBox 61"/>
            <p:cNvSpPr/>
            <p:nvPr/>
          </p:nvSpPr>
          <p:spPr>
            <a:xfrm>
              <a:off x="4296600" y="402264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63"/>
            <p:cNvSpPr/>
            <p:nvPr/>
          </p:nvSpPr>
          <p:spPr>
            <a:xfrm>
              <a:off x="4296600" y="4284000"/>
              <a:ext cx="16182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oup 18"/>
          <p:cNvGrpSpPr/>
          <p:nvPr/>
        </p:nvGrpSpPr>
        <p:grpSpPr>
          <a:xfrm>
            <a:off x="9348840" y="2254320"/>
            <a:ext cx="1618200" cy="1631880"/>
            <a:chOff x="9348840" y="2254320"/>
            <a:chExt cx="1618200" cy="1631880"/>
          </a:xfrm>
        </p:grpSpPr>
        <p:sp>
          <p:nvSpPr>
            <p:cNvPr id="314" name="TextBox 64"/>
            <p:cNvSpPr/>
            <p:nvPr/>
          </p:nvSpPr>
          <p:spPr>
            <a:xfrm>
              <a:off x="9348840" y="225432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TextBox 66"/>
            <p:cNvSpPr/>
            <p:nvPr/>
          </p:nvSpPr>
          <p:spPr>
            <a:xfrm>
              <a:off x="9348840" y="2515680"/>
              <a:ext cx="16182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6" name="Diamond 19"/>
          <p:cNvSpPr/>
          <p:nvPr/>
        </p:nvSpPr>
        <p:spPr>
          <a:xfrm>
            <a:off x="9402120" y="45720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Oval 5"/>
          <p:cNvSpPr/>
          <p:nvPr/>
        </p:nvSpPr>
        <p:spPr>
          <a:xfrm>
            <a:off x="7007400" y="4572000"/>
            <a:ext cx="167220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8" name="Group 19"/>
          <p:cNvGrpSpPr/>
          <p:nvPr/>
        </p:nvGrpSpPr>
        <p:grpSpPr>
          <a:xfrm>
            <a:off x="9348840" y="2254320"/>
            <a:ext cx="1618200" cy="1631880"/>
            <a:chOff x="9348840" y="2254320"/>
            <a:chExt cx="1618200" cy="1631880"/>
          </a:xfrm>
        </p:grpSpPr>
        <p:sp>
          <p:nvSpPr>
            <p:cNvPr id="319" name="TextBox 67"/>
            <p:cNvSpPr/>
            <p:nvPr/>
          </p:nvSpPr>
          <p:spPr>
            <a:xfrm>
              <a:off x="9348840" y="225432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8"/>
            <p:cNvSpPr/>
            <p:nvPr/>
          </p:nvSpPr>
          <p:spPr>
            <a:xfrm>
              <a:off x="9348840" y="2515680"/>
              <a:ext cx="16182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1" name="Group 20"/>
          <p:cNvGrpSpPr/>
          <p:nvPr/>
        </p:nvGrpSpPr>
        <p:grpSpPr>
          <a:xfrm>
            <a:off x="9348840" y="2254320"/>
            <a:ext cx="1618200" cy="1845360"/>
            <a:chOff x="9348840" y="2254320"/>
            <a:chExt cx="1618200" cy="1845360"/>
          </a:xfrm>
        </p:grpSpPr>
        <p:sp>
          <p:nvSpPr>
            <p:cNvPr id="322" name="TextBox 69"/>
            <p:cNvSpPr/>
            <p:nvPr/>
          </p:nvSpPr>
          <p:spPr>
            <a:xfrm>
              <a:off x="9348840" y="225432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TextBox 70"/>
            <p:cNvSpPr/>
            <p:nvPr/>
          </p:nvSpPr>
          <p:spPr>
            <a:xfrm>
              <a:off x="9348840" y="2515680"/>
              <a:ext cx="161820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4" name="Diamond 25"/>
          <p:cNvSpPr/>
          <p:nvPr/>
        </p:nvSpPr>
        <p:spPr>
          <a:xfrm>
            <a:off x="7086600" y="3501720"/>
            <a:ext cx="182160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Diamond 16"/>
          <p:cNvSpPr/>
          <p:nvPr/>
        </p:nvSpPr>
        <p:spPr>
          <a:xfrm>
            <a:off x="7543800" y="1869840"/>
            <a:ext cx="17920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6" name="Straight Arrow Connector 65"/>
          <p:cNvCxnSpPr>
            <a:stCxn id="308" idx="3"/>
            <a:endCxn id="325" idx="1"/>
          </p:cNvCxnSpPr>
          <p:nvPr/>
        </p:nvCxnSpPr>
        <p:spPr>
          <a:xfrm flipV="1">
            <a:off x="7081560" y="2059560"/>
            <a:ext cx="462600" cy="224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7" name="Straight Arrow Connector 40"/>
          <p:cNvCxnSpPr>
            <a:stCxn id="316" idx="2"/>
            <a:endCxn id="301" idx="0"/>
          </p:cNvCxnSpPr>
          <p:nvPr/>
        </p:nvCxnSpPr>
        <p:spPr>
          <a:xfrm flipH="1">
            <a:off x="9267120" y="4951440"/>
            <a:ext cx="917280" cy="535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8" name="Straight Arrow Connector 41"/>
          <p:cNvCxnSpPr>
            <a:stCxn id="321" idx="2"/>
            <a:endCxn id="316" idx="0"/>
          </p:cNvCxnSpPr>
          <p:nvPr/>
        </p:nvCxnSpPr>
        <p:spPr>
          <a:xfrm>
            <a:off x="1015776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9" name="Straight Arrow Connector 42"/>
          <p:cNvCxnSpPr>
            <a:stCxn id="316" idx="1"/>
            <a:endCxn id="317" idx="6"/>
          </p:cNvCxnSpPr>
          <p:nvPr/>
        </p:nvCxnSpPr>
        <p:spPr>
          <a:xfrm flipH="1">
            <a:off x="8679600" y="4761720"/>
            <a:ext cx="72288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0" name="Oval 7"/>
          <p:cNvSpPr/>
          <p:nvPr/>
        </p:nvSpPr>
        <p:spPr>
          <a:xfrm>
            <a:off x="6629400" y="5099760"/>
            <a:ext cx="159300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6"/>
          <p:cNvCxnSpPr>
            <a:stCxn id="316" idx="1"/>
            <a:endCxn id="330" idx="6"/>
          </p:cNvCxnSpPr>
          <p:nvPr/>
        </p:nvCxnSpPr>
        <p:spPr>
          <a:xfrm flipH="1">
            <a:off x="8222400" y="4761720"/>
            <a:ext cx="118008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2" name="Straight Arrow Connector 67"/>
          <p:cNvCxnSpPr>
            <a:stCxn id="333" idx="1"/>
            <a:endCxn id="334" idx="6"/>
          </p:cNvCxnSpPr>
          <p:nvPr/>
        </p:nvCxnSpPr>
        <p:spPr>
          <a:xfrm flipH="1">
            <a:off x="3627360" y="2547720"/>
            <a:ext cx="75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Diamond 26"/>
          <p:cNvSpPr/>
          <p:nvPr/>
        </p:nvSpPr>
        <p:spPr>
          <a:xfrm>
            <a:off x="5234760" y="28152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Diamond 27"/>
          <p:cNvSpPr/>
          <p:nvPr/>
        </p:nvSpPr>
        <p:spPr>
          <a:xfrm>
            <a:off x="3634560" y="235800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val 8"/>
          <p:cNvSpPr/>
          <p:nvPr/>
        </p:nvSpPr>
        <p:spPr>
          <a:xfrm>
            <a:off x="2034360" y="2815200"/>
            <a:ext cx="159300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8"/>
          <p:cNvCxnSpPr>
            <a:stCxn id="310" idx="0"/>
            <a:endCxn id="333" idx="2"/>
          </p:cNvCxnSpPr>
          <p:nvPr/>
        </p:nvCxnSpPr>
        <p:spPr>
          <a:xfrm flipH="1" flipV="1">
            <a:off x="4416480" y="2737440"/>
            <a:ext cx="689400" cy="1285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7" name="Straight Arrow Connector 69"/>
          <p:cNvCxnSpPr>
            <a:stCxn id="309" idx="1"/>
            <a:endCxn id="333" idx="0"/>
          </p:cNvCxnSpPr>
          <p:nvPr/>
        </p:nvCxnSpPr>
        <p:spPr>
          <a:xfrm flipH="1">
            <a:off x="4416480" y="1980360"/>
            <a:ext cx="104724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8" name="Straight Arrow Connector 70"/>
          <p:cNvCxnSpPr>
            <a:stCxn id="310" idx="0"/>
            <a:endCxn id="335" idx="2"/>
          </p:cNvCxnSpPr>
          <p:nvPr/>
        </p:nvCxnSpPr>
        <p:spPr>
          <a:xfrm flipV="1">
            <a:off x="5105520" y="3194640"/>
            <a:ext cx="911520" cy="828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9" name="Straight Arrow Connector 71"/>
          <p:cNvCxnSpPr>
            <a:stCxn id="335" idx="0"/>
            <a:endCxn id="308" idx="2"/>
          </p:cNvCxnSpPr>
          <p:nvPr/>
        </p:nvCxnSpPr>
        <p:spPr>
          <a:xfrm flipV="1">
            <a:off x="601668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0" name="Straight Arrow Connector 64"/>
          <p:cNvCxnSpPr>
            <a:stCxn id="310" idx="3"/>
            <a:endCxn id="324" idx="1"/>
          </p:cNvCxnSpPr>
          <p:nvPr/>
        </p:nvCxnSpPr>
        <p:spPr>
          <a:xfrm flipV="1">
            <a:off x="5914800" y="3691440"/>
            <a:ext cx="1172160" cy="720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1" name="Straight Arrow Connector 63"/>
          <p:cNvCxnSpPr>
            <a:stCxn id="321" idx="1"/>
            <a:endCxn id="324" idx="3"/>
          </p:cNvCxnSpPr>
          <p:nvPr/>
        </p:nvCxnSpPr>
        <p:spPr>
          <a:xfrm flipH="1">
            <a:off x="8908200" y="3177000"/>
            <a:ext cx="441000" cy="514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2" name="Straight Arrow Connector 39"/>
          <p:cNvCxnSpPr>
            <a:stCxn id="321" idx="0"/>
            <a:endCxn id="325" idx="3"/>
          </p:cNvCxnSpPr>
          <p:nvPr/>
        </p:nvCxnSpPr>
        <p:spPr>
          <a:xfrm flipH="1" flipV="1">
            <a:off x="9335880" y="2059560"/>
            <a:ext cx="822240" cy="195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3" name="Diamond 29"/>
          <p:cNvSpPr/>
          <p:nvPr/>
        </p:nvSpPr>
        <p:spPr>
          <a:xfrm>
            <a:off x="2722320" y="5330520"/>
            <a:ext cx="182160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4" name="Straight Arrow Connector 72"/>
          <p:cNvCxnSpPr>
            <a:stCxn id="310" idx="1"/>
            <a:endCxn id="343" idx="0"/>
          </p:cNvCxnSpPr>
          <p:nvPr/>
        </p:nvCxnSpPr>
        <p:spPr>
          <a:xfrm flipH="1">
            <a:off x="3633120" y="4411440"/>
            <a:ext cx="66384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73"/>
          <p:cNvCxnSpPr>
            <a:stCxn id="310" idx="2"/>
            <a:endCxn id="343" idx="3"/>
          </p:cNvCxnSpPr>
          <p:nvPr/>
        </p:nvCxnSpPr>
        <p:spPr>
          <a:xfrm flipH="1">
            <a:off x="4543920" y="4800600"/>
            <a:ext cx="561960" cy="720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6" name="Oval 9"/>
          <p:cNvSpPr/>
          <p:nvPr/>
        </p:nvSpPr>
        <p:spPr>
          <a:xfrm>
            <a:off x="7315200" y="4114800"/>
            <a:ext cx="167220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7" name="Straight Arrow Connector 58"/>
          <p:cNvCxnSpPr>
            <a:stCxn id="316" idx="1"/>
            <a:endCxn id="346" idx="6"/>
          </p:cNvCxnSpPr>
          <p:nvPr/>
        </p:nvCxnSpPr>
        <p:spPr>
          <a:xfrm flipH="1" flipV="1">
            <a:off x="8987400" y="4304520"/>
            <a:ext cx="4150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Arrow Connector 6"/>
          <p:cNvCxnSpPr/>
          <p:nvPr/>
        </p:nvCxnSpPr>
        <p:spPr>
          <a:xfrm flipH="1">
            <a:off x="0" y="307332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49" name="Straight Arrow Connector 7"/>
          <p:cNvCxnSpPr/>
          <p:nvPr/>
        </p:nvCxnSpPr>
        <p:spPr>
          <a:xfrm>
            <a:off x="0" y="248940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0" name="Straight Arrow Connector 8"/>
          <p:cNvCxnSpPr/>
          <p:nvPr/>
        </p:nvCxnSpPr>
        <p:spPr>
          <a:xfrm>
            <a:off x="0" y="278136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1" name="Straight Arrow Connector 9"/>
          <p:cNvCxnSpPr/>
          <p:nvPr/>
        </p:nvCxnSpPr>
        <p:spPr>
          <a:xfrm flipH="1">
            <a:off x="0" y="3657600"/>
            <a:ext cx="1837080" cy="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2" name="Diamond 3"/>
          <p:cNvSpPr/>
          <p:nvPr/>
        </p:nvSpPr>
        <p:spPr>
          <a:xfrm>
            <a:off x="128520" y="6134040"/>
            <a:ext cx="1563480" cy="3794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Oval 2"/>
          <p:cNvSpPr/>
          <p:nvPr/>
        </p:nvSpPr>
        <p:spPr>
          <a:xfrm>
            <a:off x="302760" y="5454000"/>
            <a:ext cx="1215000" cy="3794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101160" y="336240"/>
            <a:ext cx="1618200" cy="777960"/>
            <a:chOff x="101160" y="336240"/>
            <a:chExt cx="1618200" cy="777960"/>
          </a:xfrm>
        </p:grpSpPr>
        <p:sp>
          <p:nvSpPr>
            <p:cNvPr id="355" name="TextBox 5"/>
            <p:cNvSpPr/>
            <p:nvPr/>
          </p:nvSpPr>
          <p:spPr>
            <a:xfrm>
              <a:off x="101160" y="336240"/>
              <a:ext cx="16182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TextBox 6"/>
            <p:cNvSpPr/>
            <p:nvPr/>
          </p:nvSpPr>
          <p:spPr>
            <a:xfrm>
              <a:off x="101160" y="597600"/>
              <a:ext cx="16182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7" name="Diamond 4"/>
          <p:cNvSpPr/>
          <p:nvPr/>
        </p:nvSpPr>
        <p:spPr>
          <a:xfrm>
            <a:off x="128520" y="4629600"/>
            <a:ext cx="1563480" cy="5241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8" name="Straight Arrow Connector 10"/>
          <p:cNvCxnSpPr/>
          <p:nvPr/>
        </p:nvCxnSpPr>
        <p:spPr>
          <a:xfrm>
            <a:off x="0" y="3365640"/>
            <a:ext cx="1837080" cy="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59" name="Isosceles Triangle 2"/>
          <p:cNvSpPr/>
          <p:nvPr/>
        </p:nvSpPr>
        <p:spPr>
          <a:xfrm>
            <a:off x="673200" y="3949920"/>
            <a:ext cx="474480" cy="3794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Group 4"/>
          <p:cNvGrpSpPr/>
          <p:nvPr/>
        </p:nvGrpSpPr>
        <p:grpSpPr>
          <a:xfrm>
            <a:off x="101160" y="1413000"/>
            <a:ext cx="1618200" cy="777960"/>
            <a:chOff x="101160" y="1413000"/>
            <a:chExt cx="1618200" cy="777960"/>
          </a:xfrm>
        </p:grpSpPr>
        <p:sp>
          <p:nvSpPr>
            <p:cNvPr id="361" name="TextBox 7"/>
            <p:cNvSpPr/>
            <p:nvPr/>
          </p:nvSpPr>
          <p:spPr>
            <a:xfrm>
              <a:off x="101160" y="1413000"/>
              <a:ext cx="16182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TextBox 8"/>
            <p:cNvSpPr/>
            <p:nvPr/>
          </p:nvSpPr>
          <p:spPr>
            <a:xfrm>
              <a:off x="101160" y="1674360"/>
              <a:ext cx="16182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2024-03-24T14:35:37Z</dcterms:modified>
  <cp:revision>356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