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7229D11-BDAA-4016-85BD-28BAB6CF314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01C199-FA6F-4360-9B0F-D6B1CFF74AF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FB8F77-2785-466A-9E16-387A3AD9E63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0E8691-D0DA-430B-8B53-34C0450F63C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7040" cy="307692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7040" cy="359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2440" cy="44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67FD2A-2E18-49E8-A577-DFA9F0875736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E8FFDD-231B-4A6E-89CA-531F52B1F3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EBD316E-475D-4053-9B61-70B8261E7E9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1F1AC4A-8F6A-4380-AEFF-B81B58589E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2D0C1F7-4208-4AE0-AFFF-77A3261DAD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9132F7B-01C5-43B2-B820-BC51AFFDB1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683F332-CAE9-4D1C-B1EF-679983B0FE4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0D61EAE-87D7-42F5-9450-ED03214280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B3FA5E5-BC41-4A0B-9009-C60C9AC649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D8378C4-C55F-49D2-8911-6E4890A149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C2BF099-4BEE-46B5-8EC7-FC3F1915D8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9B91320-895E-4C15-BBB2-E2F30E807C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26900FE-F18B-4F0D-BC0B-CCE954E45D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F7CE9E3-D7C9-4430-BCEE-F7B3A360FA2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D78E71-1CFB-432D-80A3-CDB9BC749B4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DF9E17-C252-478A-9457-76A5F6DDA4E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53867D-A2C8-4349-8DAC-A14AD673942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47B0E2D-4069-4B63-8CC6-44241677212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041AD5-445A-4E7C-8F03-09F2375ED0D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6D257C-6981-44A4-B744-F6B58165A0F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43645C-2369-4B23-9DEF-63CFFCA182A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E93C859-8FFC-4EEE-A157-2C16D6A0F25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BC06D0-ED03-4BD5-A7B9-808F8F353BA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9EAFC4-5B0E-45F3-8ABB-B3D2783EF7A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3560" cy="685800"/>
            <a:chOff x="6199200" y="6162840"/>
            <a:chExt cx="5983560" cy="68580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7120" cy="685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2680" cy="602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54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052741-4C85-40A0-9662-B8D590E2D82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3840" cy="35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8160" cy="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392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7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7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71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7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71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2400" cy="5230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8160" cy="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7120" cy="777960"/>
            <a:chOff x="101160" y="1413000"/>
            <a:chExt cx="161712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71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71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9320" y="855000"/>
            <a:ext cx="667440" cy="249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10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140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1400" y="2207160"/>
            <a:ext cx="464040" cy="54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5720" cy="1216440"/>
            <a:chOff x="6681960" y="2743200"/>
            <a:chExt cx="184572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57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572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8997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8997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8840" y="3690360"/>
            <a:ext cx="758520" cy="531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7680" y="3351240"/>
            <a:ext cx="764640" cy="339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7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7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016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156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3320" y="2703960"/>
            <a:ext cx="574560" cy="196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3240" y="2892960"/>
            <a:ext cx="101880" cy="44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3240" y="2073960"/>
            <a:ext cx="55728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7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380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912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1680" y="1826640"/>
            <a:ext cx="1255680" cy="2395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6240" y="1637640"/>
            <a:ext cx="231120" cy="40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4960" y="1220040"/>
            <a:ext cx="156708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052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4760" y="4114800"/>
            <a:ext cx="815760" cy="418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0600" y="4721760"/>
            <a:ext cx="792000" cy="45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016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19800" cy="6775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6800" y="3877920"/>
            <a:ext cx="684360" cy="1151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476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712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8520" y="4793760"/>
            <a:ext cx="12600" cy="370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8720" y="1103760"/>
            <a:ext cx="268560" cy="178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836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1680" y="911160"/>
            <a:ext cx="339840" cy="537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38160" cy="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392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7120" cy="777960"/>
            <a:chOff x="101160" y="336240"/>
            <a:chExt cx="161712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71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62400" cy="5230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38160" cy="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7120" cy="777960"/>
            <a:chOff x="101160" y="1413000"/>
            <a:chExt cx="161712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71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71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71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7120" cy="991440"/>
            <a:chOff x="4572000" y="4274280"/>
            <a:chExt cx="161712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71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91000" cy="3798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2560" y="3278160"/>
            <a:ext cx="1368360" cy="996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864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80560" y="2964960"/>
            <a:ext cx="118440" cy="1309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2560" y="1448640"/>
            <a:ext cx="157140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5600" y="646560"/>
            <a:ext cx="469800" cy="437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4400" y="835560"/>
            <a:ext cx="1251000" cy="248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7120" cy="991440"/>
            <a:chOff x="8686800" y="837360"/>
            <a:chExt cx="161712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71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38160" cy="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92160" y="417960"/>
            <a:ext cx="923400" cy="666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21600" cy="6080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7600" y="417960"/>
            <a:ext cx="618120" cy="419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91800" y="1828800"/>
            <a:ext cx="1303920" cy="875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89120" y="2703960"/>
            <a:ext cx="440640" cy="2066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51000" y="1333080"/>
            <a:ext cx="236160" cy="413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3600" y="1448640"/>
            <a:ext cx="1046160" cy="298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7120" cy="777960"/>
            <a:chOff x="101160" y="336240"/>
            <a:chExt cx="161712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71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14"/>
          <p:cNvGrpSpPr/>
          <p:nvPr/>
        </p:nvGrpSpPr>
        <p:grpSpPr>
          <a:xfrm>
            <a:off x="6760440" y="4359960"/>
            <a:ext cx="1617120" cy="557280"/>
            <a:chOff x="6760440" y="4359960"/>
            <a:chExt cx="1617120" cy="557280"/>
          </a:xfrm>
        </p:grpSpPr>
        <p:sp>
          <p:nvSpPr>
            <p:cNvPr id="253" name="TextBox 55"/>
            <p:cNvSpPr/>
            <p:nvPr/>
          </p:nvSpPr>
          <p:spPr>
            <a:xfrm>
              <a:off x="6760440" y="435996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TextBox 56"/>
            <p:cNvSpPr/>
            <p:nvPr/>
          </p:nvSpPr>
          <p:spPr>
            <a:xfrm>
              <a:off x="6760440" y="4621320"/>
              <a:ext cx="1617120" cy="2959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Isosceles Triangle 6"/>
          <p:cNvSpPr/>
          <p:nvPr/>
        </p:nvSpPr>
        <p:spPr>
          <a:xfrm>
            <a:off x="9144000" y="205740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51"/>
          <p:cNvCxnSpPr>
            <a:stCxn id="257" idx="3"/>
          </p:cNvCxnSpPr>
          <p:nvPr/>
        </p:nvCxnSpPr>
        <p:spPr>
          <a:xfrm flipH="1">
            <a:off x="8026200" y="4107600"/>
            <a:ext cx="1432440" cy="25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53"/>
          <p:cNvCxnSpPr>
            <a:endCxn id="257" idx="3"/>
          </p:cNvCxnSpPr>
          <p:nvPr/>
        </p:nvCxnSpPr>
        <p:spPr>
          <a:xfrm flipH="1" flipV="1">
            <a:off x="9458280" y="4107600"/>
            <a:ext cx="480240" cy="241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9" name="Straight Arrow Connector 54"/>
          <p:cNvCxnSpPr>
            <a:stCxn id="255" idx="3"/>
          </p:cNvCxnSpPr>
          <p:nvPr/>
        </p:nvCxnSpPr>
        <p:spPr>
          <a:xfrm flipH="1">
            <a:off x="9346320" y="2435760"/>
            <a:ext cx="34920" cy="451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5"/>
          <p:cNvCxnSpPr>
            <a:stCxn id="235" idx="2"/>
            <a:endCxn id="255" idx="0"/>
          </p:cNvCxnSpPr>
          <p:nvPr/>
        </p:nvCxnSpPr>
        <p:spPr>
          <a:xfrm flipH="1">
            <a:off x="938088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1" name="TextBox 73"/>
          <p:cNvSpPr/>
          <p:nvPr/>
        </p:nvSpPr>
        <p:spPr>
          <a:xfrm>
            <a:off x="7089840" y="57150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Diamond 21"/>
          <p:cNvSpPr/>
          <p:nvPr/>
        </p:nvSpPr>
        <p:spPr>
          <a:xfrm>
            <a:off x="6760440" y="5183280"/>
            <a:ext cx="182052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Straight Arrow Connector 56"/>
          <p:cNvCxnSpPr/>
          <p:nvPr/>
        </p:nvCxnSpPr>
        <p:spPr>
          <a:xfrm flipH="1">
            <a:off x="0" y="365760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4" name="Group 12"/>
          <p:cNvGrpSpPr/>
          <p:nvPr/>
        </p:nvGrpSpPr>
        <p:grpSpPr>
          <a:xfrm>
            <a:off x="8534520" y="2879640"/>
            <a:ext cx="1617120" cy="558000"/>
            <a:chOff x="8534520" y="2879640"/>
            <a:chExt cx="1617120" cy="558000"/>
          </a:xfrm>
        </p:grpSpPr>
        <p:sp>
          <p:nvSpPr>
            <p:cNvPr id="265" name="TextBox 23"/>
            <p:cNvSpPr/>
            <p:nvPr/>
          </p:nvSpPr>
          <p:spPr>
            <a:xfrm>
              <a:off x="8534520" y="287964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Box 24"/>
            <p:cNvSpPr/>
            <p:nvPr/>
          </p:nvSpPr>
          <p:spPr>
            <a:xfrm>
              <a:off x="8534520" y="3141000"/>
              <a:ext cx="1617120" cy="2966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7" name="Group 16"/>
          <p:cNvGrpSpPr/>
          <p:nvPr/>
        </p:nvGrpSpPr>
        <p:grpSpPr>
          <a:xfrm>
            <a:off x="8534520" y="2879640"/>
            <a:ext cx="1617120" cy="564480"/>
            <a:chOff x="8534520" y="2879640"/>
            <a:chExt cx="1617120" cy="564480"/>
          </a:xfrm>
        </p:grpSpPr>
        <p:sp>
          <p:nvSpPr>
            <p:cNvPr id="268" name="TextBox 40"/>
            <p:cNvSpPr/>
            <p:nvPr/>
          </p:nvSpPr>
          <p:spPr>
            <a:xfrm>
              <a:off x="8534520" y="287964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59"/>
            <p:cNvSpPr/>
            <p:nvPr/>
          </p:nvSpPr>
          <p:spPr>
            <a:xfrm>
              <a:off x="8534520" y="314100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7"/>
          <p:cNvSpPr/>
          <p:nvPr/>
        </p:nvSpPr>
        <p:spPr>
          <a:xfrm>
            <a:off x="9221400" y="372924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0" name="Straight Arrow Connector 80"/>
          <p:cNvCxnSpPr>
            <a:stCxn id="267" idx="2"/>
            <a:endCxn id="257" idx="0"/>
          </p:cNvCxnSpPr>
          <p:nvPr/>
        </p:nvCxnSpPr>
        <p:spPr>
          <a:xfrm>
            <a:off x="934308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1" name="Straight Arrow Connector 52"/>
          <p:cNvCxnSpPr/>
          <p:nvPr/>
        </p:nvCxnSpPr>
        <p:spPr>
          <a:xfrm>
            <a:off x="8556840" y="365760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2" name=""/>
          <p:cNvSpPr/>
          <p:nvPr/>
        </p:nvSpPr>
        <p:spPr>
          <a:xfrm>
            <a:off x="9601200" y="3382920"/>
            <a:ext cx="907200" cy="33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Box 49"/>
          <p:cNvSpPr/>
          <p:nvPr/>
        </p:nvSpPr>
        <p:spPr>
          <a:xfrm>
            <a:off x="2057400" y="213228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Box 50"/>
          <p:cNvSpPr/>
          <p:nvPr/>
        </p:nvSpPr>
        <p:spPr>
          <a:xfrm>
            <a:off x="2057400" y="2393640"/>
            <a:ext cx="1617120" cy="1886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Isosceles Triangle 8"/>
          <p:cNvSpPr/>
          <p:nvPr/>
        </p:nvSpPr>
        <p:spPr>
          <a:xfrm>
            <a:off x="2613960" y="121788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6" name="Straight Arrow Connector 81"/>
          <p:cNvCxnSpPr>
            <a:stCxn id="275" idx="3"/>
            <a:endCxn id="273" idx="0"/>
          </p:cNvCxnSpPr>
          <p:nvPr/>
        </p:nvCxnSpPr>
        <p:spPr>
          <a:xfrm>
            <a:off x="2850840" y="1596240"/>
            <a:ext cx="15480" cy="536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7" name="Straight Arrow Connector 82"/>
          <p:cNvCxnSpPr>
            <a:stCxn id="275" idx="0"/>
            <a:endCxn id="222" idx="1"/>
          </p:cNvCxnSpPr>
          <p:nvPr/>
        </p:nvCxnSpPr>
        <p:spPr>
          <a:xfrm flipV="1">
            <a:off x="2850840" y="1083600"/>
            <a:ext cx="192456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8" name="Straight Arrow Connector 83"/>
          <p:cNvCxnSpPr>
            <a:stCxn id="252" idx="2"/>
            <a:endCxn id="262" idx="0"/>
          </p:cNvCxnSpPr>
          <p:nvPr/>
        </p:nvCxnSpPr>
        <p:spPr>
          <a:xfrm>
            <a:off x="7569000" y="4917240"/>
            <a:ext cx="102240" cy="266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9" name="Straight Arrow Connector 57"/>
          <p:cNvCxnSpPr>
            <a:stCxn id="262" idx="2"/>
            <a:endCxn id="261" idx="0"/>
          </p:cNvCxnSpPr>
          <p:nvPr/>
        </p:nvCxnSpPr>
        <p:spPr>
          <a:xfrm>
            <a:off x="7670880" y="5561640"/>
            <a:ext cx="227880" cy="153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0" name="Group 5"/>
          <p:cNvGrpSpPr/>
          <p:nvPr/>
        </p:nvGrpSpPr>
        <p:grpSpPr>
          <a:xfrm>
            <a:off x="10265040" y="5029200"/>
            <a:ext cx="1617120" cy="557640"/>
            <a:chOff x="10265040" y="5029200"/>
            <a:chExt cx="1617120" cy="557640"/>
          </a:xfrm>
        </p:grpSpPr>
        <p:sp>
          <p:nvSpPr>
            <p:cNvPr id="281" name="TextBox 22"/>
            <p:cNvSpPr/>
            <p:nvPr/>
          </p:nvSpPr>
          <p:spPr>
            <a:xfrm>
              <a:off x="10265040" y="502920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2" name="TextBox 29"/>
            <p:cNvSpPr/>
            <p:nvPr/>
          </p:nvSpPr>
          <p:spPr>
            <a:xfrm>
              <a:off x="10265040" y="5290560"/>
              <a:ext cx="1617120" cy="2962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3" name="Straight Arrow Connector 84"/>
          <p:cNvCxnSpPr>
            <a:stCxn id="280" idx="0"/>
            <a:endCxn id="257" idx="4"/>
          </p:cNvCxnSpPr>
          <p:nvPr/>
        </p:nvCxnSpPr>
        <p:spPr>
          <a:xfrm flipH="1" flipV="1">
            <a:off x="9694800" y="4107600"/>
            <a:ext cx="1379160" cy="921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4" name="Group 9"/>
          <p:cNvGrpSpPr/>
          <p:nvPr/>
        </p:nvGrpSpPr>
        <p:grpSpPr>
          <a:xfrm>
            <a:off x="9122040" y="4343400"/>
            <a:ext cx="1617120" cy="557640"/>
            <a:chOff x="9122040" y="4343400"/>
            <a:chExt cx="1617120" cy="557640"/>
          </a:xfrm>
        </p:grpSpPr>
        <p:sp>
          <p:nvSpPr>
            <p:cNvPr id="285" name="TextBox 47"/>
            <p:cNvSpPr/>
            <p:nvPr/>
          </p:nvSpPr>
          <p:spPr>
            <a:xfrm>
              <a:off x="9122040" y="434340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48"/>
            <p:cNvSpPr/>
            <p:nvPr/>
          </p:nvSpPr>
          <p:spPr>
            <a:xfrm>
              <a:off x="9122040" y="4604760"/>
              <a:ext cx="1617120" cy="2962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7" name="Isosceles Triangle 9"/>
          <p:cNvSpPr/>
          <p:nvPr/>
        </p:nvSpPr>
        <p:spPr>
          <a:xfrm>
            <a:off x="10037520" y="213156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8" name="Straight Arrow Connector 85"/>
          <p:cNvCxnSpPr>
            <a:stCxn id="235" idx="2"/>
            <a:endCxn id="287" idx="0"/>
          </p:cNvCxnSpPr>
          <p:nvPr/>
        </p:nvCxnSpPr>
        <p:spPr>
          <a:xfrm>
            <a:off x="949536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9" name="Group 10"/>
          <p:cNvGrpSpPr/>
          <p:nvPr/>
        </p:nvGrpSpPr>
        <p:grpSpPr>
          <a:xfrm>
            <a:off x="10494000" y="2866680"/>
            <a:ext cx="1617120" cy="557640"/>
            <a:chOff x="10494000" y="2866680"/>
            <a:chExt cx="1617120" cy="557640"/>
          </a:xfrm>
        </p:grpSpPr>
        <p:sp>
          <p:nvSpPr>
            <p:cNvPr id="290" name="TextBox 60"/>
            <p:cNvSpPr/>
            <p:nvPr/>
          </p:nvSpPr>
          <p:spPr>
            <a:xfrm>
              <a:off x="10494000" y="286668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1" name="TextBox 71"/>
            <p:cNvSpPr/>
            <p:nvPr/>
          </p:nvSpPr>
          <p:spPr>
            <a:xfrm>
              <a:off x="10494000" y="3128040"/>
              <a:ext cx="1617120" cy="2962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2" name="Straight Arrow Connector 86"/>
          <p:cNvCxnSpPr>
            <a:stCxn id="287" idx="3"/>
            <a:endCxn id="289" idx="0"/>
          </p:cNvCxnSpPr>
          <p:nvPr/>
        </p:nvCxnSpPr>
        <p:spPr>
          <a:xfrm>
            <a:off x="10274400" y="2509920"/>
            <a:ext cx="1028520" cy="357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Straight Arrow Connector 44"/>
          <p:cNvCxnSpPr/>
          <p:nvPr/>
        </p:nvCxnSpPr>
        <p:spPr>
          <a:xfrm flipH="1">
            <a:off x="0" y="307332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4" name="Straight Arrow Connector 45"/>
          <p:cNvCxnSpPr/>
          <p:nvPr/>
        </p:nvCxnSpPr>
        <p:spPr>
          <a:xfrm>
            <a:off x="0" y="2489400"/>
            <a:ext cx="1838160" cy="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5" name="Straight Arrow Connector 46"/>
          <p:cNvCxnSpPr/>
          <p:nvPr/>
        </p:nvCxnSpPr>
        <p:spPr>
          <a:xfrm>
            <a:off x="0" y="278136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6" name="Straight Arrow Connector 47"/>
          <p:cNvCxnSpPr/>
          <p:nvPr/>
        </p:nvCxnSpPr>
        <p:spPr>
          <a:xfrm flipH="1">
            <a:off x="0" y="365760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7" name="Diamond 17"/>
          <p:cNvSpPr/>
          <p:nvPr/>
        </p:nvSpPr>
        <p:spPr>
          <a:xfrm>
            <a:off x="128520" y="613404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Oval 4"/>
          <p:cNvSpPr/>
          <p:nvPr/>
        </p:nvSpPr>
        <p:spPr>
          <a:xfrm>
            <a:off x="302760" y="5454000"/>
            <a:ext cx="121392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TextBox 53"/>
          <p:cNvSpPr/>
          <p:nvPr/>
        </p:nvSpPr>
        <p:spPr>
          <a:xfrm>
            <a:off x="101160" y="33624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TextBox 54"/>
          <p:cNvSpPr/>
          <p:nvPr/>
        </p:nvSpPr>
        <p:spPr>
          <a:xfrm>
            <a:off x="101160" y="597600"/>
            <a:ext cx="16171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72"/>
          <p:cNvSpPr/>
          <p:nvPr/>
        </p:nvSpPr>
        <p:spPr>
          <a:xfrm>
            <a:off x="8458200" y="54864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Diamond 18"/>
          <p:cNvSpPr/>
          <p:nvPr/>
        </p:nvSpPr>
        <p:spPr>
          <a:xfrm>
            <a:off x="128520" y="4629600"/>
            <a:ext cx="1562400" cy="5230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3" name="Straight Arrow Connector 48"/>
          <p:cNvCxnSpPr/>
          <p:nvPr/>
        </p:nvCxnSpPr>
        <p:spPr>
          <a:xfrm>
            <a:off x="0" y="3365640"/>
            <a:ext cx="1838160" cy="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4" name="Isosceles Triangle 5"/>
          <p:cNvSpPr/>
          <p:nvPr/>
        </p:nvSpPr>
        <p:spPr>
          <a:xfrm>
            <a:off x="673200" y="394992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5" name="Group 15"/>
          <p:cNvGrpSpPr/>
          <p:nvPr/>
        </p:nvGrpSpPr>
        <p:grpSpPr>
          <a:xfrm>
            <a:off x="101160" y="1413000"/>
            <a:ext cx="1617120" cy="777960"/>
            <a:chOff x="101160" y="1413000"/>
            <a:chExt cx="1617120" cy="777960"/>
          </a:xfrm>
        </p:grpSpPr>
        <p:sp>
          <p:nvSpPr>
            <p:cNvPr id="306" name="TextBox 57"/>
            <p:cNvSpPr/>
            <p:nvPr/>
          </p:nvSpPr>
          <p:spPr>
            <a:xfrm>
              <a:off x="101160" y="1413000"/>
              <a:ext cx="16171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TextBox 58"/>
            <p:cNvSpPr/>
            <p:nvPr/>
          </p:nvSpPr>
          <p:spPr>
            <a:xfrm>
              <a:off x="101160" y="1674360"/>
              <a:ext cx="16171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8" name="TextBox 62"/>
          <p:cNvSpPr/>
          <p:nvPr/>
        </p:nvSpPr>
        <p:spPr>
          <a:xfrm>
            <a:off x="5463360" y="213192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TextBox 65"/>
          <p:cNvSpPr/>
          <p:nvPr/>
        </p:nvSpPr>
        <p:spPr>
          <a:xfrm>
            <a:off x="5463360" y="18288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0" name="Group 17"/>
          <p:cNvGrpSpPr/>
          <p:nvPr/>
        </p:nvGrpSpPr>
        <p:grpSpPr>
          <a:xfrm>
            <a:off x="4296600" y="4022640"/>
            <a:ext cx="1617120" cy="777960"/>
            <a:chOff x="4296600" y="4022640"/>
            <a:chExt cx="1617120" cy="777960"/>
          </a:xfrm>
        </p:grpSpPr>
        <p:sp>
          <p:nvSpPr>
            <p:cNvPr id="311" name="TextBox 61"/>
            <p:cNvSpPr/>
            <p:nvPr/>
          </p:nvSpPr>
          <p:spPr>
            <a:xfrm>
              <a:off x="4296600" y="402264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2" name="TextBox 63"/>
            <p:cNvSpPr/>
            <p:nvPr/>
          </p:nvSpPr>
          <p:spPr>
            <a:xfrm>
              <a:off x="4296600" y="4284000"/>
              <a:ext cx="16171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3" name="Group 18"/>
          <p:cNvGrpSpPr/>
          <p:nvPr/>
        </p:nvGrpSpPr>
        <p:grpSpPr>
          <a:xfrm>
            <a:off x="9348840" y="2254320"/>
            <a:ext cx="1617120" cy="1631880"/>
            <a:chOff x="9348840" y="2254320"/>
            <a:chExt cx="1617120" cy="1631880"/>
          </a:xfrm>
        </p:grpSpPr>
        <p:sp>
          <p:nvSpPr>
            <p:cNvPr id="314" name="TextBox 64"/>
            <p:cNvSpPr/>
            <p:nvPr/>
          </p:nvSpPr>
          <p:spPr>
            <a:xfrm>
              <a:off x="9348840" y="225432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TextBox 66"/>
            <p:cNvSpPr/>
            <p:nvPr/>
          </p:nvSpPr>
          <p:spPr>
            <a:xfrm>
              <a:off x="9348840" y="2515680"/>
              <a:ext cx="16171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6" name="Diamond 19"/>
          <p:cNvSpPr/>
          <p:nvPr/>
        </p:nvSpPr>
        <p:spPr>
          <a:xfrm>
            <a:off x="9402120" y="457200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Oval 5"/>
          <p:cNvSpPr/>
          <p:nvPr/>
        </p:nvSpPr>
        <p:spPr>
          <a:xfrm>
            <a:off x="7007400" y="4572000"/>
            <a:ext cx="167112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8" name="Group 19"/>
          <p:cNvGrpSpPr/>
          <p:nvPr/>
        </p:nvGrpSpPr>
        <p:grpSpPr>
          <a:xfrm>
            <a:off x="9348840" y="2254320"/>
            <a:ext cx="1617120" cy="1631880"/>
            <a:chOff x="9348840" y="2254320"/>
            <a:chExt cx="1617120" cy="1631880"/>
          </a:xfrm>
        </p:grpSpPr>
        <p:sp>
          <p:nvSpPr>
            <p:cNvPr id="319" name="TextBox 67"/>
            <p:cNvSpPr/>
            <p:nvPr/>
          </p:nvSpPr>
          <p:spPr>
            <a:xfrm>
              <a:off x="9348840" y="225432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TextBox 68"/>
            <p:cNvSpPr/>
            <p:nvPr/>
          </p:nvSpPr>
          <p:spPr>
            <a:xfrm>
              <a:off x="9348840" y="2515680"/>
              <a:ext cx="16171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1" name="Group 20"/>
          <p:cNvGrpSpPr/>
          <p:nvPr/>
        </p:nvGrpSpPr>
        <p:grpSpPr>
          <a:xfrm>
            <a:off x="9348840" y="2254320"/>
            <a:ext cx="1617120" cy="1845360"/>
            <a:chOff x="9348840" y="2254320"/>
            <a:chExt cx="1617120" cy="1845360"/>
          </a:xfrm>
        </p:grpSpPr>
        <p:sp>
          <p:nvSpPr>
            <p:cNvPr id="322" name="TextBox 69"/>
            <p:cNvSpPr/>
            <p:nvPr/>
          </p:nvSpPr>
          <p:spPr>
            <a:xfrm>
              <a:off x="9348840" y="225432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TextBox 70"/>
            <p:cNvSpPr/>
            <p:nvPr/>
          </p:nvSpPr>
          <p:spPr>
            <a:xfrm>
              <a:off x="9348840" y="2515680"/>
              <a:ext cx="161712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4" name="Diamond 25"/>
          <p:cNvSpPr/>
          <p:nvPr/>
        </p:nvSpPr>
        <p:spPr>
          <a:xfrm>
            <a:off x="7086600" y="3501720"/>
            <a:ext cx="182052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Diamond 16"/>
          <p:cNvSpPr/>
          <p:nvPr/>
        </p:nvSpPr>
        <p:spPr>
          <a:xfrm>
            <a:off x="7543800" y="1869840"/>
            <a:ext cx="17910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6" name="Straight Arrow Connector 65"/>
          <p:cNvCxnSpPr>
            <a:stCxn id="308" idx="3"/>
            <a:endCxn id="325" idx="1"/>
          </p:cNvCxnSpPr>
          <p:nvPr/>
        </p:nvCxnSpPr>
        <p:spPr>
          <a:xfrm flipV="1">
            <a:off x="7080480" y="2059200"/>
            <a:ext cx="463680" cy="224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7" name="Straight Arrow Connector 40"/>
          <p:cNvCxnSpPr>
            <a:stCxn id="316" idx="2"/>
            <a:endCxn id="301" idx="0"/>
          </p:cNvCxnSpPr>
          <p:nvPr/>
        </p:nvCxnSpPr>
        <p:spPr>
          <a:xfrm flipH="1">
            <a:off x="9266760" y="4950360"/>
            <a:ext cx="916920" cy="536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8" name="Straight Arrow Connector 41"/>
          <p:cNvCxnSpPr>
            <a:stCxn id="321" idx="2"/>
            <a:endCxn id="316" idx="0"/>
          </p:cNvCxnSpPr>
          <p:nvPr/>
        </p:nvCxnSpPr>
        <p:spPr>
          <a:xfrm>
            <a:off x="10157400" y="4099680"/>
            <a:ext cx="2628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9" name="Straight Arrow Connector 42"/>
          <p:cNvCxnSpPr>
            <a:stCxn id="316" idx="1"/>
            <a:endCxn id="317" idx="6"/>
          </p:cNvCxnSpPr>
          <p:nvPr/>
        </p:nvCxnSpPr>
        <p:spPr>
          <a:xfrm flipH="1">
            <a:off x="8678520" y="4761360"/>
            <a:ext cx="72396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0" name="Oval 7"/>
          <p:cNvSpPr/>
          <p:nvPr/>
        </p:nvSpPr>
        <p:spPr>
          <a:xfrm>
            <a:off x="6629400" y="5099760"/>
            <a:ext cx="159192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1" name="Straight Arrow Connector 66"/>
          <p:cNvCxnSpPr>
            <a:stCxn id="316" idx="1"/>
            <a:endCxn id="330" idx="6"/>
          </p:cNvCxnSpPr>
          <p:nvPr/>
        </p:nvCxnSpPr>
        <p:spPr>
          <a:xfrm flipH="1">
            <a:off x="8221320" y="4761360"/>
            <a:ext cx="118116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2" name="Straight Arrow Connector 67"/>
          <p:cNvCxnSpPr>
            <a:stCxn id="333" idx="1"/>
            <a:endCxn id="334" idx="6"/>
          </p:cNvCxnSpPr>
          <p:nvPr/>
        </p:nvCxnSpPr>
        <p:spPr>
          <a:xfrm flipH="1">
            <a:off x="3626280" y="2547360"/>
            <a:ext cx="86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Diamond 26"/>
          <p:cNvSpPr/>
          <p:nvPr/>
        </p:nvSpPr>
        <p:spPr>
          <a:xfrm>
            <a:off x="5234760" y="281520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Diamond 27"/>
          <p:cNvSpPr/>
          <p:nvPr/>
        </p:nvSpPr>
        <p:spPr>
          <a:xfrm>
            <a:off x="3634560" y="235800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Oval 8"/>
          <p:cNvSpPr/>
          <p:nvPr/>
        </p:nvSpPr>
        <p:spPr>
          <a:xfrm>
            <a:off x="2034360" y="2815200"/>
            <a:ext cx="159192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6" name="Straight Arrow Connector 68"/>
          <p:cNvCxnSpPr>
            <a:stCxn id="310" idx="0"/>
            <a:endCxn id="333" idx="2"/>
          </p:cNvCxnSpPr>
          <p:nvPr/>
        </p:nvCxnSpPr>
        <p:spPr>
          <a:xfrm flipH="1" flipV="1">
            <a:off x="4415760" y="2736360"/>
            <a:ext cx="689760" cy="1286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7" name="Straight Arrow Connector 69"/>
          <p:cNvCxnSpPr>
            <a:stCxn id="309" idx="1"/>
            <a:endCxn id="333" idx="0"/>
          </p:cNvCxnSpPr>
          <p:nvPr/>
        </p:nvCxnSpPr>
        <p:spPr>
          <a:xfrm flipH="1">
            <a:off x="4415760" y="1980360"/>
            <a:ext cx="104796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8" name="Straight Arrow Connector 70"/>
          <p:cNvCxnSpPr>
            <a:stCxn id="310" idx="0"/>
            <a:endCxn id="335" idx="2"/>
          </p:cNvCxnSpPr>
          <p:nvPr/>
        </p:nvCxnSpPr>
        <p:spPr>
          <a:xfrm flipV="1">
            <a:off x="5105160" y="3193560"/>
            <a:ext cx="911160" cy="8294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9" name="Straight Arrow Connector 71"/>
          <p:cNvCxnSpPr>
            <a:stCxn id="335" idx="0"/>
            <a:endCxn id="308" idx="2"/>
          </p:cNvCxnSpPr>
          <p:nvPr/>
        </p:nvCxnSpPr>
        <p:spPr>
          <a:xfrm flipV="1">
            <a:off x="6015960" y="2435040"/>
            <a:ext cx="25632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0" name="Straight Arrow Connector 64"/>
          <p:cNvCxnSpPr>
            <a:stCxn id="310" idx="3"/>
            <a:endCxn id="324" idx="1"/>
          </p:cNvCxnSpPr>
          <p:nvPr/>
        </p:nvCxnSpPr>
        <p:spPr>
          <a:xfrm flipV="1">
            <a:off x="5913720" y="3691080"/>
            <a:ext cx="1173240" cy="7207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1" name="Straight Arrow Connector 63"/>
          <p:cNvCxnSpPr>
            <a:stCxn id="321" idx="1"/>
            <a:endCxn id="324" idx="3"/>
          </p:cNvCxnSpPr>
          <p:nvPr/>
        </p:nvCxnSpPr>
        <p:spPr>
          <a:xfrm flipH="1">
            <a:off x="8907120" y="3177000"/>
            <a:ext cx="442080" cy="514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2" name="Straight Arrow Connector 39"/>
          <p:cNvCxnSpPr>
            <a:stCxn id="321" idx="0"/>
            <a:endCxn id="325" idx="3"/>
          </p:cNvCxnSpPr>
          <p:nvPr/>
        </p:nvCxnSpPr>
        <p:spPr>
          <a:xfrm flipH="1" flipV="1">
            <a:off x="9334800" y="2059200"/>
            <a:ext cx="822960" cy="19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3" name="Diamond 29"/>
          <p:cNvSpPr/>
          <p:nvPr/>
        </p:nvSpPr>
        <p:spPr>
          <a:xfrm>
            <a:off x="2722320" y="5330520"/>
            <a:ext cx="182052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4" name="Straight Arrow Connector 72"/>
          <p:cNvCxnSpPr>
            <a:stCxn id="310" idx="1"/>
            <a:endCxn id="343" idx="0"/>
          </p:cNvCxnSpPr>
          <p:nvPr/>
        </p:nvCxnSpPr>
        <p:spPr>
          <a:xfrm flipH="1">
            <a:off x="3632760" y="4411440"/>
            <a:ext cx="66420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5" name="Straight Arrow Connector 73"/>
          <p:cNvCxnSpPr>
            <a:stCxn id="310" idx="2"/>
            <a:endCxn id="343" idx="3"/>
          </p:cNvCxnSpPr>
          <p:nvPr/>
        </p:nvCxnSpPr>
        <p:spPr>
          <a:xfrm flipH="1">
            <a:off x="4542840" y="4800600"/>
            <a:ext cx="562680" cy="719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6" name="Oval 9"/>
          <p:cNvSpPr/>
          <p:nvPr/>
        </p:nvSpPr>
        <p:spPr>
          <a:xfrm>
            <a:off x="7315200" y="4114800"/>
            <a:ext cx="167112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7" name="Straight Arrow Connector 58"/>
          <p:cNvCxnSpPr>
            <a:stCxn id="316" idx="1"/>
            <a:endCxn id="346" idx="6"/>
          </p:cNvCxnSpPr>
          <p:nvPr/>
        </p:nvCxnSpPr>
        <p:spPr>
          <a:xfrm flipH="1" flipV="1">
            <a:off x="8986320" y="4304160"/>
            <a:ext cx="4161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8" name="Straight Arrow Connector 6"/>
          <p:cNvCxnSpPr/>
          <p:nvPr/>
        </p:nvCxnSpPr>
        <p:spPr>
          <a:xfrm flipH="1">
            <a:off x="0" y="307332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49" name="Straight Arrow Connector 7"/>
          <p:cNvCxnSpPr/>
          <p:nvPr/>
        </p:nvCxnSpPr>
        <p:spPr>
          <a:xfrm>
            <a:off x="0" y="2489400"/>
            <a:ext cx="1838160" cy="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0" name="Straight Arrow Connector 8"/>
          <p:cNvCxnSpPr/>
          <p:nvPr/>
        </p:nvCxnSpPr>
        <p:spPr>
          <a:xfrm>
            <a:off x="0" y="278136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1" name="Straight Arrow Connector 9"/>
          <p:cNvCxnSpPr/>
          <p:nvPr/>
        </p:nvCxnSpPr>
        <p:spPr>
          <a:xfrm flipH="1">
            <a:off x="0" y="3657600"/>
            <a:ext cx="1838160" cy="9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2" name="Diamond 3"/>
          <p:cNvSpPr/>
          <p:nvPr/>
        </p:nvSpPr>
        <p:spPr>
          <a:xfrm>
            <a:off x="128520" y="6134040"/>
            <a:ext cx="15624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Oval 2"/>
          <p:cNvSpPr/>
          <p:nvPr/>
        </p:nvSpPr>
        <p:spPr>
          <a:xfrm>
            <a:off x="302760" y="5454000"/>
            <a:ext cx="1213920" cy="3783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4" name="Group 3"/>
          <p:cNvGrpSpPr/>
          <p:nvPr/>
        </p:nvGrpSpPr>
        <p:grpSpPr>
          <a:xfrm>
            <a:off x="101160" y="336240"/>
            <a:ext cx="1617120" cy="777960"/>
            <a:chOff x="101160" y="336240"/>
            <a:chExt cx="1617120" cy="777960"/>
          </a:xfrm>
        </p:grpSpPr>
        <p:sp>
          <p:nvSpPr>
            <p:cNvPr id="355" name="TextBox 5"/>
            <p:cNvSpPr/>
            <p:nvPr/>
          </p:nvSpPr>
          <p:spPr>
            <a:xfrm>
              <a:off x="101160" y="33624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6" name="TextBox 6"/>
            <p:cNvSpPr/>
            <p:nvPr/>
          </p:nvSpPr>
          <p:spPr>
            <a:xfrm>
              <a:off x="101160" y="597600"/>
              <a:ext cx="16171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7" name="Diamond 4"/>
          <p:cNvSpPr/>
          <p:nvPr/>
        </p:nvSpPr>
        <p:spPr>
          <a:xfrm>
            <a:off x="128520" y="4629600"/>
            <a:ext cx="1562400" cy="5230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8" name="Straight Arrow Connector 10"/>
          <p:cNvCxnSpPr/>
          <p:nvPr/>
        </p:nvCxnSpPr>
        <p:spPr>
          <a:xfrm>
            <a:off x="0" y="3365640"/>
            <a:ext cx="1838160" cy="9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59" name="Isosceles Triangle 2"/>
          <p:cNvSpPr/>
          <p:nvPr/>
        </p:nvSpPr>
        <p:spPr>
          <a:xfrm>
            <a:off x="673200" y="3949920"/>
            <a:ext cx="473400" cy="3783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0" name="Group 4"/>
          <p:cNvGrpSpPr/>
          <p:nvPr/>
        </p:nvGrpSpPr>
        <p:grpSpPr>
          <a:xfrm>
            <a:off x="101160" y="1413000"/>
            <a:ext cx="1617120" cy="777960"/>
            <a:chOff x="101160" y="1413000"/>
            <a:chExt cx="1617120" cy="777960"/>
          </a:xfrm>
        </p:grpSpPr>
        <p:sp>
          <p:nvSpPr>
            <p:cNvPr id="361" name="TextBox 7"/>
            <p:cNvSpPr/>
            <p:nvPr/>
          </p:nvSpPr>
          <p:spPr>
            <a:xfrm>
              <a:off x="101160" y="1413000"/>
              <a:ext cx="16171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2" name="TextBox 8"/>
            <p:cNvSpPr/>
            <p:nvPr/>
          </p:nvSpPr>
          <p:spPr>
            <a:xfrm>
              <a:off x="101160" y="1674360"/>
              <a:ext cx="16171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63" name="Group 21"/>
          <p:cNvGrpSpPr/>
          <p:nvPr/>
        </p:nvGrpSpPr>
        <p:grpSpPr>
          <a:xfrm>
            <a:off x="3886200" y="2286000"/>
            <a:ext cx="1617120" cy="1418400"/>
            <a:chOff x="3886200" y="2286000"/>
            <a:chExt cx="1617120" cy="1418400"/>
          </a:xfrm>
        </p:grpSpPr>
        <p:sp>
          <p:nvSpPr>
            <p:cNvPr id="364" name="TextBox 75"/>
            <p:cNvSpPr/>
            <p:nvPr/>
          </p:nvSpPr>
          <p:spPr>
            <a:xfrm>
              <a:off x="3886200" y="2286000"/>
              <a:ext cx="16171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5" name="TextBox 76"/>
            <p:cNvSpPr/>
            <p:nvPr/>
          </p:nvSpPr>
          <p:spPr>
            <a:xfrm>
              <a:off x="3886200" y="2547360"/>
              <a:ext cx="1617120" cy="11570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6" name="TextBox 77"/>
          <p:cNvSpPr/>
          <p:nvPr/>
        </p:nvSpPr>
        <p:spPr>
          <a:xfrm>
            <a:off x="6400800" y="228600"/>
            <a:ext cx="16171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Diamond 30"/>
          <p:cNvSpPr/>
          <p:nvPr/>
        </p:nvSpPr>
        <p:spPr>
          <a:xfrm>
            <a:off x="4381200" y="914400"/>
            <a:ext cx="2019600" cy="378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belongsTo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8" name="Straight Arrow Connector 50"/>
          <p:cNvCxnSpPr>
            <a:stCxn id="363" idx="0"/>
            <a:endCxn id="367" idx="2"/>
          </p:cNvCxnSpPr>
          <p:nvPr/>
        </p:nvCxnSpPr>
        <p:spPr>
          <a:xfrm flipV="1">
            <a:off x="4694760" y="1292760"/>
            <a:ext cx="696600" cy="993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69" name="Straight Arrow Connector 76"/>
          <p:cNvCxnSpPr>
            <a:stCxn id="367" idx="0"/>
            <a:endCxn id="366" idx="1"/>
          </p:cNvCxnSpPr>
          <p:nvPr/>
        </p:nvCxnSpPr>
        <p:spPr>
          <a:xfrm flipV="1">
            <a:off x="5391000" y="380160"/>
            <a:ext cx="1010160" cy="53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634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2024-03-27T13:55:41Z</dcterms:modified>
  <cp:revision>359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