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1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tif" ContentType="image/tiff"/>
  <Override PartName="/ppt/media/image2.tif" ContentType="image/tiff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k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notes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E2C17F3-CAD4-49EA-9D47-E1227F2D22F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B95591E-44D6-432A-A4F9-FC3F0ACC40A0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913B3BF-C1D0-4751-B081-61FDC264BDF1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0EF45FC-8E7C-457E-9318-153C2A59FE34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4488BC-0959-411D-BEE3-5D51989DEB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CA3EBB-86BF-47D0-AF0C-C27F7473F2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253E7D-CE5F-4EB7-91F8-9BFA6EDE4AE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9FEABE-416D-40F6-8B92-ED8C472C9C2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978F06-9BBC-48F6-809F-F087C45BFF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7EDEB3-9A94-4B8F-A366-419E2B2AEA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E5EAA1-9122-47B7-8C1F-CA787DCAC1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DBD378-D901-4DF0-AFF6-A4E08060A2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5E56B2-99C8-43AD-A1B3-169B15367E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ED4DA1-1E8E-41E3-8929-32A59F37A9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E5E1C8-7855-4991-BFB5-95A81777A6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23BA2E-6D3C-4C2B-9A32-5FEB5B7F52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92560" cy="694800"/>
            <a:chOff x="6199200" y="6162840"/>
            <a:chExt cx="5992560" cy="69480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6120" cy="694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21680" cy="611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k to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edi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Ma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ste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r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titl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styl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FAF6AB2-6DAA-4C4B-ABCD-F6F81F9F30E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19"/>
          <p:cNvCxnSpPr/>
          <p:nvPr/>
        </p:nvCxnSpPr>
        <p:spPr>
          <a:xfrm flipH="1">
            <a:off x="0" y="3073320"/>
            <a:ext cx="1829160" cy="360"/>
          </a:xfrm>
          <a:prstGeom prst="straightConnector1">
            <a:avLst/>
          </a:prstGeom>
          <a:ln w="25400">
            <a:solidFill>
              <a:srgbClr val="000000"/>
            </a:solidFill>
            <a:headEnd len="lg" type="triangle" w="lg"/>
          </a:ln>
        </p:spPr>
      </p:cxnSp>
      <p:cxnSp>
        <p:nvCxnSpPr>
          <p:cNvPr id="50" name="Straight Arrow Connector 20"/>
          <p:cNvCxnSpPr/>
          <p:nvPr/>
        </p:nvCxnSpPr>
        <p:spPr>
          <a:xfrm>
            <a:off x="0" y="2489400"/>
            <a:ext cx="1829160" cy="360"/>
          </a:xfrm>
          <a:prstGeom prst="straightConnector1">
            <a:avLst/>
          </a:prstGeom>
          <a:ln cap="sq" w="76200">
            <a:solidFill>
              <a:srgbClr val="000000"/>
            </a:solidFill>
            <a:tailEnd len="sm" type="triangle" w="sm"/>
          </a:ln>
        </p:spPr>
      </p:cxnSp>
      <p:cxnSp>
        <p:nvCxnSpPr>
          <p:cNvPr id="51" name="Straight Arrow Connector 21"/>
          <p:cNvCxnSpPr/>
          <p:nvPr/>
        </p:nvCxnSpPr>
        <p:spPr>
          <a:xfrm>
            <a:off x="0" y="2781360"/>
            <a:ext cx="1829160" cy="3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</a:ln>
        </p:spPr>
      </p:cxnSp>
      <p:cxnSp>
        <p:nvCxnSpPr>
          <p:cNvPr id="52" name="Straight Arrow Connector 22"/>
          <p:cNvCxnSpPr/>
          <p:nvPr/>
        </p:nvCxnSpPr>
        <p:spPr>
          <a:xfrm flipH="1">
            <a:off x="0" y="3657600"/>
            <a:ext cx="1829160" cy="360"/>
          </a:xfrm>
          <a:prstGeom prst="straightConnector1">
            <a:avLst/>
          </a:prstGeom>
          <a:ln w="25400">
            <a:solidFill>
              <a:srgbClr val="000000"/>
            </a:solidFill>
          </a:ln>
        </p:spPr>
      </p:cxnSp>
      <p:sp>
        <p:nvSpPr>
          <p:cNvPr id="53" name="Diamond 23"/>
          <p:cNvSpPr/>
          <p:nvPr/>
        </p:nvSpPr>
        <p:spPr>
          <a:xfrm>
            <a:off x="128520" y="6134040"/>
            <a:ext cx="1571400" cy="387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Oval 24"/>
          <p:cNvSpPr/>
          <p:nvPr/>
        </p:nvSpPr>
        <p:spPr>
          <a:xfrm>
            <a:off x="302760" y="5454000"/>
            <a:ext cx="1222920" cy="3873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Box 26"/>
          <p:cNvSpPr/>
          <p:nvPr/>
        </p:nvSpPr>
        <p:spPr>
          <a:xfrm>
            <a:off x="101160" y="336240"/>
            <a:ext cx="1626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Box 27"/>
          <p:cNvSpPr/>
          <p:nvPr/>
        </p:nvSpPr>
        <p:spPr>
          <a:xfrm>
            <a:off x="101160" y="597600"/>
            <a:ext cx="16261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Box 9"/>
          <p:cNvSpPr/>
          <p:nvPr/>
        </p:nvSpPr>
        <p:spPr>
          <a:xfrm>
            <a:off x="101160" y="336240"/>
            <a:ext cx="1626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10"/>
          <p:cNvSpPr/>
          <p:nvPr/>
        </p:nvSpPr>
        <p:spPr>
          <a:xfrm>
            <a:off x="101160" y="597600"/>
            <a:ext cx="16261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11"/>
          <p:cNvSpPr/>
          <p:nvPr/>
        </p:nvSpPr>
        <p:spPr>
          <a:xfrm>
            <a:off x="2743200" y="380160"/>
            <a:ext cx="1626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12"/>
          <p:cNvSpPr/>
          <p:nvPr/>
        </p:nvSpPr>
        <p:spPr>
          <a:xfrm>
            <a:off x="2743200" y="641520"/>
            <a:ext cx="162612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13"/>
          <p:cNvSpPr/>
          <p:nvPr/>
        </p:nvSpPr>
        <p:spPr>
          <a:xfrm>
            <a:off x="7517880" y="0"/>
            <a:ext cx="1626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16"/>
          <p:cNvSpPr/>
          <p:nvPr/>
        </p:nvSpPr>
        <p:spPr>
          <a:xfrm>
            <a:off x="7517880" y="261360"/>
            <a:ext cx="16261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17"/>
          <p:cNvSpPr/>
          <p:nvPr/>
        </p:nvSpPr>
        <p:spPr>
          <a:xfrm>
            <a:off x="7517880" y="0"/>
            <a:ext cx="1626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Box 18"/>
          <p:cNvSpPr/>
          <p:nvPr/>
        </p:nvSpPr>
        <p:spPr>
          <a:xfrm>
            <a:off x="7517880" y="261360"/>
            <a:ext cx="1626120" cy="11570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Place: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Wood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Diamond 28"/>
          <p:cNvSpPr/>
          <p:nvPr/>
        </p:nvSpPr>
        <p:spPr>
          <a:xfrm>
            <a:off x="128520" y="4629600"/>
            <a:ext cx="1571400" cy="5320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6" name="Straight Arrow Connector 29"/>
          <p:cNvCxnSpPr/>
          <p:nvPr/>
        </p:nvCxnSpPr>
        <p:spPr>
          <a:xfrm>
            <a:off x="0" y="3365640"/>
            <a:ext cx="1829160" cy="360"/>
          </a:xfrm>
          <a:prstGeom prst="straightConnector1">
            <a:avLst/>
          </a:prstGeom>
          <a:ln cap="sq" w="76200">
            <a:solidFill>
              <a:srgbClr val="000000"/>
            </a:solidFill>
          </a:ln>
        </p:spPr>
      </p:cxnSp>
      <p:sp>
        <p:nvSpPr>
          <p:cNvPr id="67" name="Isosceles Triangle 30"/>
          <p:cNvSpPr/>
          <p:nvPr/>
        </p:nvSpPr>
        <p:spPr>
          <a:xfrm>
            <a:off x="673200" y="3949920"/>
            <a:ext cx="482400" cy="3873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8" name="Group 13"/>
          <p:cNvGrpSpPr/>
          <p:nvPr/>
        </p:nvGrpSpPr>
        <p:grpSpPr>
          <a:xfrm>
            <a:off x="101160" y="1413000"/>
            <a:ext cx="1626120" cy="777960"/>
            <a:chOff x="101160" y="1413000"/>
            <a:chExt cx="1626120" cy="777960"/>
          </a:xfrm>
        </p:grpSpPr>
        <p:sp>
          <p:nvSpPr>
            <p:cNvPr id="69" name="TextBox 14"/>
            <p:cNvSpPr/>
            <p:nvPr/>
          </p:nvSpPr>
          <p:spPr>
            <a:xfrm>
              <a:off x="101160" y="1413000"/>
              <a:ext cx="16261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TextBox 15"/>
            <p:cNvSpPr/>
            <p:nvPr/>
          </p:nvSpPr>
          <p:spPr>
            <a:xfrm>
              <a:off x="101160" y="1674360"/>
              <a:ext cx="16261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1" name="TextBox 23"/>
          <p:cNvSpPr/>
          <p:nvPr/>
        </p:nvSpPr>
        <p:spPr>
          <a:xfrm>
            <a:off x="9346680" y="2422440"/>
            <a:ext cx="1626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24"/>
          <p:cNvSpPr/>
          <p:nvPr/>
        </p:nvSpPr>
        <p:spPr>
          <a:xfrm>
            <a:off x="9346680" y="2683800"/>
            <a:ext cx="16261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Box 25"/>
          <p:cNvSpPr/>
          <p:nvPr/>
        </p:nvSpPr>
        <p:spPr>
          <a:xfrm>
            <a:off x="9346680" y="2422440"/>
            <a:ext cx="1626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Box 28"/>
          <p:cNvSpPr/>
          <p:nvPr/>
        </p:nvSpPr>
        <p:spPr>
          <a:xfrm>
            <a:off x="9346680" y="2683800"/>
            <a:ext cx="162612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Description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+5 Bread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Diamond 5"/>
          <p:cNvSpPr/>
          <p:nvPr/>
        </p:nvSpPr>
        <p:spPr>
          <a:xfrm>
            <a:off x="5058000" y="755640"/>
            <a:ext cx="1571400" cy="387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6" name="Straight Arrow Connector 12"/>
          <p:cNvCxnSpPr>
            <a:stCxn id="60" idx="3"/>
            <a:endCxn id="75" idx="1"/>
          </p:cNvCxnSpPr>
          <p:nvPr/>
        </p:nvCxnSpPr>
        <p:spPr>
          <a:xfrm flipV="1">
            <a:off x="4369320" y="949320"/>
            <a:ext cx="689040" cy="57600"/>
          </a:xfrm>
          <a:prstGeom prst="straightConnector1">
            <a:avLst/>
          </a:prstGeom>
          <a:ln cap="sq" w="76200">
            <a:solidFill>
              <a:srgbClr val="000000"/>
            </a:solidFill>
          </a:ln>
        </p:spPr>
      </p:cxnSp>
      <p:cxnSp>
        <p:nvCxnSpPr>
          <p:cNvPr id="77" name="Straight Arrow Connector 11"/>
          <p:cNvCxnSpPr>
            <a:stCxn id="64" idx="1"/>
            <a:endCxn id="75" idx="3"/>
          </p:cNvCxnSpPr>
          <p:nvPr/>
        </p:nvCxnSpPr>
        <p:spPr>
          <a:xfrm flipH="1">
            <a:off x="6629400" y="839880"/>
            <a:ext cx="888840" cy="109800"/>
          </a:xfrm>
          <a:prstGeom prst="straightConnector1">
            <a:avLst/>
          </a:prstGeom>
          <a:ln cap="sq" w="76200">
            <a:solidFill>
              <a:srgbClr val="000000"/>
            </a:solidFill>
            <a:tailEnd len="sm" type="triangle" w="sm"/>
          </a:ln>
        </p:spPr>
      </p:cxnSp>
      <p:sp>
        <p:nvSpPr>
          <p:cNvPr id="78" name="Diamond 6"/>
          <p:cNvSpPr/>
          <p:nvPr/>
        </p:nvSpPr>
        <p:spPr>
          <a:xfrm>
            <a:off x="8715600" y="1670040"/>
            <a:ext cx="1800000" cy="387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9" name="Straight Arrow Connector 13"/>
          <p:cNvCxnSpPr>
            <a:stCxn id="78" idx="0"/>
            <a:endCxn id="64" idx="3"/>
          </p:cNvCxnSpPr>
          <p:nvPr/>
        </p:nvCxnSpPr>
        <p:spPr>
          <a:xfrm flipH="1" flipV="1">
            <a:off x="9144000" y="839880"/>
            <a:ext cx="471960" cy="830520"/>
          </a:xfrm>
          <a:prstGeom prst="straightConnector1">
            <a:avLst/>
          </a:prstGeom>
          <a:ln w="25400">
            <a:solidFill>
              <a:srgbClr val="000000"/>
            </a:solidFill>
          </a:ln>
        </p:spPr>
      </p:cxnSp>
      <p:cxnSp>
        <p:nvCxnSpPr>
          <p:cNvPr id="80" name="Straight Arrow Connector 14"/>
          <p:cNvCxnSpPr>
            <a:stCxn id="73" idx="0"/>
            <a:endCxn id="78" idx="2"/>
          </p:cNvCxnSpPr>
          <p:nvPr/>
        </p:nvCxnSpPr>
        <p:spPr>
          <a:xfrm flipH="1" flipV="1">
            <a:off x="9615600" y="2057400"/>
            <a:ext cx="544320" cy="365400"/>
          </a:xfrm>
          <a:prstGeom prst="straightConnector1">
            <a:avLst/>
          </a:prstGeom>
          <a:ln cap="sq" w="76200">
            <a:solidFill>
              <a:srgbClr val="000000"/>
            </a:solidFill>
            <a:tailEnd len="sm" type="triangle" w="sm"/>
          </a:ln>
        </p:spPr>
      </p:cxnSp>
      <p:sp>
        <p:nvSpPr>
          <p:cNvPr id="81" name="Diamond 7"/>
          <p:cNvSpPr/>
          <p:nvPr/>
        </p:nvSpPr>
        <p:spPr>
          <a:xfrm>
            <a:off x="128520" y="6134400"/>
            <a:ext cx="1571400" cy="387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2" name="Straight Arrow Connector 16"/>
          <p:cNvCxnSpPr>
            <a:stCxn id="64" idx="3"/>
            <a:endCxn id="83" idx="0"/>
          </p:cNvCxnSpPr>
          <p:nvPr/>
        </p:nvCxnSpPr>
        <p:spPr>
          <a:xfrm>
            <a:off x="9144000" y="839880"/>
            <a:ext cx="1729440" cy="443160"/>
          </a:xfrm>
          <a:prstGeom prst="straightConnector1">
            <a:avLst/>
          </a:prstGeom>
          <a:ln w="25400">
            <a:solidFill>
              <a:srgbClr val="000000"/>
            </a:solidFill>
          </a:ln>
        </p:spPr>
      </p:cxnSp>
      <p:sp>
        <p:nvSpPr>
          <p:cNvPr id="83" name="Diamond 8"/>
          <p:cNvSpPr/>
          <p:nvPr/>
        </p:nvSpPr>
        <p:spPr>
          <a:xfrm>
            <a:off x="10087200" y="1282680"/>
            <a:ext cx="1571400" cy="387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Oval 3"/>
          <p:cNvSpPr/>
          <p:nvPr/>
        </p:nvSpPr>
        <p:spPr>
          <a:xfrm>
            <a:off x="9372600" y="0"/>
            <a:ext cx="1600200" cy="6858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Stone wood, </a:t>
            </a: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5" name="Straight Arrow Connector 15"/>
          <p:cNvCxnSpPr>
            <a:stCxn id="83" idx="1"/>
            <a:endCxn id="84" idx="6"/>
          </p:cNvCxnSpPr>
          <p:nvPr/>
        </p:nvCxnSpPr>
        <p:spPr>
          <a:xfrm flipV="1">
            <a:off x="10087200" y="343080"/>
            <a:ext cx="885960" cy="1133640"/>
          </a:xfrm>
          <a:prstGeom prst="straightConnector1">
            <a:avLst/>
          </a:prstGeom>
          <a:ln w="25400">
            <a:solidFill>
              <a:srgbClr val="000000"/>
            </a:solidFill>
          </a:ln>
        </p:spPr>
      </p:cxnSp>
      <p:sp>
        <p:nvSpPr>
          <p:cNvPr id="86" name="Diamond 9"/>
          <p:cNvSpPr/>
          <p:nvPr/>
        </p:nvSpPr>
        <p:spPr>
          <a:xfrm>
            <a:off x="9144000" y="4572000"/>
            <a:ext cx="2514600" cy="387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Upgrade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Arrow Connector 1"/>
          <p:cNvCxnSpPr/>
          <p:nvPr/>
        </p:nvCxnSpPr>
        <p:spPr>
          <a:xfrm flipH="1">
            <a:off x="0" y="3073320"/>
            <a:ext cx="1829160" cy="360"/>
          </a:xfrm>
          <a:prstGeom prst="straightConnector1">
            <a:avLst/>
          </a:prstGeom>
          <a:ln w="25400">
            <a:solidFill>
              <a:srgbClr val="000000"/>
            </a:solidFill>
            <a:headEnd len="lg" type="triangle" w="lg"/>
          </a:ln>
        </p:spPr>
      </p:cxnSp>
      <p:cxnSp>
        <p:nvCxnSpPr>
          <p:cNvPr id="88" name="Straight Arrow Connector 2"/>
          <p:cNvCxnSpPr/>
          <p:nvPr/>
        </p:nvCxnSpPr>
        <p:spPr>
          <a:xfrm>
            <a:off x="0" y="2489400"/>
            <a:ext cx="1829160" cy="360"/>
          </a:xfrm>
          <a:prstGeom prst="straightConnector1">
            <a:avLst/>
          </a:prstGeom>
          <a:ln cap="sq" w="76200">
            <a:solidFill>
              <a:srgbClr val="000000"/>
            </a:solidFill>
            <a:tailEnd len="sm" type="triangle" w="sm"/>
          </a:ln>
        </p:spPr>
      </p:cxnSp>
      <p:cxnSp>
        <p:nvCxnSpPr>
          <p:cNvPr id="89" name="Straight Arrow Connector 3"/>
          <p:cNvCxnSpPr/>
          <p:nvPr/>
        </p:nvCxnSpPr>
        <p:spPr>
          <a:xfrm>
            <a:off x="0" y="2781360"/>
            <a:ext cx="1829160" cy="3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</a:ln>
        </p:spPr>
      </p:cxnSp>
      <p:cxnSp>
        <p:nvCxnSpPr>
          <p:cNvPr id="90" name="Straight Arrow Connector 4"/>
          <p:cNvCxnSpPr/>
          <p:nvPr/>
        </p:nvCxnSpPr>
        <p:spPr>
          <a:xfrm flipH="1">
            <a:off x="0" y="3657600"/>
            <a:ext cx="1829160" cy="360"/>
          </a:xfrm>
          <a:prstGeom prst="straightConnector1">
            <a:avLst/>
          </a:prstGeom>
          <a:ln w="25400">
            <a:solidFill>
              <a:srgbClr val="000000"/>
            </a:solidFill>
          </a:ln>
        </p:spPr>
      </p:cxnSp>
      <p:sp>
        <p:nvSpPr>
          <p:cNvPr id="91" name="Diamond 1"/>
          <p:cNvSpPr/>
          <p:nvPr/>
        </p:nvSpPr>
        <p:spPr>
          <a:xfrm>
            <a:off x="128520" y="6134040"/>
            <a:ext cx="1571400" cy="387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Oval 1"/>
          <p:cNvSpPr/>
          <p:nvPr/>
        </p:nvSpPr>
        <p:spPr>
          <a:xfrm>
            <a:off x="302760" y="5454000"/>
            <a:ext cx="1222920" cy="3873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3" name="Group 1"/>
          <p:cNvGrpSpPr/>
          <p:nvPr/>
        </p:nvGrpSpPr>
        <p:grpSpPr>
          <a:xfrm>
            <a:off x="101160" y="336240"/>
            <a:ext cx="1626120" cy="777960"/>
            <a:chOff x="101160" y="336240"/>
            <a:chExt cx="1626120" cy="777960"/>
          </a:xfrm>
        </p:grpSpPr>
        <p:sp>
          <p:nvSpPr>
            <p:cNvPr id="94" name="TextBox 1"/>
            <p:cNvSpPr/>
            <p:nvPr/>
          </p:nvSpPr>
          <p:spPr>
            <a:xfrm>
              <a:off x="101160" y="336240"/>
              <a:ext cx="16261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TextBox 2"/>
            <p:cNvSpPr/>
            <p:nvPr/>
          </p:nvSpPr>
          <p:spPr>
            <a:xfrm>
              <a:off x="101160" y="597600"/>
              <a:ext cx="16261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6" name="Diamond 2"/>
          <p:cNvSpPr/>
          <p:nvPr/>
        </p:nvSpPr>
        <p:spPr>
          <a:xfrm>
            <a:off x="128520" y="4629600"/>
            <a:ext cx="1571400" cy="5320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7" name="Straight Arrow Connector 5"/>
          <p:cNvCxnSpPr/>
          <p:nvPr/>
        </p:nvCxnSpPr>
        <p:spPr>
          <a:xfrm>
            <a:off x="0" y="3365640"/>
            <a:ext cx="1829160" cy="360"/>
          </a:xfrm>
          <a:prstGeom prst="straightConnector1">
            <a:avLst/>
          </a:prstGeom>
          <a:ln cap="sq" w="76200">
            <a:solidFill>
              <a:srgbClr val="000000"/>
            </a:solidFill>
          </a:ln>
        </p:spPr>
      </p:cxnSp>
      <p:sp>
        <p:nvSpPr>
          <p:cNvPr id="98" name="Isosceles Triangle 1"/>
          <p:cNvSpPr/>
          <p:nvPr/>
        </p:nvSpPr>
        <p:spPr>
          <a:xfrm>
            <a:off x="673200" y="3949920"/>
            <a:ext cx="482400" cy="3873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9" name="Group 2"/>
          <p:cNvGrpSpPr/>
          <p:nvPr/>
        </p:nvGrpSpPr>
        <p:grpSpPr>
          <a:xfrm>
            <a:off x="101160" y="1413000"/>
            <a:ext cx="1626120" cy="777960"/>
            <a:chOff x="101160" y="1413000"/>
            <a:chExt cx="1626120" cy="777960"/>
          </a:xfrm>
        </p:grpSpPr>
        <p:sp>
          <p:nvSpPr>
            <p:cNvPr id="100" name="TextBox 3"/>
            <p:cNvSpPr/>
            <p:nvPr/>
          </p:nvSpPr>
          <p:spPr>
            <a:xfrm>
              <a:off x="101160" y="1413000"/>
              <a:ext cx="16261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TextBox 4"/>
            <p:cNvSpPr/>
            <p:nvPr/>
          </p:nvSpPr>
          <p:spPr>
            <a:xfrm>
              <a:off x="101160" y="1674360"/>
              <a:ext cx="16261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2" name="TextBox 19"/>
          <p:cNvSpPr/>
          <p:nvPr/>
        </p:nvSpPr>
        <p:spPr>
          <a:xfrm>
            <a:off x="4114800" y="380160"/>
            <a:ext cx="1626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Box 20"/>
          <p:cNvSpPr/>
          <p:nvPr/>
        </p:nvSpPr>
        <p:spPr>
          <a:xfrm>
            <a:off x="4114800" y="641520"/>
            <a:ext cx="162612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Arrow Connector 6"/>
          <p:cNvCxnSpPr/>
          <p:nvPr/>
        </p:nvCxnSpPr>
        <p:spPr>
          <a:xfrm flipH="1">
            <a:off x="0" y="3073320"/>
            <a:ext cx="1829160" cy="360"/>
          </a:xfrm>
          <a:prstGeom prst="straightConnector1">
            <a:avLst/>
          </a:prstGeom>
          <a:ln w="25400">
            <a:solidFill>
              <a:srgbClr val="000000"/>
            </a:solidFill>
            <a:headEnd len="lg" type="triangle" w="lg"/>
          </a:ln>
        </p:spPr>
      </p:cxnSp>
      <p:cxnSp>
        <p:nvCxnSpPr>
          <p:cNvPr id="105" name="Straight Arrow Connector 7"/>
          <p:cNvCxnSpPr/>
          <p:nvPr/>
        </p:nvCxnSpPr>
        <p:spPr>
          <a:xfrm>
            <a:off x="0" y="2489400"/>
            <a:ext cx="1829160" cy="360"/>
          </a:xfrm>
          <a:prstGeom prst="straightConnector1">
            <a:avLst/>
          </a:prstGeom>
          <a:ln cap="sq" w="76200">
            <a:solidFill>
              <a:srgbClr val="000000"/>
            </a:solidFill>
            <a:tailEnd len="sm" type="triangle" w="sm"/>
          </a:ln>
        </p:spPr>
      </p:cxnSp>
      <p:cxnSp>
        <p:nvCxnSpPr>
          <p:cNvPr id="106" name="Straight Arrow Connector 8"/>
          <p:cNvCxnSpPr/>
          <p:nvPr/>
        </p:nvCxnSpPr>
        <p:spPr>
          <a:xfrm>
            <a:off x="0" y="2781360"/>
            <a:ext cx="1829160" cy="3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</a:ln>
        </p:spPr>
      </p:cxnSp>
      <p:cxnSp>
        <p:nvCxnSpPr>
          <p:cNvPr id="107" name="Straight Arrow Connector 9"/>
          <p:cNvCxnSpPr/>
          <p:nvPr/>
        </p:nvCxnSpPr>
        <p:spPr>
          <a:xfrm flipH="1">
            <a:off x="0" y="3657600"/>
            <a:ext cx="1829160" cy="360"/>
          </a:xfrm>
          <a:prstGeom prst="straightConnector1">
            <a:avLst/>
          </a:prstGeom>
          <a:ln w="25400">
            <a:solidFill>
              <a:srgbClr val="000000"/>
            </a:solidFill>
          </a:ln>
        </p:spPr>
      </p:cxnSp>
      <p:sp>
        <p:nvSpPr>
          <p:cNvPr id="108" name="Diamond 3"/>
          <p:cNvSpPr/>
          <p:nvPr/>
        </p:nvSpPr>
        <p:spPr>
          <a:xfrm>
            <a:off x="128520" y="6134040"/>
            <a:ext cx="1571400" cy="387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Oval 2"/>
          <p:cNvSpPr/>
          <p:nvPr/>
        </p:nvSpPr>
        <p:spPr>
          <a:xfrm>
            <a:off x="302760" y="5454000"/>
            <a:ext cx="1222920" cy="3873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0" name="Group 3"/>
          <p:cNvGrpSpPr/>
          <p:nvPr/>
        </p:nvGrpSpPr>
        <p:grpSpPr>
          <a:xfrm>
            <a:off x="101160" y="336240"/>
            <a:ext cx="1626120" cy="777960"/>
            <a:chOff x="101160" y="336240"/>
            <a:chExt cx="1626120" cy="777960"/>
          </a:xfrm>
        </p:grpSpPr>
        <p:sp>
          <p:nvSpPr>
            <p:cNvPr id="111" name="TextBox 5"/>
            <p:cNvSpPr/>
            <p:nvPr/>
          </p:nvSpPr>
          <p:spPr>
            <a:xfrm>
              <a:off x="101160" y="336240"/>
              <a:ext cx="16261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2" name="TextBox 6"/>
            <p:cNvSpPr/>
            <p:nvPr/>
          </p:nvSpPr>
          <p:spPr>
            <a:xfrm>
              <a:off x="101160" y="597600"/>
              <a:ext cx="16261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3" name="Diamond 4"/>
          <p:cNvSpPr/>
          <p:nvPr/>
        </p:nvSpPr>
        <p:spPr>
          <a:xfrm>
            <a:off x="128520" y="4629600"/>
            <a:ext cx="1571400" cy="5320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4" name="Straight Arrow Connector 10"/>
          <p:cNvCxnSpPr/>
          <p:nvPr/>
        </p:nvCxnSpPr>
        <p:spPr>
          <a:xfrm>
            <a:off x="0" y="3365640"/>
            <a:ext cx="1829160" cy="360"/>
          </a:xfrm>
          <a:prstGeom prst="straightConnector1">
            <a:avLst/>
          </a:prstGeom>
          <a:ln cap="sq" w="76200">
            <a:solidFill>
              <a:srgbClr val="000000"/>
            </a:solidFill>
          </a:ln>
        </p:spPr>
      </p:cxnSp>
      <p:sp>
        <p:nvSpPr>
          <p:cNvPr id="115" name="Isosceles Triangle 2"/>
          <p:cNvSpPr/>
          <p:nvPr/>
        </p:nvSpPr>
        <p:spPr>
          <a:xfrm>
            <a:off x="673200" y="3949920"/>
            <a:ext cx="482400" cy="3873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6" name="Group 4"/>
          <p:cNvGrpSpPr/>
          <p:nvPr/>
        </p:nvGrpSpPr>
        <p:grpSpPr>
          <a:xfrm>
            <a:off x="101160" y="1413000"/>
            <a:ext cx="1626120" cy="777960"/>
            <a:chOff x="101160" y="1413000"/>
            <a:chExt cx="1626120" cy="777960"/>
          </a:xfrm>
        </p:grpSpPr>
        <p:sp>
          <p:nvSpPr>
            <p:cNvPr id="117" name="TextBox 7"/>
            <p:cNvSpPr/>
            <p:nvPr/>
          </p:nvSpPr>
          <p:spPr>
            <a:xfrm>
              <a:off x="101160" y="1413000"/>
              <a:ext cx="16261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TextBox 8"/>
            <p:cNvSpPr/>
            <p:nvPr/>
          </p:nvSpPr>
          <p:spPr>
            <a:xfrm>
              <a:off x="101160" y="1674360"/>
              <a:ext cx="16261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Application>LibreOffice/7.6.4.1$Linux_X86_64 LibreOffice_project/60$Build-1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2024-02-18T18:15:55Z</dcterms:modified>
  <cp:revision>326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