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BA9F02-2DAF-4523-9BBE-E17D793DC7C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54269C-5E97-4037-9EBE-CAD0DD6B29E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7ABE46-C0D5-47A2-9597-D8E1C0B1A91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2236E8-10A6-4D9C-82AC-474C3006F3B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800" cy="307368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800" cy="358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C6B07D-4DC0-43E6-9779-9E2219A3FD4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DA62B-F175-4E16-87BD-1619BF4C83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6611D9E-3236-4075-B5FD-F62B060A58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9DC8D2A-5B96-4BF8-A432-1A0DC26945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CEAC5FD-209A-4380-80F8-D57B83047B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B2243E-C5F9-4BE5-8112-4B0538DAB6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418404-E810-45A1-BCDF-0E230055FE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968127-B153-41EC-B404-910DB1B138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0A798A-1C49-4D5A-B500-76E3CD42AA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62EB01-D60D-4922-894E-EADF86D2C6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3D658D8-44FA-47EE-A9A9-F4D58AC78B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EEE543E-93D7-4FF9-9E70-86EB128BD9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F2AB031-830B-4F65-A690-B485180C50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95D913-9F4D-4074-9A42-2DF076ABC5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2B3EB4-22CF-498C-BD04-8B723B5070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14CB42-6206-4EBF-8FEA-2D8F0319F8F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55230E-3D0E-4AA0-A404-764B743B4B6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B15405-B984-4032-BCC6-B7C5E9447C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FD4740-5A2C-492B-B048-2AD4AD555B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BDEC94-BC97-49E2-B08B-AD88292CA7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074C48-BB75-492F-9244-1CFB87C6D8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C243AD-1FE5-40C2-A09B-C5ADEA9DF8D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6AB5BA-5F27-4417-AFBF-2B2CC088B3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687D10-AEA6-4008-86FB-4AE7F4E3B6C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0320" cy="682560"/>
            <a:chOff x="6199200" y="6162840"/>
            <a:chExt cx="5980320" cy="68256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880" cy="68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9440" cy="599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22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0BCB61-62A3-4799-9EA0-C0711B074B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0600" cy="35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06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38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38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9160" cy="519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3880" cy="777960"/>
            <a:chOff x="101160" y="1413000"/>
            <a:chExt cx="161388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3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3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6080" y="855000"/>
            <a:ext cx="670680" cy="247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77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4960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49600" y="2203920"/>
            <a:ext cx="469080" cy="54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2480" cy="1216440"/>
            <a:chOff x="6681960" y="2743200"/>
            <a:chExt cx="184248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24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24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64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64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6320" y="3688560"/>
            <a:ext cx="693000" cy="100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4440" y="3351240"/>
            <a:ext cx="766800" cy="33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388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692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832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0080" y="2702160"/>
            <a:ext cx="576000" cy="19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800" y="2889720"/>
            <a:ext cx="101520" cy="44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80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056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588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0240" y="1823400"/>
            <a:ext cx="1189080" cy="287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3000" y="1635840"/>
            <a:ext cx="234360" cy="40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316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0" name="Straight Arrow Connector 61"/>
          <p:cNvCxnSpPr>
            <a:stCxn id="191" idx="0"/>
            <a:endCxn id="147" idx="2"/>
          </p:cNvCxnSpPr>
          <p:nvPr/>
        </p:nvCxnSpPr>
        <p:spPr>
          <a:xfrm flipH="1" flipV="1">
            <a:off x="334836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1" name="Diamond 24"/>
          <p:cNvSpPr/>
          <p:nvPr/>
        </p:nvSpPr>
        <p:spPr>
          <a:xfrm>
            <a:off x="4626720" y="3200400"/>
            <a:ext cx="1816560" cy="674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Arrow Connector 62"/>
          <p:cNvCxnSpPr>
            <a:stCxn id="189" idx="0"/>
            <a:endCxn id="191" idx="2"/>
          </p:cNvCxnSpPr>
          <p:nvPr/>
        </p:nvCxnSpPr>
        <p:spPr>
          <a:xfrm flipH="1" flipV="1">
            <a:off x="5535000" y="3874680"/>
            <a:ext cx="684360" cy="1154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5480" y="1101960"/>
            <a:ext cx="271800" cy="18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4" name="Straight Arrow Connector 87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5" name="Oval 10"/>
          <p:cNvSpPr/>
          <p:nvPr/>
        </p:nvSpPr>
        <p:spPr>
          <a:xfrm>
            <a:off x="8686800" y="532800"/>
            <a:ext cx="136512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88"/>
          <p:cNvCxnSpPr>
            <a:stCxn id="195" idx="4"/>
            <a:endCxn id="185" idx="0"/>
          </p:cNvCxnSpPr>
          <p:nvPr/>
        </p:nvCxnSpPr>
        <p:spPr>
          <a:xfrm flipH="1">
            <a:off x="9030240" y="907920"/>
            <a:ext cx="339480" cy="540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traight Arrow Connector 1"/>
          <p:cNvCxnSpPr/>
          <p:nvPr/>
        </p:nvCxnSpPr>
        <p:spPr>
          <a:xfrm flipH="1">
            <a:off x="0" y="307332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8" name="Straight Arrow Connector 2"/>
          <p:cNvCxnSpPr/>
          <p:nvPr/>
        </p:nvCxnSpPr>
        <p:spPr>
          <a:xfrm>
            <a:off x="0" y="248940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9" name="Straight Arrow Connector 3"/>
          <p:cNvCxnSpPr/>
          <p:nvPr/>
        </p:nvCxnSpPr>
        <p:spPr>
          <a:xfrm>
            <a:off x="0" y="278136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0" name="Straight Arrow Connector 4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1" name="Diamond 1"/>
          <p:cNvSpPr/>
          <p:nvPr/>
        </p:nvSpPr>
        <p:spPr>
          <a:xfrm>
            <a:off x="128520" y="613404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val 1"/>
          <p:cNvSpPr/>
          <p:nvPr/>
        </p:nvSpPr>
        <p:spPr>
          <a:xfrm>
            <a:off x="302760" y="5454000"/>
            <a:ext cx="12106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Group 1"/>
          <p:cNvGrpSpPr/>
          <p:nvPr/>
        </p:nvGrpSpPr>
        <p:grpSpPr>
          <a:xfrm>
            <a:off x="101160" y="336240"/>
            <a:ext cx="1613880" cy="777960"/>
            <a:chOff x="101160" y="336240"/>
            <a:chExt cx="1613880" cy="777960"/>
          </a:xfrm>
        </p:grpSpPr>
        <p:sp>
          <p:nvSpPr>
            <p:cNvPr id="204" name="TextBox 1"/>
            <p:cNvSpPr/>
            <p:nvPr/>
          </p:nvSpPr>
          <p:spPr>
            <a:xfrm>
              <a:off x="101160" y="3362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TextBox 2"/>
            <p:cNvSpPr/>
            <p:nvPr/>
          </p:nvSpPr>
          <p:spPr>
            <a:xfrm>
              <a:off x="101160" y="597600"/>
              <a:ext cx="1613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6" name="Diamond 2"/>
          <p:cNvSpPr/>
          <p:nvPr/>
        </p:nvSpPr>
        <p:spPr>
          <a:xfrm>
            <a:off x="128520" y="4629600"/>
            <a:ext cx="1559160" cy="519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Straight Arrow Connector 5"/>
          <p:cNvCxnSpPr/>
          <p:nvPr/>
        </p:nvCxnSpPr>
        <p:spPr>
          <a:xfrm>
            <a:off x="0" y="336564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8" name="Isosceles Triangle 1"/>
          <p:cNvSpPr/>
          <p:nvPr/>
        </p:nvSpPr>
        <p:spPr>
          <a:xfrm>
            <a:off x="673200" y="394992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9" name="Group 2"/>
          <p:cNvGrpSpPr/>
          <p:nvPr/>
        </p:nvGrpSpPr>
        <p:grpSpPr>
          <a:xfrm>
            <a:off x="101160" y="1413000"/>
            <a:ext cx="1613880" cy="777960"/>
            <a:chOff x="101160" y="1413000"/>
            <a:chExt cx="1613880" cy="777960"/>
          </a:xfrm>
        </p:grpSpPr>
        <p:sp>
          <p:nvSpPr>
            <p:cNvPr id="210" name="TextBox 3"/>
            <p:cNvSpPr/>
            <p:nvPr/>
          </p:nvSpPr>
          <p:spPr>
            <a:xfrm>
              <a:off x="101160" y="1413000"/>
              <a:ext cx="1613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TextBox 4"/>
            <p:cNvSpPr/>
            <p:nvPr/>
          </p:nvSpPr>
          <p:spPr>
            <a:xfrm>
              <a:off x="101160" y="1674360"/>
              <a:ext cx="1613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2" name="TextBox 19"/>
          <p:cNvSpPr/>
          <p:nvPr/>
        </p:nvSpPr>
        <p:spPr>
          <a:xfrm>
            <a:off x="4775040" y="4572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20"/>
          <p:cNvSpPr/>
          <p:nvPr/>
        </p:nvSpPr>
        <p:spPr>
          <a:xfrm>
            <a:off x="4775040" y="718560"/>
            <a:ext cx="16138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" name="Group 6"/>
          <p:cNvGrpSpPr/>
          <p:nvPr/>
        </p:nvGrpSpPr>
        <p:grpSpPr>
          <a:xfrm>
            <a:off x="4572000" y="4274280"/>
            <a:ext cx="1613880" cy="991440"/>
            <a:chOff x="4572000" y="4274280"/>
            <a:chExt cx="1613880" cy="991440"/>
          </a:xfrm>
        </p:grpSpPr>
        <p:sp>
          <p:nvSpPr>
            <p:cNvPr id="215" name="TextBox 21"/>
            <p:cNvSpPr/>
            <p:nvPr/>
          </p:nvSpPr>
          <p:spPr>
            <a:xfrm>
              <a:off x="4572000" y="427428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Box 30"/>
            <p:cNvSpPr/>
            <p:nvPr/>
          </p:nvSpPr>
          <p:spPr>
            <a:xfrm>
              <a:off x="4572000" y="4535640"/>
              <a:ext cx="16138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7" name="Diamond 9"/>
          <p:cNvSpPr/>
          <p:nvPr/>
        </p:nvSpPr>
        <p:spPr>
          <a:xfrm>
            <a:off x="3231360" y="28998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Diamond 10"/>
          <p:cNvSpPr/>
          <p:nvPr/>
        </p:nvSpPr>
        <p:spPr>
          <a:xfrm>
            <a:off x="4602960" y="2585160"/>
            <a:ext cx="178776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9" name="Straight Arrow Connector 24"/>
          <p:cNvCxnSpPr>
            <a:stCxn id="214" idx="0"/>
            <a:endCxn id="217" idx="2"/>
          </p:cNvCxnSpPr>
          <p:nvPr/>
        </p:nvCxnSpPr>
        <p:spPr>
          <a:xfrm flipH="1" flipV="1">
            <a:off x="4011120" y="3274920"/>
            <a:ext cx="1368000" cy="999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0" name="Straight Arrow Connector 18"/>
          <p:cNvCxnSpPr>
            <a:stCxn id="218" idx="0"/>
            <a:endCxn id="213" idx="2"/>
          </p:cNvCxnSpPr>
          <p:nvPr/>
        </p:nvCxnSpPr>
        <p:spPr>
          <a:xfrm flipV="1">
            <a:off x="54968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1" name="Straight Arrow Connector 17"/>
          <p:cNvCxnSpPr>
            <a:stCxn id="214" idx="0"/>
            <a:endCxn id="218" idx="2"/>
          </p:cNvCxnSpPr>
          <p:nvPr/>
        </p:nvCxnSpPr>
        <p:spPr>
          <a:xfrm flipV="1">
            <a:off x="5378760" y="2961720"/>
            <a:ext cx="118440" cy="1312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2" name="Straight Arrow Connector 23"/>
          <p:cNvCxnSpPr>
            <a:stCxn id="213" idx="2"/>
            <a:endCxn id="217" idx="0"/>
          </p:cNvCxnSpPr>
          <p:nvPr/>
        </p:nvCxnSpPr>
        <p:spPr>
          <a:xfrm flipH="1">
            <a:off x="401112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3" name="Diamond 11"/>
          <p:cNvSpPr/>
          <p:nvPr/>
        </p:nvSpPr>
        <p:spPr>
          <a:xfrm>
            <a:off x="2743200" y="4572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Straight Arrow Connector 25"/>
          <p:cNvCxnSpPr>
            <a:stCxn id="213" idx="1"/>
            <a:endCxn id="223" idx="3"/>
          </p:cNvCxnSpPr>
          <p:nvPr/>
        </p:nvCxnSpPr>
        <p:spPr>
          <a:xfrm flipH="1" flipV="1">
            <a:off x="4302360" y="644760"/>
            <a:ext cx="473040" cy="439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5" name="Straight Arrow Connector 26"/>
          <p:cNvCxnSpPr>
            <a:stCxn id="213" idx="1"/>
            <a:endCxn id="223" idx="2"/>
          </p:cNvCxnSpPr>
          <p:nvPr/>
        </p:nvCxnSpPr>
        <p:spPr>
          <a:xfrm flipH="1" flipV="1">
            <a:off x="3522960" y="832320"/>
            <a:ext cx="1252440" cy="25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26" name="Group 7"/>
          <p:cNvGrpSpPr/>
          <p:nvPr/>
        </p:nvGrpSpPr>
        <p:grpSpPr>
          <a:xfrm>
            <a:off x="8686800" y="837360"/>
            <a:ext cx="1613880" cy="991440"/>
            <a:chOff x="8686800" y="837360"/>
            <a:chExt cx="1613880" cy="991440"/>
          </a:xfrm>
        </p:grpSpPr>
        <p:sp>
          <p:nvSpPr>
            <p:cNvPr id="227" name="TextBox 31"/>
            <p:cNvSpPr/>
            <p:nvPr/>
          </p:nvSpPr>
          <p:spPr>
            <a:xfrm>
              <a:off x="8686800" y="83736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TextBox 32"/>
            <p:cNvSpPr/>
            <p:nvPr/>
          </p:nvSpPr>
          <p:spPr>
            <a:xfrm>
              <a:off x="8686800" y="1098720"/>
              <a:ext cx="16138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9" name="Diamond 12"/>
          <p:cNvSpPr/>
          <p:nvPr/>
        </p:nvSpPr>
        <p:spPr>
          <a:xfrm>
            <a:off x="128880" y="613404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Diamond 13"/>
          <p:cNvSpPr/>
          <p:nvPr/>
        </p:nvSpPr>
        <p:spPr>
          <a:xfrm>
            <a:off x="7315200" y="2286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Straight Arrow Connector 27"/>
          <p:cNvCxnSpPr/>
          <p:nvPr/>
        </p:nvCxnSpPr>
        <p:spPr>
          <a:xfrm>
            <a:off x="360" y="336600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2" name="Straight Arrow Connector 28"/>
          <p:cNvCxnSpPr>
            <a:stCxn id="230" idx="1"/>
            <a:endCxn id="213" idx="3"/>
          </p:cNvCxnSpPr>
          <p:nvPr/>
        </p:nvCxnSpPr>
        <p:spPr>
          <a:xfrm flipH="1">
            <a:off x="6388920" y="416160"/>
            <a:ext cx="926640" cy="667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3" name="Diamond 14"/>
          <p:cNvSpPr/>
          <p:nvPr/>
        </p:nvSpPr>
        <p:spPr>
          <a:xfrm>
            <a:off x="6629400" y="1442160"/>
            <a:ext cx="1818360" cy="6048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Straight Arrow Connector 30"/>
          <p:cNvCxnSpPr>
            <a:stCxn id="226" idx="0"/>
            <a:endCxn id="230" idx="3"/>
          </p:cNvCxnSpPr>
          <p:nvPr/>
        </p:nvCxnSpPr>
        <p:spPr>
          <a:xfrm flipH="1" flipV="1">
            <a:off x="8874360" y="416160"/>
            <a:ext cx="619560" cy="421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35" name="Diamond 15"/>
          <p:cNvSpPr/>
          <p:nvPr/>
        </p:nvSpPr>
        <p:spPr>
          <a:xfrm>
            <a:off x="6629400" y="25146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6" name="Straight Arrow Connector 32"/>
          <p:cNvCxnSpPr>
            <a:stCxn id="226" idx="2"/>
            <a:endCxn id="235" idx="3"/>
          </p:cNvCxnSpPr>
          <p:nvPr/>
        </p:nvCxnSpPr>
        <p:spPr>
          <a:xfrm flipH="1">
            <a:off x="8188560" y="1828800"/>
            <a:ext cx="1305360" cy="873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7" name="Straight Arrow Connector 33"/>
          <p:cNvCxnSpPr>
            <a:stCxn id="235" idx="1"/>
            <a:endCxn id="214" idx="3"/>
          </p:cNvCxnSpPr>
          <p:nvPr/>
        </p:nvCxnSpPr>
        <p:spPr>
          <a:xfrm flipH="1">
            <a:off x="6185880" y="2702160"/>
            <a:ext cx="443880" cy="206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8" name="Straight Arrow Connector 34"/>
          <p:cNvCxnSpPr>
            <a:stCxn id="226" idx="1"/>
            <a:endCxn id="233" idx="3"/>
          </p:cNvCxnSpPr>
          <p:nvPr/>
        </p:nvCxnSpPr>
        <p:spPr>
          <a:xfrm flipH="1">
            <a:off x="8447760" y="1333080"/>
            <a:ext cx="239400" cy="41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31"/>
          <p:cNvCxnSpPr>
            <a:stCxn id="233" idx="1"/>
            <a:endCxn id="213" idx="2"/>
          </p:cNvCxnSpPr>
          <p:nvPr/>
        </p:nvCxnSpPr>
        <p:spPr>
          <a:xfrm flipH="1" flipV="1">
            <a:off x="5581800" y="1448640"/>
            <a:ext cx="1047960" cy="29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0" name="Group 11"/>
          <p:cNvGrpSpPr/>
          <p:nvPr/>
        </p:nvGrpSpPr>
        <p:grpSpPr>
          <a:xfrm>
            <a:off x="101160" y="336240"/>
            <a:ext cx="1613880" cy="777960"/>
            <a:chOff x="101160" y="336240"/>
            <a:chExt cx="1613880" cy="777960"/>
          </a:xfrm>
        </p:grpSpPr>
        <p:sp>
          <p:nvSpPr>
            <p:cNvPr id="241" name="TextBox 51"/>
            <p:cNvSpPr/>
            <p:nvPr/>
          </p:nvSpPr>
          <p:spPr>
            <a:xfrm>
              <a:off x="101160" y="3362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52"/>
            <p:cNvSpPr/>
            <p:nvPr/>
          </p:nvSpPr>
          <p:spPr>
            <a:xfrm>
              <a:off x="101160" y="597600"/>
              <a:ext cx="1613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Isosceles Triangle 6"/>
          <p:cNvSpPr/>
          <p:nvPr/>
        </p:nvSpPr>
        <p:spPr>
          <a:xfrm>
            <a:off x="9144000" y="205740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4" name="Straight Arrow Connector 53"/>
          <p:cNvCxnSpPr>
            <a:endCxn id="245" idx="3"/>
          </p:cNvCxnSpPr>
          <p:nvPr/>
        </p:nvCxnSpPr>
        <p:spPr>
          <a:xfrm flipV="1">
            <a:off x="9036720" y="4104360"/>
            <a:ext cx="420120" cy="54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54"/>
          <p:cNvCxnSpPr>
            <a:stCxn id="243" idx="3"/>
          </p:cNvCxnSpPr>
          <p:nvPr/>
        </p:nvCxnSpPr>
        <p:spPr>
          <a:xfrm flipH="1">
            <a:off x="9346320" y="2432520"/>
            <a:ext cx="331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55"/>
          <p:cNvCxnSpPr>
            <a:stCxn id="226" idx="2"/>
            <a:endCxn id="243" idx="0"/>
          </p:cNvCxnSpPr>
          <p:nvPr/>
        </p:nvCxnSpPr>
        <p:spPr>
          <a:xfrm flipH="1">
            <a:off x="93790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56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2"/>
          <p:cNvGrpSpPr/>
          <p:nvPr/>
        </p:nvGrpSpPr>
        <p:grpSpPr>
          <a:xfrm>
            <a:off x="8534520" y="2879640"/>
            <a:ext cx="1613880" cy="554760"/>
            <a:chOff x="8534520" y="2879640"/>
            <a:chExt cx="1613880" cy="554760"/>
          </a:xfrm>
        </p:grpSpPr>
        <p:sp>
          <p:nvSpPr>
            <p:cNvPr id="250" name="TextBox 23"/>
            <p:cNvSpPr/>
            <p:nvPr/>
          </p:nvSpPr>
          <p:spPr>
            <a:xfrm>
              <a:off x="8534520" y="28796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24"/>
            <p:cNvSpPr/>
            <p:nvPr/>
          </p:nvSpPr>
          <p:spPr>
            <a:xfrm>
              <a:off x="8534520" y="3141000"/>
              <a:ext cx="1613880" cy="293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6"/>
          <p:cNvGrpSpPr/>
          <p:nvPr/>
        </p:nvGrpSpPr>
        <p:grpSpPr>
          <a:xfrm>
            <a:off x="8534520" y="2879640"/>
            <a:ext cx="1613880" cy="564480"/>
            <a:chOff x="8534520" y="2879640"/>
            <a:chExt cx="1613880" cy="564480"/>
          </a:xfrm>
        </p:grpSpPr>
        <p:sp>
          <p:nvSpPr>
            <p:cNvPr id="253" name="TextBox 40"/>
            <p:cNvSpPr/>
            <p:nvPr/>
          </p:nvSpPr>
          <p:spPr>
            <a:xfrm>
              <a:off x="8534520" y="28796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9"/>
            <p:cNvSpPr/>
            <p:nvPr/>
          </p:nvSpPr>
          <p:spPr>
            <a:xfrm>
              <a:off x="8534520" y="314100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5" name="Isosceles Triangle 7"/>
          <p:cNvSpPr/>
          <p:nvPr/>
        </p:nvSpPr>
        <p:spPr>
          <a:xfrm>
            <a:off x="9221400" y="372924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80"/>
          <p:cNvCxnSpPr>
            <a:stCxn id="252" idx="2"/>
            <a:endCxn id="245" idx="0"/>
          </p:cNvCxnSpPr>
          <p:nvPr/>
        </p:nvCxnSpPr>
        <p:spPr>
          <a:xfrm>
            <a:off x="93412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52"/>
          <p:cNvCxnSpPr/>
          <p:nvPr/>
        </p:nvCxnSpPr>
        <p:spPr>
          <a:xfrm>
            <a:off x="855684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57" name=""/>
          <p:cNvSpPr/>
          <p:nvPr/>
        </p:nvSpPr>
        <p:spPr>
          <a:xfrm>
            <a:off x="9601200" y="3382920"/>
            <a:ext cx="90396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8" name="Group 5"/>
          <p:cNvGrpSpPr/>
          <p:nvPr/>
        </p:nvGrpSpPr>
        <p:grpSpPr>
          <a:xfrm>
            <a:off x="10265040" y="5029200"/>
            <a:ext cx="1613880" cy="554400"/>
            <a:chOff x="10265040" y="5029200"/>
            <a:chExt cx="1613880" cy="554400"/>
          </a:xfrm>
        </p:grpSpPr>
        <p:sp>
          <p:nvSpPr>
            <p:cNvPr id="259" name="TextBox 22"/>
            <p:cNvSpPr/>
            <p:nvPr/>
          </p:nvSpPr>
          <p:spPr>
            <a:xfrm>
              <a:off x="10265040" y="502920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TextBox 29"/>
            <p:cNvSpPr/>
            <p:nvPr/>
          </p:nvSpPr>
          <p:spPr>
            <a:xfrm>
              <a:off x="10265040" y="5290560"/>
              <a:ext cx="1613880" cy="293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1" name="Straight Arrow Connector 84"/>
          <p:cNvCxnSpPr>
            <a:stCxn id="258" idx="0"/>
            <a:endCxn id="245" idx="4"/>
          </p:cNvCxnSpPr>
          <p:nvPr/>
        </p:nvCxnSpPr>
        <p:spPr>
          <a:xfrm flipH="1" flipV="1">
            <a:off x="9691560" y="4104360"/>
            <a:ext cx="1380600" cy="925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2" name="Group 9"/>
          <p:cNvGrpSpPr/>
          <p:nvPr/>
        </p:nvGrpSpPr>
        <p:grpSpPr>
          <a:xfrm>
            <a:off x="8229600" y="4646520"/>
            <a:ext cx="1613880" cy="554400"/>
            <a:chOff x="8229600" y="4646520"/>
            <a:chExt cx="1613880" cy="554400"/>
          </a:xfrm>
        </p:grpSpPr>
        <p:sp>
          <p:nvSpPr>
            <p:cNvPr id="263" name="TextBox 47"/>
            <p:cNvSpPr/>
            <p:nvPr/>
          </p:nvSpPr>
          <p:spPr>
            <a:xfrm>
              <a:off x="8229600" y="464652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TextBox 48"/>
            <p:cNvSpPr/>
            <p:nvPr/>
          </p:nvSpPr>
          <p:spPr>
            <a:xfrm>
              <a:off x="8229600" y="4907880"/>
              <a:ext cx="1613880" cy="293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5" name="Isosceles Triangle 9"/>
          <p:cNvSpPr/>
          <p:nvPr/>
        </p:nvSpPr>
        <p:spPr>
          <a:xfrm>
            <a:off x="10037520" y="213156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6" name="Straight Arrow Connector 85"/>
          <p:cNvCxnSpPr>
            <a:stCxn id="226" idx="2"/>
            <a:endCxn id="265" idx="0"/>
          </p:cNvCxnSpPr>
          <p:nvPr/>
        </p:nvCxnSpPr>
        <p:spPr>
          <a:xfrm>
            <a:off x="94935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7" name="Group 10"/>
          <p:cNvGrpSpPr/>
          <p:nvPr/>
        </p:nvGrpSpPr>
        <p:grpSpPr>
          <a:xfrm>
            <a:off x="10494000" y="2866680"/>
            <a:ext cx="1613880" cy="554400"/>
            <a:chOff x="10494000" y="2866680"/>
            <a:chExt cx="1613880" cy="554400"/>
          </a:xfrm>
        </p:grpSpPr>
        <p:sp>
          <p:nvSpPr>
            <p:cNvPr id="268" name="TextBox 60"/>
            <p:cNvSpPr/>
            <p:nvPr/>
          </p:nvSpPr>
          <p:spPr>
            <a:xfrm>
              <a:off x="10494000" y="286668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71"/>
            <p:cNvSpPr/>
            <p:nvPr/>
          </p:nvSpPr>
          <p:spPr>
            <a:xfrm>
              <a:off x="10494000" y="3128040"/>
              <a:ext cx="1613880" cy="293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0" name="Straight Arrow Connector 86"/>
          <p:cNvCxnSpPr>
            <a:stCxn id="265" idx="3"/>
            <a:endCxn id="267" idx="0"/>
          </p:cNvCxnSpPr>
          <p:nvPr/>
        </p:nvCxnSpPr>
        <p:spPr>
          <a:xfrm>
            <a:off x="10272600" y="2506680"/>
            <a:ext cx="1028520" cy="36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1" name="Straight Arrow Connector 44"/>
          <p:cNvCxnSpPr/>
          <p:nvPr/>
        </p:nvCxnSpPr>
        <p:spPr>
          <a:xfrm flipH="1">
            <a:off x="0" y="307332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72" name="Straight Arrow Connector 45"/>
          <p:cNvCxnSpPr/>
          <p:nvPr/>
        </p:nvCxnSpPr>
        <p:spPr>
          <a:xfrm>
            <a:off x="0" y="248940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3" name="Straight Arrow Connector 46"/>
          <p:cNvCxnSpPr/>
          <p:nvPr/>
        </p:nvCxnSpPr>
        <p:spPr>
          <a:xfrm>
            <a:off x="0" y="278136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74" name="Straight Arrow Connector 47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5" name="Diamond 17"/>
          <p:cNvSpPr/>
          <p:nvPr/>
        </p:nvSpPr>
        <p:spPr>
          <a:xfrm>
            <a:off x="128520" y="613404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Oval 4"/>
          <p:cNvSpPr/>
          <p:nvPr/>
        </p:nvSpPr>
        <p:spPr>
          <a:xfrm>
            <a:off x="302760" y="5454000"/>
            <a:ext cx="12106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Box 53"/>
          <p:cNvSpPr/>
          <p:nvPr/>
        </p:nvSpPr>
        <p:spPr>
          <a:xfrm>
            <a:off x="101160" y="33624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54"/>
          <p:cNvSpPr/>
          <p:nvPr/>
        </p:nvSpPr>
        <p:spPr>
          <a:xfrm>
            <a:off x="101160" y="597600"/>
            <a:ext cx="16138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72"/>
          <p:cNvSpPr/>
          <p:nvPr/>
        </p:nvSpPr>
        <p:spPr>
          <a:xfrm>
            <a:off x="8458200" y="548640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Diamond 18"/>
          <p:cNvSpPr/>
          <p:nvPr/>
        </p:nvSpPr>
        <p:spPr>
          <a:xfrm>
            <a:off x="128520" y="4629600"/>
            <a:ext cx="1559160" cy="519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Straight Arrow Connector 48"/>
          <p:cNvCxnSpPr/>
          <p:nvPr/>
        </p:nvCxnSpPr>
        <p:spPr>
          <a:xfrm>
            <a:off x="0" y="336564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82" name="Isosceles Triangle 5"/>
          <p:cNvSpPr/>
          <p:nvPr/>
        </p:nvSpPr>
        <p:spPr>
          <a:xfrm>
            <a:off x="673200" y="394992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3" name="Group 15"/>
          <p:cNvGrpSpPr/>
          <p:nvPr/>
        </p:nvGrpSpPr>
        <p:grpSpPr>
          <a:xfrm>
            <a:off x="101160" y="1413000"/>
            <a:ext cx="1613880" cy="777960"/>
            <a:chOff x="101160" y="1413000"/>
            <a:chExt cx="1613880" cy="777960"/>
          </a:xfrm>
        </p:grpSpPr>
        <p:sp>
          <p:nvSpPr>
            <p:cNvPr id="284" name="TextBox 57"/>
            <p:cNvSpPr/>
            <p:nvPr/>
          </p:nvSpPr>
          <p:spPr>
            <a:xfrm>
              <a:off x="101160" y="1413000"/>
              <a:ext cx="1613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TextBox 58"/>
            <p:cNvSpPr/>
            <p:nvPr/>
          </p:nvSpPr>
          <p:spPr>
            <a:xfrm>
              <a:off x="101160" y="1674360"/>
              <a:ext cx="1613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6" name="Group 17"/>
          <p:cNvGrpSpPr/>
          <p:nvPr/>
        </p:nvGrpSpPr>
        <p:grpSpPr>
          <a:xfrm>
            <a:off x="4296600" y="4022640"/>
            <a:ext cx="1613880" cy="1632960"/>
            <a:chOff x="4296600" y="4022640"/>
            <a:chExt cx="1613880" cy="1632960"/>
          </a:xfrm>
        </p:grpSpPr>
        <p:sp>
          <p:nvSpPr>
            <p:cNvPr id="287" name="TextBox 61"/>
            <p:cNvSpPr/>
            <p:nvPr/>
          </p:nvSpPr>
          <p:spPr>
            <a:xfrm>
              <a:off x="4296600" y="40226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Box 63"/>
            <p:cNvSpPr/>
            <p:nvPr/>
          </p:nvSpPr>
          <p:spPr>
            <a:xfrm>
              <a:off x="4296600" y="4284000"/>
              <a:ext cx="161388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9" name="Group 18"/>
          <p:cNvGrpSpPr/>
          <p:nvPr/>
        </p:nvGrpSpPr>
        <p:grpSpPr>
          <a:xfrm>
            <a:off x="9348840" y="2254320"/>
            <a:ext cx="1613880" cy="1631880"/>
            <a:chOff x="9348840" y="2254320"/>
            <a:chExt cx="1613880" cy="1631880"/>
          </a:xfrm>
        </p:grpSpPr>
        <p:sp>
          <p:nvSpPr>
            <p:cNvPr id="290" name="TextBox 64"/>
            <p:cNvSpPr/>
            <p:nvPr/>
          </p:nvSpPr>
          <p:spPr>
            <a:xfrm>
              <a:off x="9348840" y="225432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66"/>
            <p:cNvSpPr/>
            <p:nvPr/>
          </p:nvSpPr>
          <p:spPr>
            <a:xfrm>
              <a:off x="9348840" y="2515680"/>
              <a:ext cx="16138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2" name="Diamond 19"/>
          <p:cNvSpPr/>
          <p:nvPr/>
        </p:nvSpPr>
        <p:spPr>
          <a:xfrm>
            <a:off x="9402120" y="457200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Group 19"/>
          <p:cNvGrpSpPr/>
          <p:nvPr/>
        </p:nvGrpSpPr>
        <p:grpSpPr>
          <a:xfrm>
            <a:off x="9348840" y="2254320"/>
            <a:ext cx="1613880" cy="1631880"/>
            <a:chOff x="9348840" y="2254320"/>
            <a:chExt cx="1613880" cy="1631880"/>
          </a:xfrm>
        </p:grpSpPr>
        <p:sp>
          <p:nvSpPr>
            <p:cNvPr id="294" name="TextBox 67"/>
            <p:cNvSpPr/>
            <p:nvPr/>
          </p:nvSpPr>
          <p:spPr>
            <a:xfrm>
              <a:off x="9348840" y="225432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TextBox 68"/>
            <p:cNvSpPr/>
            <p:nvPr/>
          </p:nvSpPr>
          <p:spPr>
            <a:xfrm>
              <a:off x="9348840" y="2515680"/>
              <a:ext cx="16138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6" name="Group 20"/>
          <p:cNvGrpSpPr/>
          <p:nvPr/>
        </p:nvGrpSpPr>
        <p:grpSpPr>
          <a:xfrm>
            <a:off x="9348840" y="2254320"/>
            <a:ext cx="1613880" cy="1845360"/>
            <a:chOff x="9348840" y="2254320"/>
            <a:chExt cx="1613880" cy="1845360"/>
          </a:xfrm>
        </p:grpSpPr>
        <p:sp>
          <p:nvSpPr>
            <p:cNvPr id="297" name="TextBox 69"/>
            <p:cNvSpPr/>
            <p:nvPr/>
          </p:nvSpPr>
          <p:spPr>
            <a:xfrm>
              <a:off x="9348840" y="225432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TextBox 70"/>
            <p:cNvSpPr/>
            <p:nvPr/>
          </p:nvSpPr>
          <p:spPr>
            <a:xfrm>
              <a:off x="9348840" y="2515680"/>
              <a:ext cx="16138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9" name="Diamond 25"/>
          <p:cNvSpPr/>
          <p:nvPr/>
        </p:nvSpPr>
        <p:spPr>
          <a:xfrm>
            <a:off x="7086600" y="3501720"/>
            <a:ext cx="181728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0" name="Straight Arrow Connector 40"/>
          <p:cNvCxnSpPr>
            <a:stCxn id="292" idx="2"/>
            <a:endCxn id="279" idx="0"/>
          </p:cNvCxnSpPr>
          <p:nvPr/>
        </p:nvCxnSpPr>
        <p:spPr>
          <a:xfrm flipH="1">
            <a:off x="9264960" y="4947120"/>
            <a:ext cx="917280" cy="53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1" name="Straight Arrow Connector 41"/>
          <p:cNvCxnSpPr>
            <a:stCxn id="296" idx="2"/>
            <a:endCxn id="292" idx="0"/>
          </p:cNvCxnSpPr>
          <p:nvPr/>
        </p:nvCxnSpPr>
        <p:spPr>
          <a:xfrm>
            <a:off x="1015560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Oval 7"/>
          <p:cNvSpPr/>
          <p:nvPr/>
        </p:nvSpPr>
        <p:spPr>
          <a:xfrm>
            <a:off x="6629400" y="5099760"/>
            <a:ext cx="15886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66"/>
          <p:cNvCxnSpPr>
            <a:stCxn id="292" idx="1"/>
            <a:endCxn id="302" idx="6"/>
          </p:cNvCxnSpPr>
          <p:nvPr/>
        </p:nvCxnSpPr>
        <p:spPr>
          <a:xfrm flipH="1">
            <a:off x="8218080" y="4759560"/>
            <a:ext cx="11844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4" name="Straight Arrow Connector 64"/>
          <p:cNvCxnSpPr>
            <a:stCxn id="286" idx="3"/>
            <a:endCxn id="299" idx="1"/>
          </p:cNvCxnSpPr>
          <p:nvPr/>
        </p:nvCxnSpPr>
        <p:spPr>
          <a:xfrm flipV="1">
            <a:off x="5910480" y="3689280"/>
            <a:ext cx="1176480" cy="115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5" name="Straight Arrow Connector 63"/>
          <p:cNvCxnSpPr>
            <a:stCxn id="296" idx="1"/>
            <a:endCxn id="299" idx="3"/>
          </p:cNvCxnSpPr>
          <p:nvPr/>
        </p:nvCxnSpPr>
        <p:spPr>
          <a:xfrm flipH="1">
            <a:off x="8903880" y="3177000"/>
            <a:ext cx="445320" cy="51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6" name="Oval 9"/>
          <p:cNvSpPr/>
          <p:nvPr/>
        </p:nvSpPr>
        <p:spPr>
          <a:xfrm>
            <a:off x="7315200" y="4114800"/>
            <a:ext cx="16678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7" name="Straight Arrow Connector 58"/>
          <p:cNvCxnSpPr>
            <a:stCxn id="292" idx="1"/>
            <a:endCxn id="306" idx="6"/>
          </p:cNvCxnSpPr>
          <p:nvPr/>
        </p:nvCxnSpPr>
        <p:spPr>
          <a:xfrm flipH="1" flipV="1">
            <a:off x="8983080" y="4302360"/>
            <a:ext cx="4194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8" name="TextBox 62"/>
          <p:cNvSpPr/>
          <p:nvPr/>
        </p:nvSpPr>
        <p:spPr>
          <a:xfrm>
            <a:off x="2727720" y="1982880"/>
            <a:ext cx="16138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Diamond 16"/>
          <p:cNvSpPr/>
          <p:nvPr/>
        </p:nvSpPr>
        <p:spPr>
          <a:xfrm rot="21559200">
            <a:off x="2295720" y="3255120"/>
            <a:ext cx="2043720" cy="388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0" name="Straight Arrow Connector 39"/>
          <p:cNvCxnSpPr>
            <a:stCxn id="286" idx="1"/>
            <a:endCxn id="309" idx="2"/>
          </p:cNvCxnSpPr>
          <p:nvPr/>
        </p:nvCxnSpPr>
        <p:spPr>
          <a:xfrm flipH="1" flipV="1">
            <a:off x="3319920" y="3644640"/>
            <a:ext cx="977040" cy="1194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1" name="Straight Arrow Connector 50"/>
          <p:cNvCxnSpPr>
            <a:stCxn id="308" idx="2"/>
            <a:endCxn id="309" idx="0"/>
          </p:cNvCxnSpPr>
          <p:nvPr/>
        </p:nvCxnSpPr>
        <p:spPr>
          <a:xfrm flipH="1">
            <a:off x="331560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6"/>
          <p:cNvCxnSpPr/>
          <p:nvPr/>
        </p:nvCxnSpPr>
        <p:spPr>
          <a:xfrm flipH="1">
            <a:off x="0" y="307332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13" name="Straight Arrow Connector 7"/>
          <p:cNvCxnSpPr/>
          <p:nvPr/>
        </p:nvCxnSpPr>
        <p:spPr>
          <a:xfrm>
            <a:off x="0" y="248940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4" name="Straight Arrow Connector 8"/>
          <p:cNvCxnSpPr/>
          <p:nvPr/>
        </p:nvCxnSpPr>
        <p:spPr>
          <a:xfrm>
            <a:off x="0" y="278136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5" name="Straight Arrow Connector 9"/>
          <p:cNvCxnSpPr/>
          <p:nvPr/>
        </p:nvCxnSpPr>
        <p:spPr>
          <a:xfrm flipH="1">
            <a:off x="0" y="3657600"/>
            <a:ext cx="1841400" cy="1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6" name="Diamond 3"/>
          <p:cNvSpPr/>
          <p:nvPr/>
        </p:nvSpPr>
        <p:spPr>
          <a:xfrm>
            <a:off x="128520" y="6134040"/>
            <a:ext cx="155916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2"/>
          <p:cNvSpPr/>
          <p:nvPr/>
        </p:nvSpPr>
        <p:spPr>
          <a:xfrm>
            <a:off x="302760" y="5454000"/>
            <a:ext cx="1210680" cy="3751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3"/>
          <p:cNvGrpSpPr/>
          <p:nvPr/>
        </p:nvGrpSpPr>
        <p:grpSpPr>
          <a:xfrm>
            <a:off x="101160" y="336240"/>
            <a:ext cx="1613880" cy="777960"/>
            <a:chOff x="101160" y="336240"/>
            <a:chExt cx="1613880" cy="777960"/>
          </a:xfrm>
        </p:grpSpPr>
        <p:sp>
          <p:nvSpPr>
            <p:cNvPr id="319" name="TextBox 5"/>
            <p:cNvSpPr/>
            <p:nvPr/>
          </p:nvSpPr>
          <p:spPr>
            <a:xfrm>
              <a:off x="101160" y="33624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"/>
            <p:cNvSpPr/>
            <p:nvPr/>
          </p:nvSpPr>
          <p:spPr>
            <a:xfrm>
              <a:off x="101160" y="597600"/>
              <a:ext cx="16138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1" name="Diamond 4"/>
          <p:cNvSpPr/>
          <p:nvPr/>
        </p:nvSpPr>
        <p:spPr>
          <a:xfrm>
            <a:off x="128520" y="4629600"/>
            <a:ext cx="1559160" cy="5198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2" name="Straight Arrow Connector 10"/>
          <p:cNvCxnSpPr/>
          <p:nvPr/>
        </p:nvCxnSpPr>
        <p:spPr>
          <a:xfrm>
            <a:off x="0" y="3365640"/>
            <a:ext cx="1841400" cy="1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23" name="Isosceles Triangle 2"/>
          <p:cNvSpPr/>
          <p:nvPr/>
        </p:nvSpPr>
        <p:spPr>
          <a:xfrm>
            <a:off x="673200" y="3949920"/>
            <a:ext cx="470160" cy="3751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4" name="Group 4"/>
          <p:cNvGrpSpPr/>
          <p:nvPr/>
        </p:nvGrpSpPr>
        <p:grpSpPr>
          <a:xfrm>
            <a:off x="101160" y="1413000"/>
            <a:ext cx="1613880" cy="777960"/>
            <a:chOff x="101160" y="1413000"/>
            <a:chExt cx="1613880" cy="777960"/>
          </a:xfrm>
        </p:grpSpPr>
        <p:sp>
          <p:nvSpPr>
            <p:cNvPr id="325" name="TextBox 7"/>
            <p:cNvSpPr/>
            <p:nvPr/>
          </p:nvSpPr>
          <p:spPr>
            <a:xfrm>
              <a:off x="101160" y="1413000"/>
              <a:ext cx="16138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TextBox 8"/>
            <p:cNvSpPr/>
            <p:nvPr/>
          </p:nvSpPr>
          <p:spPr>
            <a:xfrm>
              <a:off x="101160" y="1674360"/>
              <a:ext cx="16138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7" name="Group 21"/>
          <p:cNvGrpSpPr/>
          <p:nvPr/>
        </p:nvGrpSpPr>
        <p:grpSpPr>
          <a:xfrm>
            <a:off x="3886200" y="2286000"/>
            <a:ext cx="1613880" cy="1845360"/>
            <a:chOff x="3886200" y="2286000"/>
            <a:chExt cx="1613880" cy="1845360"/>
          </a:xfrm>
        </p:grpSpPr>
        <p:sp>
          <p:nvSpPr>
            <p:cNvPr id="328" name="TextBox 75"/>
            <p:cNvSpPr/>
            <p:nvPr/>
          </p:nvSpPr>
          <p:spPr>
            <a:xfrm>
              <a:off x="3886200" y="2286000"/>
              <a:ext cx="16138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Box 76"/>
            <p:cNvSpPr/>
            <p:nvPr/>
          </p:nvSpPr>
          <p:spPr>
            <a:xfrm>
              <a:off x="3886200" y="2547360"/>
              <a:ext cx="16138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2024-05-04T11:46:46Z</dcterms:modified>
  <cp:revision>369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