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7611DC5-7CA1-477A-AF28-833B491274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FEC907-115E-4212-B1CB-1584C82435B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D5AB21-599D-45A8-B26D-DE03BCABEBB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F3003A-DF6F-470E-BA6A-01E2962080D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A57583-DC7F-45AE-9124-0C1D8B90EFF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A8ACE-8635-438F-8A5F-EB24C21C77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3AE1388-59DD-458C-8CD0-8796D5F1FE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C585285-041B-4EA4-8AB5-6F39AF7FAB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210E828-03FF-42BF-A1B5-3665C66047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2DDAF-9937-4B9C-8750-D68A1CB1E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D4CCB1-4340-4119-AB28-1212058DDB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7D77BF-E26F-4E52-9D27-65F823CFD3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E7AE4EE-0FDD-4086-B20E-745FA18CC3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1A915E2-CA3E-4F17-AEE5-19493F3DBA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6903691-DFDB-42C9-AD73-73A2A21A6F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38E3123-3FC7-4629-8F2A-AD13045045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1243C25-2947-4997-BFC9-E4A09F15FC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0EBE4F-3898-4E70-B0CB-375D9B6CA3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4FD735-27FC-4FC1-8028-AB0B838FDF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C3AFFD-E7F5-475E-AE27-2C69455FAB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1F0D67-8C44-419E-BE4D-3C84040AB2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B2A87A-E094-40DE-B5B8-FE695774D7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EA8C8B-FC2F-4DC4-93ED-BC826527CA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066C82-9816-4AC9-8847-DD1A0C985C6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E85247-0E7A-477E-875D-B3871EC3FB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CE0552-B599-4EFD-8BB0-CF2F0C54DA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80751D-BFFA-425A-843B-06BE1A07C3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93E52F-D29A-4DE2-AE82-C1C21EEBA0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37EE00-051B-43B4-A2B3-6206802A14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18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1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4000" y="855000"/>
            <a:ext cx="662760" cy="25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5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560" y="2211840"/>
            <a:ext cx="457200" cy="533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50400" cy="1216440"/>
            <a:chOff x="6681960" y="2743200"/>
            <a:chExt cx="18504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50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504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180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2080" y="3692520"/>
            <a:ext cx="1037880" cy="422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2360" y="3351240"/>
            <a:ext cx="761040" cy="34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484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624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8000" y="2706120"/>
            <a:ext cx="572040" cy="19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760" y="2897640"/>
            <a:ext cx="101520" cy="43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76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180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38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9240" y="1826640"/>
            <a:ext cx="1260720" cy="2288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5960" y="1635120"/>
            <a:ext cx="20808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712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920" y="4114800"/>
            <a:ext cx="813600" cy="420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760" y="4726440"/>
            <a:ext cx="789840" cy="45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23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4480" cy="682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960" y="3882600"/>
            <a:ext cx="684360" cy="114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9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18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680" y="4798440"/>
            <a:ext cx="12600" cy="36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4400" y="4114440"/>
            <a:ext cx="1375560" cy="878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4040" y="4992120"/>
            <a:ext cx="593640" cy="189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4040" y="5180760"/>
            <a:ext cx="593640" cy="34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3000" y="4114440"/>
            <a:ext cx="1146960" cy="140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3400" y="1105920"/>
            <a:ext cx="263880" cy="17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3040" y="1826640"/>
            <a:ext cx="646560" cy="231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Arrow Connector 1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2" name="Straight Arrow Connector 2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3" name="Straight Arrow Connector 3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4" name="Straight Arrow Connector 4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5" name="Diamond 1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1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1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218" name="TextBox 1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TextBox 2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Diamond 2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Straight Arrow Connector 5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2" name="Isosceles Triangle 1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2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224" name="TextBox 3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4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TextBox 19"/>
          <p:cNvSpPr/>
          <p:nvPr/>
        </p:nvSpPr>
        <p:spPr>
          <a:xfrm>
            <a:off x="477504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20"/>
          <p:cNvSpPr/>
          <p:nvPr/>
        </p:nvSpPr>
        <p:spPr>
          <a:xfrm>
            <a:off x="4775040" y="718560"/>
            <a:ext cx="1621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Group 6"/>
          <p:cNvGrpSpPr/>
          <p:nvPr/>
        </p:nvGrpSpPr>
        <p:grpSpPr>
          <a:xfrm>
            <a:off x="4572000" y="4274280"/>
            <a:ext cx="1621800" cy="991440"/>
            <a:chOff x="4572000" y="4274280"/>
            <a:chExt cx="1621800" cy="991440"/>
          </a:xfrm>
        </p:grpSpPr>
        <p:sp>
          <p:nvSpPr>
            <p:cNvPr id="229" name="TextBox 21"/>
            <p:cNvSpPr/>
            <p:nvPr/>
          </p:nvSpPr>
          <p:spPr>
            <a:xfrm>
              <a:off x="4572000" y="427428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Box 30"/>
            <p:cNvSpPr/>
            <p:nvPr/>
          </p:nvSpPr>
          <p:spPr>
            <a:xfrm>
              <a:off x="4572000" y="4535640"/>
              <a:ext cx="1621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1" name="Diamond 9"/>
          <p:cNvSpPr/>
          <p:nvPr/>
        </p:nvSpPr>
        <p:spPr>
          <a:xfrm>
            <a:off x="3231360" y="28998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Diamond 10"/>
          <p:cNvSpPr/>
          <p:nvPr/>
        </p:nvSpPr>
        <p:spPr>
          <a:xfrm>
            <a:off x="4602960" y="2585160"/>
            <a:ext cx="179568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4"/>
          <p:cNvCxnSpPr>
            <a:stCxn id="228" idx="0"/>
            <a:endCxn id="231" idx="2"/>
          </p:cNvCxnSpPr>
          <p:nvPr/>
        </p:nvCxnSpPr>
        <p:spPr>
          <a:xfrm flipH="1" flipV="1">
            <a:off x="4015080" y="3282840"/>
            <a:ext cx="1368000" cy="99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4" name="Straight Arrow Connector 18"/>
          <p:cNvCxnSpPr>
            <a:stCxn id="232" idx="0"/>
            <a:endCxn id="227" idx="2"/>
          </p:cNvCxnSpPr>
          <p:nvPr/>
        </p:nvCxnSpPr>
        <p:spPr>
          <a:xfrm flipV="1">
            <a:off x="55008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17"/>
          <p:cNvCxnSpPr>
            <a:stCxn id="228" idx="0"/>
            <a:endCxn id="232" idx="2"/>
          </p:cNvCxnSpPr>
          <p:nvPr/>
        </p:nvCxnSpPr>
        <p:spPr>
          <a:xfrm flipV="1">
            <a:off x="5382720" y="2969640"/>
            <a:ext cx="118440" cy="1305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3"/>
          <p:cNvCxnSpPr>
            <a:stCxn id="227" idx="2"/>
            <a:endCxn id="231" idx="0"/>
          </p:cNvCxnSpPr>
          <p:nvPr/>
        </p:nvCxnSpPr>
        <p:spPr>
          <a:xfrm flipH="1">
            <a:off x="401508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7" name="Diamond 11"/>
          <p:cNvSpPr/>
          <p:nvPr/>
        </p:nvSpPr>
        <p:spPr>
          <a:xfrm>
            <a:off x="2743200" y="4572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Straight Arrow Connector 25"/>
          <p:cNvCxnSpPr>
            <a:stCxn id="227" idx="1"/>
            <a:endCxn id="237" idx="3"/>
          </p:cNvCxnSpPr>
          <p:nvPr/>
        </p:nvCxnSpPr>
        <p:spPr>
          <a:xfrm flipH="1" flipV="1">
            <a:off x="4310280" y="648720"/>
            <a:ext cx="465120" cy="435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9" name="Straight Arrow Connector 26"/>
          <p:cNvCxnSpPr>
            <a:stCxn id="227" idx="1"/>
            <a:endCxn id="237" idx="2"/>
          </p:cNvCxnSpPr>
          <p:nvPr/>
        </p:nvCxnSpPr>
        <p:spPr>
          <a:xfrm flipH="1" flipV="1">
            <a:off x="3526920" y="840240"/>
            <a:ext cx="1248480" cy="243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0" name="Group 7"/>
          <p:cNvGrpSpPr/>
          <p:nvPr/>
        </p:nvGrpSpPr>
        <p:grpSpPr>
          <a:xfrm>
            <a:off x="8686800" y="837360"/>
            <a:ext cx="1621800" cy="991440"/>
            <a:chOff x="8686800" y="837360"/>
            <a:chExt cx="1621800" cy="991440"/>
          </a:xfrm>
        </p:grpSpPr>
        <p:sp>
          <p:nvSpPr>
            <p:cNvPr id="241" name="TextBox 31"/>
            <p:cNvSpPr/>
            <p:nvPr/>
          </p:nvSpPr>
          <p:spPr>
            <a:xfrm>
              <a:off x="8686800" y="83736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32"/>
            <p:cNvSpPr/>
            <p:nvPr/>
          </p:nvSpPr>
          <p:spPr>
            <a:xfrm>
              <a:off x="8686800" y="1098720"/>
              <a:ext cx="1621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Diamond 12"/>
          <p:cNvSpPr/>
          <p:nvPr/>
        </p:nvSpPr>
        <p:spPr>
          <a:xfrm>
            <a:off x="12888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13"/>
          <p:cNvSpPr/>
          <p:nvPr/>
        </p:nvSpPr>
        <p:spPr>
          <a:xfrm>
            <a:off x="7315200" y="228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27"/>
          <p:cNvCxnSpPr/>
          <p:nvPr/>
        </p:nvCxnSpPr>
        <p:spPr>
          <a:xfrm>
            <a:off x="360" y="33660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6" name="Straight Arrow Connector 28"/>
          <p:cNvCxnSpPr>
            <a:stCxn id="244" idx="1"/>
            <a:endCxn id="227" idx="3"/>
          </p:cNvCxnSpPr>
          <p:nvPr/>
        </p:nvCxnSpPr>
        <p:spPr>
          <a:xfrm flipH="1">
            <a:off x="6396840" y="420120"/>
            <a:ext cx="918720" cy="663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7" name="Diamond 14"/>
          <p:cNvSpPr/>
          <p:nvPr/>
        </p:nvSpPr>
        <p:spPr>
          <a:xfrm>
            <a:off x="6629400" y="1442160"/>
            <a:ext cx="1826280" cy="612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30"/>
          <p:cNvCxnSpPr>
            <a:stCxn id="240" idx="0"/>
            <a:endCxn id="244" idx="3"/>
          </p:cNvCxnSpPr>
          <p:nvPr/>
        </p:nvCxnSpPr>
        <p:spPr>
          <a:xfrm flipH="1" flipV="1">
            <a:off x="8882280" y="420120"/>
            <a:ext cx="615600" cy="41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9" name="Diamond 15"/>
          <p:cNvSpPr/>
          <p:nvPr/>
        </p:nvSpPr>
        <p:spPr>
          <a:xfrm>
            <a:off x="6629400" y="2514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Straight Arrow Connector 32"/>
          <p:cNvCxnSpPr>
            <a:stCxn id="240" idx="2"/>
            <a:endCxn id="249" idx="3"/>
          </p:cNvCxnSpPr>
          <p:nvPr/>
        </p:nvCxnSpPr>
        <p:spPr>
          <a:xfrm flipH="1">
            <a:off x="8196480" y="1828800"/>
            <a:ext cx="1301400" cy="87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33"/>
          <p:cNvCxnSpPr>
            <a:stCxn id="249" idx="1"/>
            <a:endCxn id="228" idx="3"/>
          </p:cNvCxnSpPr>
          <p:nvPr/>
        </p:nvCxnSpPr>
        <p:spPr>
          <a:xfrm flipH="1">
            <a:off x="6193800" y="2706120"/>
            <a:ext cx="435960" cy="206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34"/>
          <p:cNvCxnSpPr>
            <a:stCxn id="240" idx="1"/>
            <a:endCxn id="247" idx="3"/>
          </p:cNvCxnSpPr>
          <p:nvPr/>
        </p:nvCxnSpPr>
        <p:spPr>
          <a:xfrm flipH="1">
            <a:off x="8455680" y="1333080"/>
            <a:ext cx="231480" cy="415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1"/>
          <p:cNvCxnSpPr>
            <a:stCxn id="247" idx="1"/>
            <a:endCxn id="227" idx="2"/>
          </p:cNvCxnSpPr>
          <p:nvPr/>
        </p:nvCxnSpPr>
        <p:spPr>
          <a:xfrm flipH="1" flipV="1">
            <a:off x="5585760" y="1448640"/>
            <a:ext cx="1044000" cy="300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4" name="Group 11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255" name="TextBox 51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2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6760440" y="4359960"/>
            <a:ext cx="1621800" cy="561960"/>
            <a:chOff x="6760440" y="4359960"/>
            <a:chExt cx="1621800" cy="561960"/>
          </a:xfrm>
        </p:grpSpPr>
        <p:sp>
          <p:nvSpPr>
            <p:cNvPr id="258" name="TextBox 55"/>
            <p:cNvSpPr/>
            <p:nvPr/>
          </p:nvSpPr>
          <p:spPr>
            <a:xfrm>
              <a:off x="6760440" y="435996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TextBox 56"/>
            <p:cNvSpPr/>
            <p:nvPr/>
          </p:nvSpPr>
          <p:spPr>
            <a:xfrm>
              <a:off x="6760440" y="4621320"/>
              <a:ext cx="162180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0" name="Isosceles Triangle 6"/>
          <p:cNvSpPr/>
          <p:nvPr/>
        </p:nvSpPr>
        <p:spPr>
          <a:xfrm>
            <a:off x="9144000" y="20574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51"/>
          <p:cNvCxnSpPr>
            <a:stCxn id="262" idx="3"/>
          </p:cNvCxnSpPr>
          <p:nvPr/>
        </p:nvCxnSpPr>
        <p:spPr>
          <a:xfrm flipH="1">
            <a:off x="8026200" y="4112280"/>
            <a:ext cx="1434600" cy="25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3" name="Straight Arrow Connector 53"/>
          <p:cNvCxnSpPr>
            <a:endCxn id="262" idx="3"/>
          </p:cNvCxnSpPr>
          <p:nvPr/>
        </p:nvCxnSpPr>
        <p:spPr>
          <a:xfrm flipH="1" flipV="1">
            <a:off x="9460440" y="4112280"/>
            <a:ext cx="473400" cy="23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4" name="Straight Arrow Connector 54"/>
          <p:cNvCxnSpPr>
            <a:stCxn id="260" idx="3"/>
          </p:cNvCxnSpPr>
          <p:nvPr/>
        </p:nvCxnSpPr>
        <p:spPr>
          <a:xfrm flipH="1">
            <a:off x="9346320" y="2440440"/>
            <a:ext cx="37080" cy="44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5"/>
          <p:cNvCxnSpPr>
            <a:stCxn id="240" idx="2"/>
            <a:endCxn id="260" idx="0"/>
          </p:cNvCxnSpPr>
          <p:nvPr/>
        </p:nvCxnSpPr>
        <p:spPr>
          <a:xfrm flipH="1">
            <a:off x="93830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6" name="TextBox 73"/>
          <p:cNvSpPr/>
          <p:nvPr/>
        </p:nvSpPr>
        <p:spPr>
          <a:xfrm>
            <a:off x="7089840" y="57150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Diamond 21"/>
          <p:cNvSpPr/>
          <p:nvPr/>
        </p:nvSpPr>
        <p:spPr>
          <a:xfrm>
            <a:off x="6760440" y="518328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Straight Arrow Connector 56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9" name="Group 12"/>
          <p:cNvGrpSpPr/>
          <p:nvPr/>
        </p:nvGrpSpPr>
        <p:grpSpPr>
          <a:xfrm>
            <a:off x="8534520" y="2879640"/>
            <a:ext cx="1621800" cy="562680"/>
            <a:chOff x="8534520" y="2879640"/>
            <a:chExt cx="1621800" cy="562680"/>
          </a:xfrm>
        </p:grpSpPr>
        <p:sp>
          <p:nvSpPr>
            <p:cNvPr id="270" name="TextBox 23"/>
            <p:cNvSpPr/>
            <p:nvPr/>
          </p:nvSpPr>
          <p:spPr>
            <a:xfrm>
              <a:off x="8534520" y="2879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24"/>
            <p:cNvSpPr/>
            <p:nvPr/>
          </p:nvSpPr>
          <p:spPr>
            <a:xfrm>
              <a:off x="8534520" y="3141000"/>
              <a:ext cx="1621800" cy="301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16"/>
          <p:cNvGrpSpPr/>
          <p:nvPr/>
        </p:nvGrpSpPr>
        <p:grpSpPr>
          <a:xfrm>
            <a:off x="8534520" y="2879640"/>
            <a:ext cx="1621800" cy="564480"/>
            <a:chOff x="8534520" y="2879640"/>
            <a:chExt cx="1621800" cy="564480"/>
          </a:xfrm>
        </p:grpSpPr>
        <p:sp>
          <p:nvSpPr>
            <p:cNvPr id="273" name="TextBox 40"/>
            <p:cNvSpPr/>
            <p:nvPr/>
          </p:nvSpPr>
          <p:spPr>
            <a:xfrm>
              <a:off x="8534520" y="2879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59"/>
            <p:cNvSpPr/>
            <p:nvPr/>
          </p:nvSpPr>
          <p:spPr>
            <a:xfrm>
              <a:off x="8534520" y="31410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Isosceles Triangle 7"/>
          <p:cNvSpPr/>
          <p:nvPr/>
        </p:nvSpPr>
        <p:spPr>
          <a:xfrm>
            <a:off x="9221400" y="372924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80"/>
          <p:cNvCxnSpPr>
            <a:stCxn id="272" idx="2"/>
            <a:endCxn id="262" idx="0"/>
          </p:cNvCxnSpPr>
          <p:nvPr/>
        </p:nvCxnSpPr>
        <p:spPr>
          <a:xfrm>
            <a:off x="93452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6" name="Straight Arrow Connector 52"/>
          <p:cNvCxnSpPr/>
          <p:nvPr/>
        </p:nvCxnSpPr>
        <p:spPr>
          <a:xfrm>
            <a:off x="855684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7" name=""/>
          <p:cNvSpPr/>
          <p:nvPr/>
        </p:nvSpPr>
        <p:spPr>
          <a:xfrm>
            <a:off x="9601200" y="3382920"/>
            <a:ext cx="911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49"/>
          <p:cNvSpPr/>
          <p:nvPr/>
        </p:nvSpPr>
        <p:spPr>
          <a:xfrm>
            <a:off x="2057400" y="21322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0"/>
          <p:cNvSpPr/>
          <p:nvPr/>
        </p:nvSpPr>
        <p:spPr>
          <a:xfrm>
            <a:off x="2057400" y="2393640"/>
            <a:ext cx="1621800" cy="1933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Isosceles Triangle 8"/>
          <p:cNvSpPr/>
          <p:nvPr/>
        </p:nvSpPr>
        <p:spPr>
          <a:xfrm>
            <a:off x="2613960" y="121788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Straight Arrow Connector 81"/>
          <p:cNvCxnSpPr>
            <a:stCxn id="280" idx="3"/>
            <a:endCxn id="278" idx="0"/>
          </p:cNvCxnSpPr>
          <p:nvPr/>
        </p:nvCxnSpPr>
        <p:spPr>
          <a:xfrm>
            <a:off x="2853000" y="1600920"/>
            <a:ext cx="1548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2" name="Straight Arrow Connector 82"/>
          <p:cNvCxnSpPr>
            <a:stCxn id="280" idx="0"/>
            <a:endCxn id="227" idx="1"/>
          </p:cNvCxnSpPr>
          <p:nvPr/>
        </p:nvCxnSpPr>
        <p:spPr>
          <a:xfrm flipV="1">
            <a:off x="2853000" y="1083600"/>
            <a:ext cx="19224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83"/>
          <p:cNvCxnSpPr>
            <a:stCxn id="257" idx="2"/>
            <a:endCxn id="267" idx="0"/>
          </p:cNvCxnSpPr>
          <p:nvPr/>
        </p:nvCxnSpPr>
        <p:spPr>
          <a:xfrm>
            <a:off x="7571160" y="4921920"/>
            <a:ext cx="102240" cy="261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4" name="Straight Arrow Connector 57"/>
          <p:cNvCxnSpPr>
            <a:stCxn id="267" idx="2"/>
            <a:endCxn id="266" idx="0"/>
          </p:cNvCxnSpPr>
          <p:nvPr/>
        </p:nvCxnSpPr>
        <p:spPr>
          <a:xfrm>
            <a:off x="7673040" y="5566320"/>
            <a:ext cx="227880" cy="149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5" name="Group 5"/>
          <p:cNvGrpSpPr/>
          <p:nvPr/>
        </p:nvGrpSpPr>
        <p:grpSpPr>
          <a:xfrm>
            <a:off x="10265040" y="5029200"/>
            <a:ext cx="1621800" cy="562320"/>
            <a:chOff x="10265040" y="5029200"/>
            <a:chExt cx="1621800" cy="562320"/>
          </a:xfrm>
        </p:grpSpPr>
        <p:sp>
          <p:nvSpPr>
            <p:cNvPr id="286" name="TextBox 22"/>
            <p:cNvSpPr/>
            <p:nvPr/>
          </p:nvSpPr>
          <p:spPr>
            <a:xfrm>
              <a:off x="10265040" y="50292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29"/>
            <p:cNvSpPr/>
            <p:nvPr/>
          </p:nvSpPr>
          <p:spPr>
            <a:xfrm>
              <a:off x="10265040" y="529056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8" name="Straight Arrow Connector 84"/>
          <p:cNvCxnSpPr>
            <a:stCxn id="285" idx="0"/>
            <a:endCxn id="262" idx="4"/>
          </p:cNvCxnSpPr>
          <p:nvPr/>
        </p:nvCxnSpPr>
        <p:spPr>
          <a:xfrm flipH="1" flipV="1">
            <a:off x="9699480" y="4112280"/>
            <a:ext cx="1376640" cy="917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9"/>
          <p:cNvGrpSpPr/>
          <p:nvPr/>
        </p:nvGrpSpPr>
        <p:grpSpPr>
          <a:xfrm>
            <a:off x="9122040" y="4343400"/>
            <a:ext cx="1621800" cy="562320"/>
            <a:chOff x="9122040" y="4343400"/>
            <a:chExt cx="1621800" cy="562320"/>
          </a:xfrm>
        </p:grpSpPr>
        <p:sp>
          <p:nvSpPr>
            <p:cNvPr id="290" name="TextBox 47"/>
            <p:cNvSpPr/>
            <p:nvPr/>
          </p:nvSpPr>
          <p:spPr>
            <a:xfrm>
              <a:off x="9122040" y="43434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48"/>
            <p:cNvSpPr/>
            <p:nvPr/>
          </p:nvSpPr>
          <p:spPr>
            <a:xfrm>
              <a:off x="9122040" y="460476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2" name="Isosceles Triangle 9"/>
          <p:cNvSpPr/>
          <p:nvPr/>
        </p:nvSpPr>
        <p:spPr>
          <a:xfrm>
            <a:off x="10037520" y="213156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Straight Arrow Connector 85"/>
          <p:cNvCxnSpPr>
            <a:stCxn id="240" idx="2"/>
            <a:endCxn id="292" idx="0"/>
          </p:cNvCxnSpPr>
          <p:nvPr/>
        </p:nvCxnSpPr>
        <p:spPr>
          <a:xfrm>
            <a:off x="94975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4" name="Group 10"/>
          <p:cNvGrpSpPr/>
          <p:nvPr/>
        </p:nvGrpSpPr>
        <p:grpSpPr>
          <a:xfrm>
            <a:off x="10494000" y="2866680"/>
            <a:ext cx="1621800" cy="562320"/>
            <a:chOff x="10494000" y="2866680"/>
            <a:chExt cx="1621800" cy="562320"/>
          </a:xfrm>
        </p:grpSpPr>
        <p:sp>
          <p:nvSpPr>
            <p:cNvPr id="295" name="TextBox 60"/>
            <p:cNvSpPr/>
            <p:nvPr/>
          </p:nvSpPr>
          <p:spPr>
            <a:xfrm>
              <a:off x="10494000" y="286668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71"/>
            <p:cNvSpPr/>
            <p:nvPr/>
          </p:nvSpPr>
          <p:spPr>
            <a:xfrm>
              <a:off x="10494000" y="312804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7" name="Straight Arrow Connector 86"/>
          <p:cNvCxnSpPr>
            <a:stCxn id="292" idx="3"/>
            <a:endCxn id="294" idx="0"/>
          </p:cNvCxnSpPr>
          <p:nvPr/>
        </p:nvCxnSpPr>
        <p:spPr>
          <a:xfrm>
            <a:off x="10276560" y="2514600"/>
            <a:ext cx="1028520" cy="35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Arrow Connector 44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9" name="Straight Arrow Connector 45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0" name="Straight Arrow Connector 46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1" name="Straight Arrow Connector 47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Diamond 17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53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4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72"/>
          <p:cNvSpPr/>
          <p:nvPr/>
        </p:nvSpPr>
        <p:spPr>
          <a:xfrm>
            <a:off x="8458200" y="54864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Diamond 18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48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9" name="Isosceles Triangle 5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5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311" name="TextBox 57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58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3" name="TextBox 62"/>
          <p:cNvSpPr/>
          <p:nvPr/>
        </p:nvSpPr>
        <p:spPr>
          <a:xfrm>
            <a:off x="5463360" y="213192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65"/>
          <p:cNvSpPr/>
          <p:nvPr/>
        </p:nvSpPr>
        <p:spPr>
          <a:xfrm>
            <a:off x="5463360" y="18288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Group 17"/>
          <p:cNvGrpSpPr/>
          <p:nvPr/>
        </p:nvGrpSpPr>
        <p:grpSpPr>
          <a:xfrm>
            <a:off x="4296600" y="4022640"/>
            <a:ext cx="1621800" cy="777960"/>
            <a:chOff x="4296600" y="4022640"/>
            <a:chExt cx="1621800" cy="777960"/>
          </a:xfrm>
        </p:grpSpPr>
        <p:sp>
          <p:nvSpPr>
            <p:cNvPr id="316" name="TextBox 61"/>
            <p:cNvSpPr/>
            <p:nvPr/>
          </p:nvSpPr>
          <p:spPr>
            <a:xfrm>
              <a:off x="4296600" y="4022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3"/>
            <p:cNvSpPr/>
            <p:nvPr/>
          </p:nvSpPr>
          <p:spPr>
            <a:xfrm>
              <a:off x="4296600" y="42840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8" name="Group 18"/>
          <p:cNvGrpSpPr/>
          <p:nvPr/>
        </p:nvGrpSpPr>
        <p:grpSpPr>
          <a:xfrm>
            <a:off x="9348840" y="2254320"/>
            <a:ext cx="1621800" cy="1631880"/>
            <a:chOff x="9348840" y="2254320"/>
            <a:chExt cx="1621800" cy="1631880"/>
          </a:xfrm>
        </p:grpSpPr>
        <p:sp>
          <p:nvSpPr>
            <p:cNvPr id="319" name="TextBox 64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6"/>
            <p:cNvSpPr/>
            <p:nvPr/>
          </p:nvSpPr>
          <p:spPr>
            <a:xfrm>
              <a:off x="9348840" y="2515680"/>
              <a:ext cx="1621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1" name="Diamond 19"/>
          <p:cNvSpPr/>
          <p:nvPr/>
        </p:nvSpPr>
        <p:spPr>
          <a:xfrm>
            <a:off x="9402120" y="45720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val 5"/>
          <p:cNvSpPr/>
          <p:nvPr/>
        </p:nvSpPr>
        <p:spPr>
          <a:xfrm>
            <a:off x="7007400" y="4572000"/>
            <a:ext cx="16758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3" name="Group 19"/>
          <p:cNvGrpSpPr/>
          <p:nvPr/>
        </p:nvGrpSpPr>
        <p:grpSpPr>
          <a:xfrm>
            <a:off x="9348840" y="2254320"/>
            <a:ext cx="1621800" cy="1631880"/>
            <a:chOff x="9348840" y="2254320"/>
            <a:chExt cx="1621800" cy="1631880"/>
          </a:xfrm>
        </p:grpSpPr>
        <p:sp>
          <p:nvSpPr>
            <p:cNvPr id="324" name="TextBox 67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68"/>
            <p:cNvSpPr/>
            <p:nvPr/>
          </p:nvSpPr>
          <p:spPr>
            <a:xfrm>
              <a:off x="9348840" y="2515680"/>
              <a:ext cx="1621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20"/>
          <p:cNvGrpSpPr/>
          <p:nvPr/>
        </p:nvGrpSpPr>
        <p:grpSpPr>
          <a:xfrm>
            <a:off x="9348840" y="2254320"/>
            <a:ext cx="1621800" cy="1845360"/>
            <a:chOff x="9348840" y="2254320"/>
            <a:chExt cx="1621800" cy="1845360"/>
          </a:xfrm>
        </p:grpSpPr>
        <p:sp>
          <p:nvSpPr>
            <p:cNvPr id="327" name="TextBox 69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TextBox 70"/>
            <p:cNvSpPr/>
            <p:nvPr/>
          </p:nvSpPr>
          <p:spPr>
            <a:xfrm>
              <a:off x="9348840" y="2515680"/>
              <a:ext cx="16218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9" name="Diamond 25"/>
          <p:cNvSpPr/>
          <p:nvPr/>
        </p:nvSpPr>
        <p:spPr>
          <a:xfrm>
            <a:off x="7086600" y="350172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Diamond 16"/>
          <p:cNvSpPr/>
          <p:nvPr/>
        </p:nvSpPr>
        <p:spPr>
          <a:xfrm>
            <a:off x="7543800" y="186984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5"/>
          <p:cNvCxnSpPr>
            <a:stCxn id="313" idx="3"/>
            <a:endCxn id="330" idx="1"/>
          </p:cNvCxnSpPr>
          <p:nvPr/>
        </p:nvCxnSpPr>
        <p:spPr>
          <a:xfrm flipV="1">
            <a:off x="7085160" y="2061360"/>
            <a:ext cx="459000" cy="222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2" name="Straight Arrow Connector 40"/>
          <p:cNvCxnSpPr>
            <a:stCxn id="321" idx="2"/>
            <a:endCxn id="306" idx="0"/>
          </p:cNvCxnSpPr>
          <p:nvPr/>
        </p:nvCxnSpPr>
        <p:spPr>
          <a:xfrm flipH="1">
            <a:off x="9268920" y="4955040"/>
            <a:ext cx="91728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3" name="Straight Arrow Connector 41"/>
          <p:cNvCxnSpPr>
            <a:stCxn id="326" idx="2"/>
            <a:endCxn id="321" idx="0"/>
          </p:cNvCxnSpPr>
          <p:nvPr/>
        </p:nvCxnSpPr>
        <p:spPr>
          <a:xfrm>
            <a:off x="1015956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2"/>
          <p:cNvCxnSpPr>
            <a:stCxn id="321" idx="1"/>
            <a:endCxn id="322" idx="6"/>
          </p:cNvCxnSpPr>
          <p:nvPr/>
        </p:nvCxnSpPr>
        <p:spPr>
          <a:xfrm flipH="1">
            <a:off x="8683200" y="4763520"/>
            <a:ext cx="71928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Oval 7"/>
          <p:cNvSpPr/>
          <p:nvPr/>
        </p:nvSpPr>
        <p:spPr>
          <a:xfrm>
            <a:off x="6629400" y="5099760"/>
            <a:ext cx="1596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6"/>
          <p:cNvCxnSpPr>
            <a:stCxn id="321" idx="1"/>
            <a:endCxn id="335" idx="6"/>
          </p:cNvCxnSpPr>
          <p:nvPr/>
        </p:nvCxnSpPr>
        <p:spPr>
          <a:xfrm flipH="1">
            <a:off x="8226000" y="4763520"/>
            <a:ext cx="11764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67"/>
          <p:cNvCxnSpPr>
            <a:stCxn id="338" idx="1"/>
            <a:endCxn id="339" idx="6"/>
          </p:cNvCxnSpPr>
          <p:nvPr/>
        </p:nvCxnSpPr>
        <p:spPr>
          <a:xfrm flipH="1">
            <a:off x="3630960" y="2549520"/>
            <a:ext cx="39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0" name="Diamond 26"/>
          <p:cNvSpPr/>
          <p:nvPr/>
        </p:nvSpPr>
        <p:spPr>
          <a:xfrm>
            <a:off x="5234760" y="28152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Diamond 27"/>
          <p:cNvSpPr/>
          <p:nvPr/>
        </p:nvSpPr>
        <p:spPr>
          <a:xfrm>
            <a:off x="3634560" y="23580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val 8"/>
          <p:cNvSpPr/>
          <p:nvPr/>
        </p:nvSpPr>
        <p:spPr>
          <a:xfrm>
            <a:off x="2034360" y="2815200"/>
            <a:ext cx="1596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1" name="Straight Arrow Connector 68"/>
          <p:cNvCxnSpPr>
            <a:stCxn id="315" idx="0"/>
            <a:endCxn id="338" idx="2"/>
          </p:cNvCxnSpPr>
          <p:nvPr/>
        </p:nvCxnSpPr>
        <p:spPr>
          <a:xfrm flipH="1" flipV="1">
            <a:off x="4418280" y="2741040"/>
            <a:ext cx="689400" cy="1281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2" name="Straight Arrow Connector 69"/>
          <p:cNvCxnSpPr>
            <a:stCxn id="314" idx="1"/>
            <a:endCxn id="338" idx="0"/>
          </p:cNvCxnSpPr>
          <p:nvPr/>
        </p:nvCxnSpPr>
        <p:spPr>
          <a:xfrm flipH="1">
            <a:off x="4418280" y="1980360"/>
            <a:ext cx="104544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3" name="Straight Arrow Connector 70"/>
          <p:cNvCxnSpPr>
            <a:stCxn id="315" idx="0"/>
            <a:endCxn id="340" idx="2"/>
          </p:cNvCxnSpPr>
          <p:nvPr/>
        </p:nvCxnSpPr>
        <p:spPr>
          <a:xfrm flipV="1">
            <a:off x="5107320" y="3198240"/>
            <a:ext cx="911520" cy="82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4" name="Straight Arrow Connector 71"/>
          <p:cNvCxnSpPr>
            <a:stCxn id="340" idx="0"/>
            <a:endCxn id="313" idx="2"/>
          </p:cNvCxnSpPr>
          <p:nvPr/>
        </p:nvCxnSpPr>
        <p:spPr>
          <a:xfrm flipV="1">
            <a:off x="601848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64"/>
          <p:cNvCxnSpPr>
            <a:stCxn id="315" idx="3"/>
            <a:endCxn id="329" idx="1"/>
          </p:cNvCxnSpPr>
          <p:nvPr/>
        </p:nvCxnSpPr>
        <p:spPr>
          <a:xfrm flipV="1">
            <a:off x="5918400" y="3693240"/>
            <a:ext cx="1168560" cy="718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6" name="Straight Arrow Connector 63"/>
          <p:cNvCxnSpPr>
            <a:stCxn id="326" idx="1"/>
            <a:endCxn id="329" idx="3"/>
          </p:cNvCxnSpPr>
          <p:nvPr/>
        </p:nvCxnSpPr>
        <p:spPr>
          <a:xfrm flipH="1">
            <a:off x="8911800" y="3177000"/>
            <a:ext cx="437400" cy="51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39"/>
          <p:cNvCxnSpPr>
            <a:stCxn id="326" idx="0"/>
            <a:endCxn id="330" idx="3"/>
          </p:cNvCxnSpPr>
          <p:nvPr/>
        </p:nvCxnSpPr>
        <p:spPr>
          <a:xfrm flipH="1" flipV="1">
            <a:off x="9339480" y="2061360"/>
            <a:ext cx="82044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Diamond 29"/>
          <p:cNvSpPr/>
          <p:nvPr/>
        </p:nvSpPr>
        <p:spPr>
          <a:xfrm>
            <a:off x="2722320" y="533052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72"/>
          <p:cNvCxnSpPr>
            <a:stCxn id="315" idx="1"/>
            <a:endCxn id="348" idx="0"/>
          </p:cNvCxnSpPr>
          <p:nvPr/>
        </p:nvCxnSpPr>
        <p:spPr>
          <a:xfrm flipH="1">
            <a:off x="3634920" y="4411440"/>
            <a:ext cx="66204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0" name="Straight Arrow Connector 73"/>
          <p:cNvCxnSpPr>
            <a:stCxn id="315" idx="2"/>
            <a:endCxn id="348" idx="3"/>
          </p:cNvCxnSpPr>
          <p:nvPr/>
        </p:nvCxnSpPr>
        <p:spPr>
          <a:xfrm flipH="1">
            <a:off x="4547520" y="4800600"/>
            <a:ext cx="560160" cy="72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1" name="Oval 9"/>
          <p:cNvSpPr/>
          <p:nvPr/>
        </p:nvSpPr>
        <p:spPr>
          <a:xfrm>
            <a:off x="7315200" y="4114800"/>
            <a:ext cx="16758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Straight Arrow Connector 58"/>
          <p:cNvCxnSpPr>
            <a:stCxn id="321" idx="1"/>
            <a:endCxn id="351" idx="6"/>
          </p:cNvCxnSpPr>
          <p:nvPr/>
        </p:nvCxnSpPr>
        <p:spPr>
          <a:xfrm flipH="1" flipV="1">
            <a:off x="8991000" y="4306320"/>
            <a:ext cx="4114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traight Arrow Connector 6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4" name="Straight Arrow Connector 7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5" name="Straight Arrow Connector 8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6" name="Straight Arrow Connector 9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7" name="Diamond 3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val 2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3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360" name="TextBox 5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TextBox 6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2" name="Diamond 4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Straight Arrow Connector 10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4" name="Isosceles Triangle 2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4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366" name="TextBox 7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TextBox 8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Application>LibreOffice/7.6.5.2$Linux_X86_64 LibreOffice_project/60$Build-2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2024-03-04T13:35:41Z</dcterms:modified>
  <cp:revision>346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