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1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tif" ContentType="image/tiff"/>
  <Override PartName="/ppt/media/image2.tif" ContentType="image/tiff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move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48E05D0-EEA5-4763-8967-A6852ECCC1F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6129124-1659-4A23-9BEE-EBA2B3CD141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1A41204-B0EF-4E1F-A201-6B147974013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E3490BF-97F4-495A-9C48-0E90E9C5297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1A6852-AA3C-4D55-86CB-DB8B57B5F36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6B94A0-64D0-497A-81FF-612668E8C8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1AB228-0FEB-4425-8359-B22814FDBF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7B9849-98B4-4B01-BBFF-487E27FD50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CEF645-61AF-4A37-9C11-2DE473FEF9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72F20F-A6B2-48B1-A75A-D33C7A2C02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40F7D2-A40F-4419-B531-8D59CBAFDA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03DEA4-09C6-4848-BC72-FBE0C6326D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CEE8F8-FC01-4EEE-B910-0CE26BA52E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1D4230-F17D-49A3-8E49-9B8FC0DA52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CC81B1-EE94-4CE5-9722-55A527A64B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58C4E1-E91E-44D1-8692-091E55005A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5023C9-5D37-4418-AAD0-F368F4E9E3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90760" cy="693000"/>
            <a:chOff x="6199200" y="6162840"/>
            <a:chExt cx="5990760" cy="69300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4320" cy="693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9880" cy="609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6225FC-8DDB-4916-BA79-920B791DD8C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19"/>
          <p:cNvCxnSpPr/>
          <p:nvPr/>
        </p:nvCxnSpPr>
        <p:spPr>
          <a:xfrm flipH="1">
            <a:off x="0" y="3073320"/>
            <a:ext cx="1830960" cy="21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53" name="Straight Arrow Connector 20"/>
          <p:cNvCxnSpPr/>
          <p:nvPr/>
        </p:nvCxnSpPr>
        <p:spPr>
          <a:xfrm>
            <a:off x="0" y="2489400"/>
            <a:ext cx="1830960" cy="2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54" name="Straight Arrow Connector 21"/>
          <p:cNvCxnSpPr/>
          <p:nvPr/>
        </p:nvCxnSpPr>
        <p:spPr>
          <a:xfrm>
            <a:off x="0" y="2781360"/>
            <a:ext cx="1830960" cy="21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55" name="Straight Arrow Connector 22"/>
          <p:cNvCxnSpPr/>
          <p:nvPr/>
        </p:nvCxnSpPr>
        <p:spPr>
          <a:xfrm flipH="1">
            <a:off x="0" y="3657600"/>
            <a:ext cx="1830960" cy="2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56" name="Diamond 23"/>
          <p:cNvSpPr/>
          <p:nvPr/>
        </p:nvSpPr>
        <p:spPr>
          <a:xfrm>
            <a:off x="128520" y="6134040"/>
            <a:ext cx="15696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Oval 24"/>
          <p:cNvSpPr/>
          <p:nvPr/>
        </p:nvSpPr>
        <p:spPr>
          <a:xfrm>
            <a:off x="302760" y="5454000"/>
            <a:ext cx="1221120" cy="385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26"/>
          <p:cNvSpPr/>
          <p:nvPr/>
        </p:nvSpPr>
        <p:spPr>
          <a:xfrm>
            <a:off x="101160" y="33624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27"/>
          <p:cNvSpPr/>
          <p:nvPr/>
        </p:nvSpPr>
        <p:spPr>
          <a:xfrm>
            <a:off x="101160" y="597600"/>
            <a:ext cx="16243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9"/>
          <p:cNvSpPr/>
          <p:nvPr/>
        </p:nvSpPr>
        <p:spPr>
          <a:xfrm>
            <a:off x="101160" y="33624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0"/>
          <p:cNvSpPr/>
          <p:nvPr/>
        </p:nvSpPr>
        <p:spPr>
          <a:xfrm>
            <a:off x="101160" y="597600"/>
            <a:ext cx="16243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1"/>
          <p:cNvSpPr/>
          <p:nvPr/>
        </p:nvSpPr>
        <p:spPr>
          <a:xfrm>
            <a:off x="2489040" y="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12"/>
          <p:cNvSpPr/>
          <p:nvPr/>
        </p:nvSpPr>
        <p:spPr>
          <a:xfrm>
            <a:off x="2489040" y="261360"/>
            <a:ext cx="1624320" cy="11570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13"/>
          <p:cNvSpPr/>
          <p:nvPr/>
        </p:nvSpPr>
        <p:spPr>
          <a:xfrm>
            <a:off x="6603840" y="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16"/>
          <p:cNvSpPr/>
          <p:nvPr/>
        </p:nvSpPr>
        <p:spPr>
          <a:xfrm>
            <a:off x="6603840" y="261360"/>
            <a:ext cx="16243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17"/>
          <p:cNvSpPr/>
          <p:nvPr/>
        </p:nvSpPr>
        <p:spPr>
          <a:xfrm>
            <a:off x="6603840" y="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8"/>
          <p:cNvSpPr/>
          <p:nvPr/>
        </p:nvSpPr>
        <p:spPr>
          <a:xfrm>
            <a:off x="6603840" y="261360"/>
            <a:ext cx="16243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Diamond 28"/>
          <p:cNvSpPr/>
          <p:nvPr/>
        </p:nvSpPr>
        <p:spPr>
          <a:xfrm>
            <a:off x="128520" y="4629600"/>
            <a:ext cx="1569600" cy="5302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9" name="Straight Arrow Connector 29"/>
          <p:cNvCxnSpPr/>
          <p:nvPr/>
        </p:nvCxnSpPr>
        <p:spPr>
          <a:xfrm>
            <a:off x="0" y="3365640"/>
            <a:ext cx="1830960" cy="2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70" name="Isosceles Triangle 30"/>
          <p:cNvSpPr/>
          <p:nvPr/>
        </p:nvSpPr>
        <p:spPr>
          <a:xfrm>
            <a:off x="673200" y="3949920"/>
            <a:ext cx="480600" cy="385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" name="Group 13"/>
          <p:cNvGrpSpPr/>
          <p:nvPr/>
        </p:nvGrpSpPr>
        <p:grpSpPr>
          <a:xfrm>
            <a:off x="101160" y="1413000"/>
            <a:ext cx="1624320" cy="777960"/>
            <a:chOff x="101160" y="1413000"/>
            <a:chExt cx="1624320" cy="777960"/>
          </a:xfrm>
        </p:grpSpPr>
        <p:sp>
          <p:nvSpPr>
            <p:cNvPr id="72" name="TextBox 14"/>
            <p:cNvSpPr/>
            <p:nvPr/>
          </p:nvSpPr>
          <p:spPr>
            <a:xfrm>
              <a:off x="101160" y="1413000"/>
              <a:ext cx="16243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TextBox 15"/>
            <p:cNvSpPr/>
            <p:nvPr/>
          </p:nvSpPr>
          <p:spPr>
            <a:xfrm>
              <a:off x="101160" y="1674360"/>
              <a:ext cx="16243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" name="Diamond 5"/>
          <p:cNvSpPr/>
          <p:nvPr/>
        </p:nvSpPr>
        <p:spPr>
          <a:xfrm>
            <a:off x="4372560" y="345960"/>
            <a:ext cx="15696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Straight Arrow Connector 12"/>
          <p:cNvCxnSpPr>
            <a:stCxn id="63" idx="3"/>
            <a:endCxn id="74" idx="1"/>
          </p:cNvCxnSpPr>
          <p:nvPr/>
        </p:nvCxnSpPr>
        <p:spPr>
          <a:xfrm flipV="1">
            <a:off x="4113360" y="538920"/>
            <a:ext cx="259560" cy="301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76" name="Straight Arrow Connector 11"/>
          <p:cNvCxnSpPr>
            <a:stCxn id="67" idx="1"/>
            <a:endCxn id="74" idx="3"/>
          </p:cNvCxnSpPr>
          <p:nvPr/>
        </p:nvCxnSpPr>
        <p:spPr>
          <a:xfrm flipH="1" flipV="1">
            <a:off x="5942160" y="538920"/>
            <a:ext cx="662040" cy="87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77" name="Diamond 6"/>
          <p:cNvSpPr/>
          <p:nvPr/>
        </p:nvSpPr>
        <p:spPr>
          <a:xfrm>
            <a:off x="5744520" y="1600200"/>
            <a:ext cx="17982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Straight Arrow Connector 13"/>
          <p:cNvCxnSpPr>
            <a:stCxn id="77" idx="0"/>
            <a:endCxn id="67" idx="2"/>
          </p:cNvCxnSpPr>
          <p:nvPr/>
        </p:nvCxnSpPr>
        <p:spPr>
          <a:xfrm flipV="1">
            <a:off x="6643800" y="991440"/>
            <a:ext cx="77256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79" name="Straight Arrow Connector 14"/>
          <p:cNvCxnSpPr>
            <a:endCxn id="77" idx="2"/>
          </p:cNvCxnSpPr>
          <p:nvPr/>
        </p:nvCxnSpPr>
        <p:spPr>
          <a:xfrm flipH="1" flipV="1">
            <a:off x="6643800" y="1985760"/>
            <a:ext cx="431280" cy="758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80" name="Diamond 7"/>
          <p:cNvSpPr/>
          <p:nvPr/>
        </p:nvSpPr>
        <p:spPr>
          <a:xfrm>
            <a:off x="128520" y="6134400"/>
            <a:ext cx="15696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Group 8"/>
          <p:cNvGrpSpPr/>
          <p:nvPr/>
        </p:nvGrpSpPr>
        <p:grpSpPr>
          <a:xfrm>
            <a:off x="6147720" y="2743200"/>
            <a:ext cx="1852920" cy="1216440"/>
            <a:chOff x="6147720" y="2743200"/>
            <a:chExt cx="1852920" cy="1216440"/>
          </a:xfrm>
        </p:grpSpPr>
        <p:sp>
          <p:nvSpPr>
            <p:cNvPr id="82" name="TextBox 33"/>
            <p:cNvSpPr/>
            <p:nvPr/>
          </p:nvSpPr>
          <p:spPr>
            <a:xfrm>
              <a:off x="6147720" y="2743200"/>
              <a:ext cx="1852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TextBox 34"/>
            <p:cNvSpPr/>
            <p:nvPr/>
          </p:nvSpPr>
          <p:spPr>
            <a:xfrm>
              <a:off x="6147720" y="3016080"/>
              <a:ext cx="185292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4" name="Isosceles Triangle 3"/>
          <p:cNvSpPr/>
          <p:nvPr/>
        </p:nvSpPr>
        <p:spPr>
          <a:xfrm>
            <a:off x="7315200" y="4414680"/>
            <a:ext cx="480600" cy="385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25"/>
          <p:cNvSpPr/>
          <p:nvPr/>
        </p:nvSpPr>
        <p:spPr>
          <a:xfrm>
            <a:off x="8686800" y="320040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28"/>
          <p:cNvSpPr/>
          <p:nvPr/>
        </p:nvSpPr>
        <p:spPr>
          <a:xfrm>
            <a:off x="8686800" y="3505680"/>
            <a:ext cx="1624320" cy="1371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7" name="Straight Arrow Connector 15"/>
          <p:cNvCxnSpPr>
            <a:stCxn id="84" idx="4"/>
            <a:endCxn id="86" idx="1"/>
          </p:cNvCxnSpPr>
          <p:nvPr/>
        </p:nvCxnSpPr>
        <p:spPr>
          <a:xfrm flipV="1">
            <a:off x="7795800" y="4191120"/>
            <a:ext cx="891360" cy="609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88" name="Straight Arrow Connector 16"/>
          <p:cNvCxnSpPr>
            <a:stCxn id="84" idx="0"/>
            <a:endCxn id="81" idx="2"/>
          </p:cNvCxnSpPr>
          <p:nvPr/>
        </p:nvCxnSpPr>
        <p:spPr>
          <a:xfrm flipH="1" flipV="1">
            <a:off x="7074000" y="3959640"/>
            <a:ext cx="482040" cy="45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89" name="TextBox 35"/>
          <p:cNvSpPr/>
          <p:nvPr/>
        </p:nvSpPr>
        <p:spPr>
          <a:xfrm>
            <a:off x="2032200" y="243684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36"/>
          <p:cNvSpPr/>
          <p:nvPr/>
        </p:nvSpPr>
        <p:spPr>
          <a:xfrm>
            <a:off x="2032200" y="2698200"/>
            <a:ext cx="16243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37"/>
          <p:cNvSpPr/>
          <p:nvPr/>
        </p:nvSpPr>
        <p:spPr>
          <a:xfrm>
            <a:off x="2032200" y="243684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Box 38"/>
          <p:cNvSpPr/>
          <p:nvPr/>
        </p:nvSpPr>
        <p:spPr>
          <a:xfrm>
            <a:off x="2032200" y="2698200"/>
            <a:ext cx="1624320" cy="5173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Diamond 8"/>
          <p:cNvSpPr/>
          <p:nvPr/>
        </p:nvSpPr>
        <p:spPr>
          <a:xfrm>
            <a:off x="1829160" y="1828800"/>
            <a:ext cx="182736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Oval 3"/>
          <p:cNvSpPr/>
          <p:nvPr/>
        </p:nvSpPr>
        <p:spPr>
          <a:xfrm>
            <a:off x="3886200" y="1442160"/>
            <a:ext cx="1598760" cy="385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DateTime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5" name="Straight Arrow Connector 36"/>
          <p:cNvCxnSpPr>
            <a:stCxn id="93" idx="3"/>
            <a:endCxn id="94" idx="2"/>
          </p:cNvCxnSpPr>
          <p:nvPr/>
        </p:nvCxnSpPr>
        <p:spPr>
          <a:xfrm flipV="1">
            <a:off x="3656520" y="1635120"/>
            <a:ext cx="230040" cy="387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6" name="Straight Arrow Connector 37"/>
          <p:cNvCxnSpPr>
            <a:stCxn id="91" idx="-1"/>
            <a:endCxn id="93" idx="2"/>
          </p:cNvCxnSpPr>
          <p:nvPr/>
        </p:nvCxnSpPr>
        <p:spPr>
          <a:xfrm flipH="1" flipV="1">
            <a:off x="2742840" y="2214360"/>
            <a:ext cx="101880" cy="222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7" name="Straight Arrow Connector 38"/>
          <p:cNvCxnSpPr>
            <a:stCxn id="93" idx="0"/>
            <a:endCxn id="63" idx="2"/>
          </p:cNvCxnSpPr>
          <p:nvPr/>
        </p:nvCxnSpPr>
        <p:spPr>
          <a:xfrm flipV="1">
            <a:off x="2742840" y="1418400"/>
            <a:ext cx="558720" cy="410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98" name="TextBox 43"/>
          <p:cNvSpPr/>
          <p:nvPr/>
        </p:nvSpPr>
        <p:spPr>
          <a:xfrm>
            <a:off x="10491120" y="127512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44"/>
          <p:cNvSpPr/>
          <p:nvPr/>
        </p:nvSpPr>
        <p:spPr>
          <a:xfrm>
            <a:off x="10491120" y="1536480"/>
            <a:ext cx="16243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45"/>
          <p:cNvSpPr/>
          <p:nvPr/>
        </p:nvSpPr>
        <p:spPr>
          <a:xfrm>
            <a:off x="10491120" y="127512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46"/>
          <p:cNvSpPr/>
          <p:nvPr/>
        </p:nvSpPr>
        <p:spPr>
          <a:xfrm>
            <a:off x="10491120" y="1536480"/>
            <a:ext cx="162432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Diamond 20"/>
          <p:cNvSpPr/>
          <p:nvPr/>
        </p:nvSpPr>
        <p:spPr>
          <a:xfrm>
            <a:off x="8078040" y="1516320"/>
            <a:ext cx="205632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3" name="Straight Arrow Connector 35"/>
          <p:cNvCxnSpPr>
            <a:stCxn id="102" idx="2"/>
            <a:endCxn id="85" idx="0"/>
          </p:cNvCxnSpPr>
          <p:nvPr/>
        </p:nvCxnSpPr>
        <p:spPr>
          <a:xfrm>
            <a:off x="9106200" y="1901880"/>
            <a:ext cx="393120" cy="1298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4" name="Straight Arrow Connector 43"/>
          <p:cNvCxnSpPr>
            <a:stCxn id="101" idx="1"/>
            <a:endCxn id="102" idx="2"/>
          </p:cNvCxnSpPr>
          <p:nvPr/>
        </p:nvCxnSpPr>
        <p:spPr>
          <a:xfrm flipH="1" flipV="1">
            <a:off x="9106200" y="1901880"/>
            <a:ext cx="1385280" cy="426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5" name="Straight Arrow Connector 49"/>
          <p:cNvCxnSpPr>
            <a:stCxn id="102" idx="0"/>
            <a:endCxn id="67" idx="2"/>
          </p:cNvCxnSpPr>
          <p:nvPr/>
        </p:nvCxnSpPr>
        <p:spPr>
          <a:xfrm flipH="1" flipV="1">
            <a:off x="7416000" y="991440"/>
            <a:ext cx="1690560" cy="525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06" name="Oval 6"/>
          <p:cNvSpPr/>
          <p:nvPr/>
        </p:nvSpPr>
        <p:spPr>
          <a:xfrm>
            <a:off x="7084440" y="2131560"/>
            <a:ext cx="1221120" cy="385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7" name="Straight Arrow Connector 50"/>
          <p:cNvCxnSpPr>
            <a:stCxn id="102" idx="1"/>
            <a:endCxn id="106" idx="0"/>
          </p:cNvCxnSpPr>
          <p:nvPr/>
        </p:nvCxnSpPr>
        <p:spPr>
          <a:xfrm flipH="1">
            <a:off x="7695000" y="1709280"/>
            <a:ext cx="383400" cy="422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08" name="TextBox 74"/>
          <p:cNvSpPr/>
          <p:nvPr/>
        </p:nvSpPr>
        <p:spPr>
          <a:xfrm>
            <a:off x="4547880" y="564048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Diamond 22"/>
          <p:cNvSpPr/>
          <p:nvPr/>
        </p:nvSpPr>
        <p:spPr>
          <a:xfrm>
            <a:off x="2971800" y="3500280"/>
            <a:ext cx="182772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0" name="Straight Arrow Connector 59"/>
          <p:cNvCxnSpPr>
            <a:stCxn id="108" idx="1"/>
            <a:endCxn id="109" idx="2"/>
          </p:cNvCxnSpPr>
          <p:nvPr/>
        </p:nvCxnSpPr>
        <p:spPr>
          <a:xfrm flipH="1" flipV="1">
            <a:off x="3885840" y="3885840"/>
            <a:ext cx="662400" cy="1906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11" name="Straight Arrow Connector 60"/>
          <p:cNvCxnSpPr>
            <a:stCxn id="92" idx="2"/>
            <a:endCxn id="109" idx="0"/>
          </p:cNvCxnSpPr>
          <p:nvPr/>
        </p:nvCxnSpPr>
        <p:spPr>
          <a:xfrm>
            <a:off x="2844360" y="3215520"/>
            <a:ext cx="1041840" cy="285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12" name="Straight Arrow Connector 61"/>
          <p:cNvCxnSpPr>
            <a:stCxn id="113" idx="3"/>
            <a:endCxn id="63" idx="2"/>
          </p:cNvCxnSpPr>
          <p:nvPr/>
        </p:nvCxnSpPr>
        <p:spPr>
          <a:xfrm flipH="1" flipV="1">
            <a:off x="3301200" y="1418400"/>
            <a:ext cx="3556800" cy="3496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3" name="Diamond 24"/>
          <p:cNvSpPr/>
          <p:nvPr/>
        </p:nvSpPr>
        <p:spPr>
          <a:xfrm>
            <a:off x="4801320" y="4572000"/>
            <a:ext cx="2056320" cy="6847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4" name="Straight Arrow Connector 62"/>
          <p:cNvCxnSpPr>
            <a:stCxn id="108" idx="0"/>
            <a:endCxn id="113" idx="2"/>
          </p:cNvCxnSpPr>
          <p:nvPr/>
        </p:nvCxnSpPr>
        <p:spPr>
          <a:xfrm flipV="1">
            <a:off x="5360040" y="5256720"/>
            <a:ext cx="469800" cy="384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5" name="Isosceles Triangle 4"/>
          <p:cNvSpPr/>
          <p:nvPr/>
        </p:nvSpPr>
        <p:spPr>
          <a:xfrm>
            <a:off x="2490840" y="4343400"/>
            <a:ext cx="480600" cy="385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6" name="Straight Arrow Connector 74"/>
          <p:cNvCxnSpPr>
            <a:stCxn id="115" idx="0"/>
            <a:endCxn id="92" idx="2"/>
          </p:cNvCxnSpPr>
          <p:nvPr/>
        </p:nvCxnSpPr>
        <p:spPr>
          <a:xfrm flipV="1">
            <a:off x="2731320" y="3215520"/>
            <a:ext cx="113400" cy="1128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7" name="TextBox 39"/>
          <p:cNvSpPr/>
          <p:nvPr/>
        </p:nvSpPr>
        <p:spPr>
          <a:xfrm>
            <a:off x="2057400" y="525780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Box 41"/>
          <p:cNvSpPr/>
          <p:nvPr/>
        </p:nvSpPr>
        <p:spPr>
          <a:xfrm>
            <a:off x="2057400" y="525780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Daily 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Box 42"/>
          <p:cNvSpPr/>
          <p:nvPr/>
        </p:nvSpPr>
        <p:spPr>
          <a:xfrm>
            <a:off x="2057400" y="5519160"/>
            <a:ext cx="162432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Deadline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0" name="Straight Arrow Connector 75"/>
          <p:cNvCxnSpPr>
            <a:stCxn id="115" idx="3"/>
            <a:endCxn id="118" idx="0"/>
          </p:cNvCxnSpPr>
          <p:nvPr/>
        </p:nvCxnSpPr>
        <p:spPr>
          <a:xfrm>
            <a:off x="2731320" y="4728960"/>
            <a:ext cx="138600" cy="529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21" name="Diamond 30"/>
          <p:cNvSpPr/>
          <p:nvPr/>
        </p:nvSpPr>
        <p:spPr>
          <a:xfrm>
            <a:off x="6431400" y="5329440"/>
            <a:ext cx="15696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Diamond 31"/>
          <p:cNvSpPr/>
          <p:nvPr/>
        </p:nvSpPr>
        <p:spPr>
          <a:xfrm>
            <a:off x="6431400" y="5786640"/>
            <a:ext cx="17982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Drawback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Straight Arrow Connector 76"/>
          <p:cNvCxnSpPr>
            <a:stCxn id="86" idx="1"/>
            <a:endCxn id="121" idx="3"/>
          </p:cNvCxnSpPr>
          <p:nvPr/>
        </p:nvCxnSpPr>
        <p:spPr>
          <a:xfrm flipH="1">
            <a:off x="8001000" y="4191120"/>
            <a:ext cx="686160" cy="1331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4" name="Straight Arrow Connector 77"/>
          <p:cNvCxnSpPr>
            <a:stCxn id="121" idx="1"/>
            <a:endCxn id="108" idx="3"/>
          </p:cNvCxnSpPr>
          <p:nvPr/>
        </p:nvCxnSpPr>
        <p:spPr>
          <a:xfrm flipH="1">
            <a:off x="6172200" y="5522400"/>
            <a:ext cx="259560" cy="270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25" name="Straight Arrow Connector 78"/>
          <p:cNvCxnSpPr>
            <a:stCxn id="122" idx="1"/>
            <a:endCxn id="108" idx="3"/>
          </p:cNvCxnSpPr>
          <p:nvPr/>
        </p:nvCxnSpPr>
        <p:spPr>
          <a:xfrm flipH="1" flipV="1">
            <a:off x="6172200" y="5792040"/>
            <a:ext cx="259560" cy="187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26" name="Straight Arrow Connector 79"/>
          <p:cNvCxnSpPr>
            <a:stCxn id="86" idx="1"/>
            <a:endCxn id="122" idx="3"/>
          </p:cNvCxnSpPr>
          <p:nvPr/>
        </p:nvCxnSpPr>
        <p:spPr>
          <a:xfrm flipH="1">
            <a:off x="8229600" y="4191120"/>
            <a:ext cx="457560" cy="1788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Arrow Connector 1"/>
          <p:cNvCxnSpPr/>
          <p:nvPr/>
        </p:nvCxnSpPr>
        <p:spPr>
          <a:xfrm flipH="1">
            <a:off x="0" y="3073320"/>
            <a:ext cx="1830960" cy="21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28" name="Straight Arrow Connector 2"/>
          <p:cNvCxnSpPr/>
          <p:nvPr/>
        </p:nvCxnSpPr>
        <p:spPr>
          <a:xfrm>
            <a:off x="0" y="2489400"/>
            <a:ext cx="1830960" cy="2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9" name="Straight Arrow Connector 3"/>
          <p:cNvCxnSpPr/>
          <p:nvPr/>
        </p:nvCxnSpPr>
        <p:spPr>
          <a:xfrm>
            <a:off x="0" y="2781360"/>
            <a:ext cx="1830960" cy="21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0" name="Straight Arrow Connector 4"/>
          <p:cNvCxnSpPr/>
          <p:nvPr/>
        </p:nvCxnSpPr>
        <p:spPr>
          <a:xfrm flipH="1">
            <a:off x="0" y="3657600"/>
            <a:ext cx="1830960" cy="2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31" name="Diamond 1"/>
          <p:cNvSpPr/>
          <p:nvPr/>
        </p:nvSpPr>
        <p:spPr>
          <a:xfrm>
            <a:off x="128520" y="6134040"/>
            <a:ext cx="15696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Oval 1"/>
          <p:cNvSpPr/>
          <p:nvPr/>
        </p:nvSpPr>
        <p:spPr>
          <a:xfrm>
            <a:off x="302760" y="5454000"/>
            <a:ext cx="1221120" cy="385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3" name="Group 1"/>
          <p:cNvGrpSpPr/>
          <p:nvPr/>
        </p:nvGrpSpPr>
        <p:grpSpPr>
          <a:xfrm>
            <a:off x="101160" y="336240"/>
            <a:ext cx="1624320" cy="777960"/>
            <a:chOff x="101160" y="336240"/>
            <a:chExt cx="1624320" cy="777960"/>
          </a:xfrm>
        </p:grpSpPr>
        <p:sp>
          <p:nvSpPr>
            <p:cNvPr id="134" name="TextBox 1"/>
            <p:cNvSpPr/>
            <p:nvPr/>
          </p:nvSpPr>
          <p:spPr>
            <a:xfrm>
              <a:off x="101160" y="336240"/>
              <a:ext cx="1624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TextBox 2"/>
            <p:cNvSpPr/>
            <p:nvPr/>
          </p:nvSpPr>
          <p:spPr>
            <a:xfrm>
              <a:off x="101160" y="597600"/>
              <a:ext cx="16243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6" name="Diamond 2"/>
          <p:cNvSpPr/>
          <p:nvPr/>
        </p:nvSpPr>
        <p:spPr>
          <a:xfrm>
            <a:off x="128520" y="4629600"/>
            <a:ext cx="1569600" cy="5302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Straight Arrow Connector 5"/>
          <p:cNvCxnSpPr/>
          <p:nvPr/>
        </p:nvCxnSpPr>
        <p:spPr>
          <a:xfrm>
            <a:off x="0" y="3365640"/>
            <a:ext cx="1830960" cy="2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38" name="Isosceles Triangle 1"/>
          <p:cNvSpPr/>
          <p:nvPr/>
        </p:nvSpPr>
        <p:spPr>
          <a:xfrm>
            <a:off x="673200" y="3949920"/>
            <a:ext cx="480600" cy="385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9" name="Group 2"/>
          <p:cNvGrpSpPr/>
          <p:nvPr/>
        </p:nvGrpSpPr>
        <p:grpSpPr>
          <a:xfrm>
            <a:off x="101160" y="1413000"/>
            <a:ext cx="1624320" cy="777960"/>
            <a:chOff x="101160" y="1413000"/>
            <a:chExt cx="1624320" cy="777960"/>
          </a:xfrm>
        </p:grpSpPr>
        <p:sp>
          <p:nvSpPr>
            <p:cNvPr id="140" name="TextBox 3"/>
            <p:cNvSpPr/>
            <p:nvPr/>
          </p:nvSpPr>
          <p:spPr>
            <a:xfrm>
              <a:off x="101160" y="1413000"/>
              <a:ext cx="16243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TextBox 4"/>
            <p:cNvSpPr/>
            <p:nvPr/>
          </p:nvSpPr>
          <p:spPr>
            <a:xfrm>
              <a:off x="101160" y="1674360"/>
              <a:ext cx="16243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2" name="TextBox 19"/>
          <p:cNvSpPr/>
          <p:nvPr/>
        </p:nvSpPr>
        <p:spPr>
          <a:xfrm>
            <a:off x="4775040" y="45720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0"/>
          <p:cNvSpPr/>
          <p:nvPr/>
        </p:nvSpPr>
        <p:spPr>
          <a:xfrm>
            <a:off x="4775040" y="718560"/>
            <a:ext cx="16243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4" name="Group 6"/>
          <p:cNvGrpSpPr/>
          <p:nvPr/>
        </p:nvGrpSpPr>
        <p:grpSpPr>
          <a:xfrm>
            <a:off x="4343400" y="4114800"/>
            <a:ext cx="1624320" cy="991440"/>
            <a:chOff x="4343400" y="4114800"/>
            <a:chExt cx="1624320" cy="991440"/>
          </a:xfrm>
        </p:grpSpPr>
        <p:sp>
          <p:nvSpPr>
            <p:cNvPr id="145" name="TextBox 21"/>
            <p:cNvSpPr/>
            <p:nvPr/>
          </p:nvSpPr>
          <p:spPr>
            <a:xfrm>
              <a:off x="4343400" y="4114800"/>
              <a:ext cx="1624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Guild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TextBox 30"/>
            <p:cNvSpPr/>
            <p:nvPr/>
          </p:nvSpPr>
          <p:spPr>
            <a:xfrm>
              <a:off x="4343400" y="4376160"/>
              <a:ext cx="162432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7" name="Diamond 9"/>
          <p:cNvSpPr/>
          <p:nvPr/>
        </p:nvSpPr>
        <p:spPr>
          <a:xfrm>
            <a:off x="2743200" y="2356560"/>
            <a:ext cx="15696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Diamond 10"/>
          <p:cNvSpPr/>
          <p:nvPr/>
        </p:nvSpPr>
        <p:spPr>
          <a:xfrm>
            <a:off x="4572000" y="2355120"/>
            <a:ext cx="179820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9" name="Straight Arrow Connector 24"/>
          <p:cNvCxnSpPr>
            <a:stCxn id="144" idx="0"/>
            <a:endCxn id="147" idx="2"/>
          </p:cNvCxnSpPr>
          <p:nvPr/>
        </p:nvCxnSpPr>
        <p:spPr>
          <a:xfrm flipH="1" flipV="1">
            <a:off x="3528000" y="2742120"/>
            <a:ext cx="1627920" cy="1373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50" name="Straight Arrow Connector 18"/>
          <p:cNvCxnSpPr>
            <a:stCxn id="148" idx="0"/>
            <a:endCxn id="143" idx="2"/>
          </p:cNvCxnSpPr>
          <p:nvPr/>
        </p:nvCxnSpPr>
        <p:spPr>
          <a:xfrm flipV="1">
            <a:off x="5471280" y="1448640"/>
            <a:ext cx="116280" cy="906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51" name="Straight Arrow Connector 17"/>
          <p:cNvCxnSpPr>
            <a:stCxn id="144" idx="0"/>
            <a:endCxn id="148" idx="2"/>
          </p:cNvCxnSpPr>
          <p:nvPr/>
        </p:nvCxnSpPr>
        <p:spPr>
          <a:xfrm flipV="1">
            <a:off x="5155560" y="2742120"/>
            <a:ext cx="316080" cy="1373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2" name="Straight Arrow Connector 23"/>
          <p:cNvCxnSpPr>
            <a:stCxn id="143" idx="2"/>
            <a:endCxn id="147" idx="0"/>
          </p:cNvCxnSpPr>
          <p:nvPr/>
        </p:nvCxnSpPr>
        <p:spPr>
          <a:xfrm flipH="1">
            <a:off x="3528000" y="1448640"/>
            <a:ext cx="2059560" cy="908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53" name="Diamond 11"/>
          <p:cNvSpPr/>
          <p:nvPr/>
        </p:nvSpPr>
        <p:spPr>
          <a:xfrm>
            <a:off x="2743200" y="300240"/>
            <a:ext cx="15696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4" name="Straight Arrow Connector 25"/>
          <p:cNvCxnSpPr>
            <a:stCxn id="143" idx="1"/>
            <a:endCxn id="153" idx="3"/>
          </p:cNvCxnSpPr>
          <p:nvPr/>
        </p:nvCxnSpPr>
        <p:spPr>
          <a:xfrm flipH="1" flipV="1">
            <a:off x="4312800" y="493200"/>
            <a:ext cx="462600" cy="590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5" name="Straight Arrow Connector 26"/>
          <p:cNvCxnSpPr>
            <a:stCxn id="143" idx="2"/>
            <a:endCxn id="153" idx="2"/>
          </p:cNvCxnSpPr>
          <p:nvPr/>
        </p:nvCxnSpPr>
        <p:spPr>
          <a:xfrm flipH="1" flipV="1">
            <a:off x="3528000" y="685800"/>
            <a:ext cx="2059560" cy="763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156" name="Group 7"/>
          <p:cNvGrpSpPr/>
          <p:nvPr/>
        </p:nvGrpSpPr>
        <p:grpSpPr>
          <a:xfrm>
            <a:off x="8686800" y="837360"/>
            <a:ext cx="1624320" cy="991440"/>
            <a:chOff x="8686800" y="837360"/>
            <a:chExt cx="1624320" cy="991440"/>
          </a:xfrm>
        </p:grpSpPr>
        <p:sp>
          <p:nvSpPr>
            <p:cNvPr id="157" name="TextBox 31"/>
            <p:cNvSpPr/>
            <p:nvPr/>
          </p:nvSpPr>
          <p:spPr>
            <a:xfrm>
              <a:off x="8686800" y="837360"/>
              <a:ext cx="1624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TextBox 32"/>
            <p:cNvSpPr/>
            <p:nvPr/>
          </p:nvSpPr>
          <p:spPr>
            <a:xfrm>
              <a:off x="8686800" y="1098720"/>
              <a:ext cx="162432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DateTime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9" name="Diamond 12"/>
          <p:cNvSpPr/>
          <p:nvPr/>
        </p:nvSpPr>
        <p:spPr>
          <a:xfrm>
            <a:off x="128880" y="6134040"/>
            <a:ext cx="15696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Diamond 13"/>
          <p:cNvSpPr/>
          <p:nvPr/>
        </p:nvSpPr>
        <p:spPr>
          <a:xfrm>
            <a:off x="7315200" y="228600"/>
            <a:ext cx="15696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27"/>
          <p:cNvCxnSpPr/>
          <p:nvPr/>
        </p:nvCxnSpPr>
        <p:spPr>
          <a:xfrm>
            <a:off x="360" y="3366000"/>
            <a:ext cx="1830960" cy="2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62" name="Straight Arrow Connector 28"/>
          <p:cNvCxnSpPr>
            <a:stCxn id="160" idx="1"/>
            <a:endCxn id="143" idx="3"/>
          </p:cNvCxnSpPr>
          <p:nvPr/>
        </p:nvCxnSpPr>
        <p:spPr>
          <a:xfrm flipH="1">
            <a:off x="6399360" y="421560"/>
            <a:ext cx="916200" cy="662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63" name="Diamond 14"/>
          <p:cNvSpPr/>
          <p:nvPr/>
        </p:nvSpPr>
        <p:spPr>
          <a:xfrm>
            <a:off x="6629400" y="1442160"/>
            <a:ext cx="1828800" cy="6152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Straight Arrow Connector 30"/>
          <p:cNvCxnSpPr>
            <a:stCxn id="156" idx="0"/>
            <a:endCxn id="160" idx="3"/>
          </p:cNvCxnSpPr>
          <p:nvPr/>
        </p:nvCxnSpPr>
        <p:spPr>
          <a:xfrm flipH="1" flipV="1">
            <a:off x="8884800" y="421560"/>
            <a:ext cx="614520" cy="416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5" name="Diamond 15"/>
          <p:cNvSpPr/>
          <p:nvPr/>
        </p:nvSpPr>
        <p:spPr>
          <a:xfrm>
            <a:off x="6429960" y="2356560"/>
            <a:ext cx="15696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6" name="Straight Arrow Connector 32"/>
          <p:cNvCxnSpPr>
            <a:stCxn id="156" idx="2"/>
            <a:endCxn id="165" idx="3"/>
          </p:cNvCxnSpPr>
          <p:nvPr/>
        </p:nvCxnSpPr>
        <p:spPr>
          <a:xfrm flipH="1">
            <a:off x="7999560" y="1828800"/>
            <a:ext cx="1499760" cy="721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7" name="Straight Arrow Connector 33"/>
          <p:cNvCxnSpPr>
            <a:stCxn id="165" idx="1"/>
            <a:endCxn id="144" idx="3"/>
          </p:cNvCxnSpPr>
          <p:nvPr/>
        </p:nvCxnSpPr>
        <p:spPr>
          <a:xfrm flipH="1">
            <a:off x="5967720" y="2549520"/>
            <a:ext cx="462600" cy="2061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8" name="Straight Arrow Connector 34"/>
          <p:cNvCxnSpPr>
            <a:stCxn id="156" idx="1"/>
            <a:endCxn id="163" idx="3"/>
          </p:cNvCxnSpPr>
          <p:nvPr/>
        </p:nvCxnSpPr>
        <p:spPr>
          <a:xfrm flipH="1">
            <a:off x="8458200" y="1333080"/>
            <a:ext cx="228960" cy="417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9" name="Straight Arrow Connector 31"/>
          <p:cNvCxnSpPr>
            <a:stCxn id="163" idx="1"/>
            <a:endCxn id="143" idx="2"/>
          </p:cNvCxnSpPr>
          <p:nvPr/>
        </p:nvCxnSpPr>
        <p:spPr>
          <a:xfrm flipH="1" flipV="1">
            <a:off x="5587200" y="1448640"/>
            <a:ext cx="1042560" cy="301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170" name="Group 9"/>
          <p:cNvGrpSpPr/>
          <p:nvPr/>
        </p:nvGrpSpPr>
        <p:grpSpPr>
          <a:xfrm>
            <a:off x="8433000" y="4392720"/>
            <a:ext cx="1624320" cy="565200"/>
            <a:chOff x="8433000" y="4392720"/>
            <a:chExt cx="1624320" cy="565200"/>
          </a:xfrm>
        </p:grpSpPr>
        <p:sp>
          <p:nvSpPr>
            <p:cNvPr id="171" name="TextBox 47"/>
            <p:cNvSpPr/>
            <p:nvPr/>
          </p:nvSpPr>
          <p:spPr>
            <a:xfrm>
              <a:off x="8433000" y="4392720"/>
              <a:ext cx="1624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TextBox 48"/>
            <p:cNvSpPr/>
            <p:nvPr/>
          </p:nvSpPr>
          <p:spPr>
            <a:xfrm>
              <a:off x="8433000" y="4654080"/>
              <a:ext cx="1624320" cy="3038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3" name="Group 11"/>
          <p:cNvGrpSpPr/>
          <p:nvPr/>
        </p:nvGrpSpPr>
        <p:grpSpPr>
          <a:xfrm>
            <a:off x="101160" y="336240"/>
            <a:ext cx="1624320" cy="777960"/>
            <a:chOff x="101160" y="336240"/>
            <a:chExt cx="1624320" cy="777960"/>
          </a:xfrm>
        </p:grpSpPr>
        <p:sp>
          <p:nvSpPr>
            <p:cNvPr id="174" name="TextBox 51"/>
            <p:cNvSpPr/>
            <p:nvPr/>
          </p:nvSpPr>
          <p:spPr>
            <a:xfrm>
              <a:off x="101160" y="336240"/>
              <a:ext cx="1624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TextBox 52"/>
            <p:cNvSpPr/>
            <p:nvPr/>
          </p:nvSpPr>
          <p:spPr>
            <a:xfrm>
              <a:off x="101160" y="597600"/>
              <a:ext cx="16243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6" name="Group 14"/>
          <p:cNvGrpSpPr/>
          <p:nvPr/>
        </p:nvGrpSpPr>
        <p:grpSpPr>
          <a:xfrm>
            <a:off x="6400800" y="4205880"/>
            <a:ext cx="1624320" cy="564480"/>
            <a:chOff x="6400800" y="4205880"/>
            <a:chExt cx="1624320" cy="564480"/>
          </a:xfrm>
        </p:grpSpPr>
        <p:sp>
          <p:nvSpPr>
            <p:cNvPr id="177" name="TextBox 55"/>
            <p:cNvSpPr/>
            <p:nvPr/>
          </p:nvSpPr>
          <p:spPr>
            <a:xfrm>
              <a:off x="6400800" y="4205880"/>
              <a:ext cx="1624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TextBox 56"/>
            <p:cNvSpPr/>
            <p:nvPr/>
          </p:nvSpPr>
          <p:spPr>
            <a:xfrm>
              <a:off x="6400800" y="4467240"/>
              <a:ext cx="1624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9" name="Isosceles Triangle 6"/>
          <p:cNvSpPr/>
          <p:nvPr/>
        </p:nvSpPr>
        <p:spPr>
          <a:xfrm>
            <a:off x="9601200" y="2127960"/>
            <a:ext cx="480600" cy="385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0" name="Straight Arrow Connector 51"/>
          <p:cNvCxnSpPr>
            <a:stCxn id="181" idx="2"/>
            <a:endCxn id="176" idx="0"/>
          </p:cNvCxnSpPr>
          <p:nvPr/>
        </p:nvCxnSpPr>
        <p:spPr>
          <a:xfrm flipH="1">
            <a:off x="7212960" y="4114800"/>
            <a:ext cx="765000" cy="91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2" name="Straight Arrow Connector 53"/>
          <p:cNvCxnSpPr>
            <a:stCxn id="170" idx="0"/>
            <a:endCxn id="181" idx="4"/>
          </p:cNvCxnSpPr>
          <p:nvPr/>
        </p:nvCxnSpPr>
        <p:spPr>
          <a:xfrm flipH="1" flipV="1">
            <a:off x="8458200" y="4114800"/>
            <a:ext cx="787320" cy="278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3" name="Straight Arrow Connector 54"/>
          <p:cNvCxnSpPr>
            <a:stCxn id="179" idx="3"/>
            <a:endCxn id="184" idx="0"/>
          </p:cNvCxnSpPr>
          <p:nvPr/>
        </p:nvCxnSpPr>
        <p:spPr>
          <a:xfrm flipH="1">
            <a:off x="8103240" y="2513520"/>
            <a:ext cx="1738800" cy="366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5" name="Straight Arrow Connector 55"/>
          <p:cNvCxnSpPr>
            <a:stCxn id="156" idx="2"/>
            <a:endCxn id="179" idx="0"/>
          </p:cNvCxnSpPr>
          <p:nvPr/>
        </p:nvCxnSpPr>
        <p:spPr>
          <a:xfrm>
            <a:off x="9498960" y="1828800"/>
            <a:ext cx="343080" cy="299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6" name="TextBox 73"/>
          <p:cNvSpPr/>
          <p:nvPr/>
        </p:nvSpPr>
        <p:spPr>
          <a:xfrm>
            <a:off x="6604200" y="564048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Diamond 21"/>
          <p:cNvSpPr/>
          <p:nvPr/>
        </p:nvSpPr>
        <p:spPr>
          <a:xfrm>
            <a:off x="6400800" y="5100840"/>
            <a:ext cx="182772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8" name="Straight Arrow Connector 56"/>
          <p:cNvCxnSpPr/>
          <p:nvPr/>
        </p:nvCxnSpPr>
        <p:spPr>
          <a:xfrm flipH="1">
            <a:off x="0" y="3657600"/>
            <a:ext cx="1830960" cy="2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9" name="Straight Arrow Connector 57"/>
          <p:cNvCxnSpPr>
            <a:stCxn id="186" idx="0"/>
            <a:endCxn id="187" idx="2"/>
          </p:cNvCxnSpPr>
          <p:nvPr/>
        </p:nvCxnSpPr>
        <p:spPr>
          <a:xfrm flipH="1" flipV="1">
            <a:off x="7314840" y="5486400"/>
            <a:ext cx="101880" cy="154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0" name="Straight Arrow Connector 58"/>
          <p:cNvCxnSpPr>
            <a:stCxn id="176" idx="2"/>
            <a:endCxn id="187" idx="0"/>
          </p:cNvCxnSpPr>
          <p:nvPr/>
        </p:nvCxnSpPr>
        <p:spPr>
          <a:xfrm>
            <a:off x="7212960" y="4770360"/>
            <a:ext cx="102240" cy="330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191" name="Group 12"/>
          <p:cNvGrpSpPr/>
          <p:nvPr/>
        </p:nvGrpSpPr>
        <p:grpSpPr>
          <a:xfrm>
            <a:off x="7291080" y="2879640"/>
            <a:ext cx="1624320" cy="565200"/>
            <a:chOff x="7291080" y="2879640"/>
            <a:chExt cx="1624320" cy="565200"/>
          </a:xfrm>
        </p:grpSpPr>
        <p:sp>
          <p:nvSpPr>
            <p:cNvPr id="192" name="TextBox 23"/>
            <p:cNvSpPr/>
            <p:nvPr/>
          </p:nvSpPr>
          <p:spPr>
            <a:xfrm>
              <a:off x="7291080" y="2879640"/>
              <a:ext cx="1624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TextBox 24"/>
            <p:cNvSpPr/>
            <p:nvPr/>
          </p:nvSpPr>
          <p:spPr>
            <a:xfrm>
              <a:off x="7291080" y="3141000"/>
              <a:ext cx="1624320" cy="3038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4" name="Group 16"/>
          <p:cNvGrpSpPr/>
          <p:nvPr/>
        </p:nvGrpSpPr>
        <p:grpSpPr>
          <a:xfrm>
            <a:off x="7291080" y="2879640"/>
            <a:ext cx="1624320" cy="565200"/>
            <a:chOff x="7291080" y="2879640"/>
            <a:chExt cx="1624320" cy="565200"/>
          </a:xfrm>
        </p:grpSpPr>
        <p:sp>
          <p:nvSpPr>
            <p:cNvPr id="195" name="TextBox 40"/>
            <p:cNvSpPr/>
            <p:nvPr/>
          </p:nvSpPr>
          <p:spPr>
            <a:xfrm>
              <a:off x="7291080" y="2879640"/>
              <a:ext cx="1624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6" name="TextBox 59"/>
            <p:cNvSpPr/>
            <p:nvPr/>
          </p:nvSpPr>
          <p:spPr>
            <a:xfrm>
              <a:off x="7291080" y="3141000"/>
              <a:ext cx="1624320" cy="3038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1" name="Isosceles Triangle 7"/>
          <p:cNvSpPr/>
          <p:nvPr/>
        </p:nvSpPr>
        <p:spPr>
          <a:xfrm>
            <a:off x="7977600" y="3729240"/>
            <a:ext cx="480600" cy="385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80"/>
          <p:cNvCxnSpPr>
            <a:stCxn id="194" idx="2"/>
            <a:endCxn id="181" idx="0"/>
          </p:cNvCxnSpPr>
          <p:nvPr/>
        </p:nvCxnSpPr>
        <p:spPr>
          <a:xfrm>
            <a:off x="8103240" y="3444840"/>
            <a:ext cx="115200" cy="284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8" name="Straight Arrow Connector 52"/>
          <p:cNvCxnSpPr/>
          <p:nvPr/>
        </p:nvCxnSpPr>
        <p:spPr>
          <a:xfrm>
            <a:off x="7313400" y="3657600"/>
            <a:ext cx="1830960" cy="21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199" name=""/>
          <p:cNvSpPr txBox="1"/>
          <p:nvPr/>
        </p:nvSpPr>
        <p:spPr>
          <a:xfrm>
            <a:off x="8458200" y="338292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9"/>
          <p:cNvSpPr/>
          <p:nvPr/>
        </p:nvSpPr>
        <p:spPr>
          <a:xfrm>
            <a:off x="1804680" y="160020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Box 50"/>
          <p:cNvSpPr/>
          <p:nvPr/>
        </p:nvSpPr>
        <p:spPr>
          <a:xfrm>
            <a:off x="1804680" y="1861560"/>
            <a:ext cx="1624320" cy="1958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Isosceles Triangle 8"/>
          <p:cNvSpPr/>
          <p:nvPr/>
        </p:nvSpPr>
        <p:spPr>
          <a:xfrm>
            <a:off x="3405600" y="986040"/>
            <a:ext cx="480600" cy="385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3" name="Straight Arrow Connector 81"/>
          <p:cNvCxnSpPr>
            <a:stCxn id="202" idx="3"/>
            <a:endCxn id="200" idx="0"/>
          </p:cNvCxnSpPr>
          <p:nvPr/>
        </p:nvCxnSpPr>
        <p:spPr>
          <a:xfrm flipH="1">
            <a:off x="2616840" y="1371600"/>
            <a:ext cx="102960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4" name="Straight Arrow Connector 82"/>
          <p:cNvCxnSpPr>
            <a:stCxn id="202" idx="0"/>
            <a:endCxn id="143" idx="1"/>
          </p:cNvCxnSpPr>
          <p:nvPr/>
        </p:nvCxnSpPr>
        <p:spPr>
          <a:xfrm>
            <a:off x="3646080" y="986040"/>
            <a:ext cx="1129320" cy="97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Straight Arrow Connector 44"/>
          <p:cNvCxnSpPr/>
          <p:nvPr/>
        </p:nvCxnSpPr>
        <p:spPr>
          <a:xfrm flipH="1">
            <a:off x="0" y="3073320"/>
            <a:ext cx="1830960" cy="21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6" name="Straight Arrow Connector 45"/>
          <p:cNvCxnSpPr/>
          <p:nvPr/>
        </p:nvCxnSpPr>
        <p:spPr>
          <a:xfrm>
            <a:off x="0" y="2489400"/>
            <a:ext cx="1830960" cy="2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7" name="Straight Arrow Connector 46"/>
          <p:cNvCxnSpPr/>
          <p:nvPr/>
        </p:nvCxnSpPr>
        <p:spPr>
          <a:xfrm>
            <a:off x="0" y="2781360"/>
            <a:ext cx="1830960" cy="21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8" name="Straight Arrow Connector 47"/>
          <p:cNvCxnSpPr/>
          <p:nvPr/>
        </p:nvCxnSpPr>
        <p:spPr>
          <a:xfrm flipH="1">
            <a:off x="0" y="3657600"/>
            <a:ext cx="1830960" cy="2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9" name="Diamond 17"/>
          <p:cNvSpPr/>
          <p:nvPr/>
        </p:nvSpPr>
        <p:spPr>
          <a:xfrm>
            <a:off x="128520" y="6134040"/>
            <a:ext cx="15696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val 4"/>
          <p:cNvSpPr/>
          <p:nvPr/>
        </p:nvSpPr>
        <p:spPr>
          <a:xfrm>
            <a:off x="302760" y="5454000"/>
            <a:ext cx="1221120" cy="385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Box 53"/>
          <p:cNvSpPr/>
          <p:nvPr/>
        </p:nvSpPr>
        <p:spPr>
          <a:xfrm>
            <a:off x="101160" y="33624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Box 54"/>
          <p:cNvSpPr/>
          <p:nvPr/>
        </p:nvSpPr>
        <p:spPr>
          <a:xfrm>
            <a:off x="101160" y="597600"/>
            <a:ext cx="16243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Box 72"/>
          <p:cNvSpPr/>
          <p:nvPr/>
        </p:nvSpPr>
        <p:spPr>
          <a:xfrm>
            <a:off x="8458200" y="548640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Diamond 18"/>
          <p:cNvSpPr/>
          <p:nvPr/>
        </p:nvSpPr>
        <p:spPr>
          <a:xfrm>
            <a:off x="128520" y="4629600"/>
            <a:ext cx="1569600" cy="5302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5" name="Straight Arrow Connector 48"/>
          <p:cNvCxnSpPr/>
          <p:nvPr/>
        </p:nvCxnSpPr>
        <p:spPr>
          <a:xfrm>
            <a:off x="0" y="3365640"/>
            <a:ext cx="1830960" cy="2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6" name="Isosceles Triangle 5"/>
          <p:cNvSpPr/>
          <p:nvPr/>
        </p:nvSpPr>
        <p:spPr>
          <a:xfrm>
            <a:off x="673200" y="3949920"/>
            <a:ext cx="480600" cy="385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7" name="Group 15"/>
          <p:cNvGrpSpPr/>
          <p:nvPr/>
        </p:nvGrpSpPr>
        <p:grpSpPr>
          <a:xfrm>
            <a:off x="101160" y="1413000"/>
            <a:ext cx="1624320" cy="777960"/>
            <a:chOff x="101160" y="1413000"/>
            <a:chExt cx="1624320" cy="777960"/>
          </a:xfrm>
        </p:grpSpPr>
        <p:sp>
          <p:nvSpPr>
            <p:cNvPr id="218" name="TextBox 57"/>
            <p:cNvSpPr/>
            <p:nvPr/>
          </p:nvSpPr>
          <p:spPr>
            <a:xfrm>
              <a:off x="101160" y="1413000"/>
              <a:ext cx="16243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TextBox 58"/>
            <p:cNvSpPr/>
            <p:nvPr/>
          </p:nvSpPr>
          <p:spPr>
            <a:xfrm>
              <a:off x="101160" y="1674360"/>
              <a:ext cx="16243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0" name="TextBox 62"/>
          <p:cNvSpPr/>
          <p:nvPr/>
        </p:nvSpPr>
        <p:spPr>
          <a:xfrm>
            <a:off x="7493400" y="74628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Box 65"/>
          <p:cNvSpPr/>
          <p:nvPr/>
        </p:nvSpPr>
        <p:spPr>
          <a:xfrm>
            <a:off x="7493400" y="443160"/>
            <a:ext cx="162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2" name="Group 17"/>
          <p:cNvGrpSpPr/>
          <p:nvPr/>
        </p:nvGrpSpPr>
        <p:grpSpPr>
          <a:xfrm>
            <a:off x="5715000" y="3200400"/>
            <a:ext cx="1624320" cy="777960"/>
            <a:chOff x="5715000" y="3200400"/>
            <a:chExt cx="1624320" cy="777960"/>
          </a:xfrm>
        </p:grpSpPr>
        <p:sp>
          <p:nvSpPr>
            <p:cNvPr id="223" name="TextBox 61"/>
            <p:cNvSpPr/>
            <p:nvPr/>
          </p:nvSpPr>
          <p:spPr>
            <a:xfrm>
              <a:off x="5715000" y="3200400"/>
              <a:ext cx="1624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TextBox 63"/>
            <p:cNvSpPr/>
            <p:nvPr/>
          </p:nvSpPr>
          <p:spPr>
            <a:xfrm>
              <a:off x="5715000" y="3461760"/>
              <a:ext cx="16243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Base 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5" name="Group 18"/>
          <p:cNvGrpSpPr/>
          <p:nvPr/>
        </p:nvGrpSpPr>
        <p:grpSpPr>
          <a:xfrm>
            <a:off x="10058400" y="2482920"/>
            <a:ext cx="1624320" cy="1631880"/>
            <a:chOff x="10058400" y="2482920"/>
            <a:chExt cx="1624320" cy="1631880"/>
          </a:xfrm>
        </p:grpSpPr>
        <p:sp>
          <p:nvSpPr>
            <p:cNvPr id="226" name="TextBox 64"/>
            <p:cNvSpPr/>
            <p:nvPr/>
          </p:nvSpPr>
          <p:spPr>
            <a:xfrm>
              <a:off x="10058400" y="2482920"/>
              <a:ext cx="1624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TextBox 66"/>
            <p:cNvSpPr/>
            <p:nvPr/>
          </p:nvSpPr>
          <p:spPr>
            <a:xfrm>
              <a:off x="10058400" y="2744280"/>
              <a:ext cx="16243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8" name="Diamond 19"/>
          <p:cNvSpPr/>
          <p:nvPr/>
        </p:nvSpPr>
        <p:spPr>
          <a:xfrm>
            <a:off x="9402120" y="4572000"/>
            <a:ext cx="15696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Oval 5"/>
          <p:cNvSpPr/>
          <p:nvPr/>
        </p:nvSpPr>
        <p:spPr>
          <a:xfrm>
            <a:off x="7007400" y="4572000"/>
            <a:ext cx="1678320" cy="385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0" name="Group 19"/>
          <p:cNvGrpSpPr/>
          <p:nvPr/>
        </p:nvGrpSpPr>
        <p:grpSpPr>
          <a:xfrm>
            <a:off x="10058400" y="2482920"/>
            <a:ext cx="1624320" cy="1631880"/>
            <a:chOff x="10058400" y="2482920"/>
            <a:chExt cx="1624320" cy="1631880"/>
          </a:xfrm>
        </p:grpSpPr>
        <p:sp>
          <p:nvSpPr>
            <p:cNvPr id="231" name="TextBox 67"/>
            <p:cNvSpPr/>
            <p:nvPr/>
          </p:nvSpPr>
          <p:spPr>
            <a:xfrm>
              <a:off x="10058400" y="2482920"/>
              <a:ext cx="1624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TextBox 68"/>
            <p:cNvSpPr/>
            <p:nvPr/>
          </p:nvSpPr>
          <p:spPr>
            <a:xfrm>
              <a:off x="10058400" y="2744280"/>
              <a:ext cx="16243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3" name="Group 20"/>
          <p:cNvGrpSpPr/>
          <p:nvPr/>
        </p:nvGrpSpPr>
        <p:grpSpPr>
          <a:xfrm>
            <a:off x="10058400" y="2482920"/>
            <a:ext cx="1624320" cy="1631880"/>
            <a:chOff x="10058400" y="2482920"/>
            <a:chExt cx="1624320" cy="1631880"/>
          </a:xfrm>
        </p:grpSpPr>
        <p:sp>
          <p:nvSpPr>
            <p:cNvPr id="234" name="TextBox 69"/>
            <p:cNvSpPr/>
            <p:nvPr/>
          </p:nvSpPr>
          <p:spPr>
            <a:xfrm>
              <a:off x="10058400" y="2482920"/>
              <a:ext cx="1624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TextBox 70"/>
            <p:cNvSpPr/>
            <p:nvPr/>
          </p:nvSpPr>
          <p:spPr>
            <a:xfrm>
              <a:off x="10058400" y="2744280"/>
              <a:ext cx="16243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6" name="Diamond 25"/>
          <p:cNvSpPr/>
          <p:nvPr/>
        </p:nvSpPr>
        <p:spPr>
          <a:xfrm>
            <a:off x="7772400" y="3339000"/>
            <a:ext cx="182772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Diamond 16"/>
          <p:cNvSpPr/>
          <p:nvPr/>
        </p:nvSpPr>
        <p:spPr>
          <a:xfrm>
            <a:off x="9859320" y="1371600"/>
            <a:ext cx="17982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Straight Arrow Connector 65"/>
          <p:cNvCxnSpPr>
            <a:stCxn id="220" idx="3"/>
            <a:endCxn id="237" idx="0"/>
          </p:cNvCxnSpPr>
          <p:nvPr/>
        </p:nvCxnSpPr>
        <p:spPr>
          <a:xfrm>
            <a:off x="9117720" y="897840"/>
            <a:ext cx="1641240" cy="474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9" name="Straight Arrow Connector 40"/>
          <p:cNvCxnSpPr>
            <a:stCxn id="228" idx="2"/>
            <a:endCxn id="213" idx="0"/>
          </p:cNvCxnSpPr>
          <p:nvPr/>
        </p:nvCxnSpPr>
        <p:spPr>
          <a:xfrm flipH="1">
            <a:off x="9270360" y="4957560"/>
            <a:ext cx="916920" cy="529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0" name="Straight Arrow Connector 41"/>
          <p:cNvCxnSpPr>
            <a:stCxn id="233" idx="2"/>
            <a:endCxn id="228" idx="0"/>
          </p:cNvCxnSpPr>
          <p:nvPr/>
        </p:nvCxnSpPr>
        <p:spPr>
          <a:xfrm flipH="1">
            <a:off x="10186920" y="4114800"/>
            <a:ext cx="68400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1" name="Straight Arrow Connector 42"/>
          <p:cNvCxnSpPr>
            <a:stCxn id="228" idx="1"/>
            <a:endCxn id="229" idx="6"/>
          </p:cNvCxnSpPr>
          <p:nvPr/>
        </p:nvCxnSpPr>
        <p:spPr>
          <a:xfrm flipH="1">
            <a:off x="8685720" y="4764960"/>
            <a:ext cx="71676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2" name="Oval 7"/>
          <p:cNvSpPr/>
          <p:nvPr/>
        </p:nvSpPr>
        <p:spPr>
          <a:xfrm>
            <a:off x="6629400" y="5099760"/>
            <a:ext cx="1599120" cy="385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Straight Arrow Connector 66"/>
          <p:cNvCxnSpPr>
            <a:stCxn id="228" idx="1"/>
            <a:endCxn id="242" idx="6"/>
          </p:cNvCxnSpPr>
          <p:nvPr/>
        </p:nvCxnSpPr>
        <p:spPr>
          <a:xfrm flipH="1">
            <a:off x="8228520" y="4764960"/>
            <a:ext cx="117396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4" name="Straight Arrow Connector 67"/>
          <p:cNvCxnSpPr>
            <a:stCxn id="245" idx="1"/>
            <a:endCxn id="246" idx="6"/>
          </p:cNvCxnSpPr>
          <p:nvPr/>
        </p:nvCxnSpPr>
        <p:spPr>
          <a:xfrm flipH="1">
            <a:off x="4799520" y="1406520"/>
            <a:ext cx="458640" cy="158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7" name="Diamond 26"/>
          <p:cNvSpPr/>
          <p:nvPr/>
        </p:nvSpPr>
        <p:spPr>
          <a:xfrm>
            <a:off x="7116120" y="1600200"/>
            <a:ext cx="15696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Diamond 27"/>
          <p:cNvSpPr/>
          <p:nvPr/>
        </p:nvSpPr>
        <p:spPr>
          <a:xfrm>
            <a:off x="5257800" y="1213560"/>
            <a:ext cx="15696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Oval 8"/>
          <p:cNvSpPr/>
          <p:nvPr/>
        </p:nvSpPr>
        <p:spPr>
          <a:xfrm>
            <a:off x="3200400" y="1371600"/>
            <a:ext cx="1599120" cy="385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8" name="Straight Arrow Connector 68"/>
          <p:cNvCxnSpPr>
            <a:stCxn id="222" idx="0"/>
            <a:endCxn id="245" idx="2"/>
          </p:cNvCxnSpPr>
          <p:nvPr/>
        </p:nvCxnSpPr>
        <p:spPr>
          <a:xfrm flipH="1" flipV="1">
            <a:off x="6042600" y="1599120"/>
            <a:ext cx="484920" cy="1601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49" name="Straight Arrow Connector 69"/>
          <p:cNvCxnSpPr>
            <a:stCxn id="221" idx="1"/>
            <a:endCxn id="245" idx="0"/>
          </p:cNvCxnSpPr>
          <p:nvPr/>
        </p:nvCxnSpPr>
        <p:spPr>
          <a:xfrm flipH="1">
            <a:off x="6042600" y="594720"/>
            <a:ext cx="1451160" cy="619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0" name="Straight Arrow Connector 70"/>
          <p:cNvCxnSpPr>
            <a:stCxn id="222" idx="0"/>
            <a:endCxn id="247" idx="2"/>
          </p:cNvCxnSpPr>
          <p:nvPr/>
        </p:nvCxnSpPr>
        <p:spPr>
          <a:xfrm flipV="1">
            <a:off x="6527160" y="1985760"/>
            <a:ext cx="1374120" cy="1215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51" name="Straight Arrow Connector 71"/>
          <p:cNvCxnSpPr>
            <a:stCxn id="247" idx="0"/>
            <a:endCxn id="220" idx="2"/>
          </p:cNvCxnSpPr>
          <p:nvPr/>
        </p:nvCxnSpPr>
        <p:spPr>
          <a:xfrm flipV="1">
            <a:off x="7900920" y="1049400"/>
            <a:ext cx="405000" cy="551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2" name="Straight Arrow Connector 64"/>
          <p:cNvCxnSpPr>
            <a:stCxn id="222" idx="3"/>
            <a:endCxn id="236" idx="1"/>
          </p:cNvCxnSpPr>
          <p:nvPr/>
        </p:nvCxnSpPr>
        <p:spPr>
          <a:xfrm flipV="1">
            <a:off x="7339320" y="3531960"/>
            <a:ext cx="433440" cy="57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53" name="Straight Arrow Connector 63"/>
          <p:cNvCxnSpPr>
            <a:stCxn id="233" idx="1"/>
            <a:endCxn id="236" idx="3"/>
          </p:cNvCxnSpPr>
          <p:nvPr/>
        </p:nvCxnSpPr>
        <p:spPr>
          <a:xfrm flipH="1">
            <a:off x="9600120" y="3298680"/>
            <a:ext cx="458640" cy="233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4" name="Straight Arrow Connector 39"/>
          <p:cNvCxnSpPr>
            <a:stCxn id="233" idx="0"/>
            <a:endCxn id="237" idx="2"/>
          </p:cNvCxnSpPr>
          <p:nvPr/>
        </p:nvCxnSpPr>
        <p:spPr>
          <a:xfrm flipH="1" flipV="1">
            <a:off x="10758600" y="1757160"/>
            <a:ext cx="112320" cy="726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5" name="Diamond 29"/>
          <p:cNvSpPr/>
          <p:nvPr/>
        </p:nvSpPr>
        <p:spPr>
          <a:xfrm>
            <a:off x="3657600" y="4343400"/>
            <a:ext cx="182772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6" name="Straight Arrow Connector 72"/>
          <p:cNvCxnSpPr>
            <a:stCxn id="222" idx="1"/>
            <a:endCxn id="255" idx="0"/>
          </p:cNvCxnSpPr>
          <p:nvPr/>
        </p:nvCxnSpPr>
        <p:spPr>
          <a:xfrm flipH="1">
            <a:off x="4571640" y="3589200"/>
            <a:ext cx="1143720" cy="754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7" name="Straight Arrow Connector 73"/>
          <p:cNvCxnSpPr>
            <a:stCxn id="222" idx="2"/>
            <a:endCxn id="255" idx="3"/>
          </p:cNvCxnSpPr>
          <p:nvPr/>
        </p:nvCxnSpPr>
        <p:spPr>
          <a:xfrm flipH="1">
            <a:off x="5485320" y="3978360"/>
            <a:ext cx="1042200" cy="558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Straight Arrow Connector 6"/>
          <p:cNvCxnSpPr/>
          <p:nvPr/>
        </p:nvCxnSpPr>
        <p:spPr>
          <a:xfrm flipH="1">
            <a:off x="0" y="3073320"/>
            <a:ext cx="1830960" cy="21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59" name="Straight Arrow Connector 7"/>
          <p:cNvCxnSpPr/>
          <p:nvPr/>
        </p:nvCxnSpPr>
        <p:spPr>
          <a:xfrm>
            <a:off x="0" y="2489400"/>
            <a:ext cx="1830960" cy="2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60" name="Straight Arrow Connector 8"/>
          <p:cNvCxnSpPr/>
          <p:nvPr/>
        </p:nvCxnSpPr>
        <p:spPr>
          <a:xfrm>
            <a:off x="0" y="2781360"/>
            <a:ext cx="1830960" cy="21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61" name="Straight Arrow Connector 9"/>
          <p:cNvCxnSpPr/>
          <p:nvPr/>
        </p:nvCxnSpPr>
        <p:spPr>
          <a:xfrm flipH="1">
            <a:off x="0" y="3657600"/>
            <a:ext cx="1830960" cy="2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2" name="Diamond 3"/>
          <p:cNvSpPr/>
          <p:nvPr/>
        </p:nvSpPr>
        <p:spPr>
          <a:xfrm>
            <a:off x="128520" y="6134040"/>
            <a:ext cx="156960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Oval 2"/>
          <p:cNvSpPr/>
          <p:nvPr/>
        </p:nvSpPr>
        <p:spPr>
          <a:xfrm>
            <a:off x="302760" y="5454000"/>
            <a:ext cx="1221120" cy="385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4" name="Group 3"/>
          <p:cNvGrpSpPr/>
          <p:nvPr/>
        </p:nvGrpSpPr>
        <p:grpSpPr>
          <a:xfrm>
            <a:off x="101160" y="336240"/>
            <a:ext cx="1624320" cy="777960"/>
            <a:chOff x="101160" y="336240"/>
            <a:chExt cx="1624320" cy="777960"/>
          </a:xfrm>
        </p:grpSpPr>
        <p:sp>
          <p:nvSpPr>
            <p:cNvPr id="265" name="TextBox 5"/>
            <p:cNvSpPr/>
            <p:nvPr/>
          </p:nvSpPr>
          <p:spPr>
            <a:xfrm>
              <a:off x="101160" y="336240"/>
              <a:ext cx="1624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TextBox 6"/>
            <p:cNvSpPr/>
            <p:nvPr/>
          </p:nvSpPr>
          <p:spPr>
            <a:xfrm>
              <a:off x="101160" y="597600"/>
              <a:ext cx="16243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7" name="Diamond 4"/>
          <p:cNvSpPr/>
          <p:nvPr/>
        </p:nvSpPr>
        <p:spPr>
          <a:xfrm>
            <a:off x="128520" y="4629600"/>
            <a:ext cx="1569600" cy="5302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8" name="Straight Arrow Connector 10"/>
          <p:cNvCxnSpPr/>
          <p:nvPr/>
        </p:nvCxnSpPr>
        <p:spPr>
          <a:xfrm>
            <a:off x="0" y="3365640"/>
            <a:ext cx="1830960" cy="2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69" name="Isosceles Triangle 2"/>
          <p:cNvSpPr/>
          <p:nvPr/>
        </p:nvSpPr>
        <p:spPr>
          <a:xfrm>
            <a:off x="673200" y="3949920"/>
            <a:ext cx="480600" cy="385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0" name="Group 4"/>
          <p:cNvGrpSpPr/>
          <p:nvPr/>
        </p:nvGrpSpPr>
        <p:grpSpPr>
          <a:xfrm>
            <a:off x="101160" y="1413000"/>
            <a:ext cx="1624320" cy="777960"/>
            <a:chOff x="101160" y="1413000"/>
            <a:chExt cx="1624320" cy="777960"/>
          </a:xfrm>
        </p:grpSpPr>
        <p:sp>
          <p:nvSpPr>
            <p:cNvPr id="271" name="TextBox 7"/>
            <p:cNvSpPr/>
            <p:nvPr/>
          </p:nvSpPr>
          <p:spPr>
            <a:xfrm>
              <a:off x="101160" y="1413000"/>
              <a:ext cx="16243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2" name="TextBox 8"/>
            <p:cNvSpPr/>
            <p:nvPr/>
          </p:nvSpPr>
          <p:spPr>
            <a:xfrm>
              <a:off x="101160" y="1674360"/>
              <a:ext cx="16243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3" name="Group 5"/>
          <p:cNvGrpSpPr/>
          <p:nvPr/>
        </p:nvGrpSpPr>
        <p:grpSpPr>
          <a:xfrm>
            <a:off x="4089240" y="885600"/>
            <a:ext cx="1852920" cy="2070360"/>
            <a:chOff x="4089240" y="885600"/>
            <a:chExt cx="1852920" cy="2070360"/>
          </a:xfrm>
        </p:grpSpPr>
        <p:sp>
          <p:nvSpPr>
            <p:cNvPr id="274" name="TextBox 22"/>
            <p:cNvSpPr/>
            <p:nvPr/>
          </p:nvSpPr>
          <p:spPr>
            <a:xfrm>
              <a:off x="4089240" y="885600"/>
              <a:ext cx="1852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Buildable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5" name="TextBox 29"/>
            <p:cNvSpPr/>
            <p:nvPr/>
          </p:nvSpPr>
          <p:spPr>
            <a:xfrm>
              <a:off x="4089240" y="1158480"/>
              <a:ext cx="1852920" cy="17974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Function: </a:t>
              </a:r>
              <a:br>
                <a:rPr sz="1400"/>
              </a:b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Bread = f(t*level)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 Costs = Cost * 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Deletion Drawback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Application>LibreOffice/7.6.4.1$Linux_X86_64 LibreOffice_project/60$Build-1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2024-02-26T13:39:01Z</dcterms:modified>
  <cp:revision>337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