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46F01FA-A6D4-442E-8D63-703C49455FA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7282AC-CCB5-4C8A-B556-13486A0ABF6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2DCD6D-731A-46F6-8683-64717A2FCDD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5D8D8D2-D2B3-473A-9ACF-8774DCEE0167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8840" cy="307872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8840" cy="35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240" cy="4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D8AE64-19DF-4700-B9C3-450A62503919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533918-C1B8-4035-9227-835713DFD4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D756F0B-E77E-42B6-9E22-E04EEFCE9D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03B1FD1-B1C1-440F-B58F-233C65E5D72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A4725A9-9BDD-4707-BA70-879255C2C0F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799F634-EA8E-4583-A506-FC2E3DB14B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8CD486-2E4B-44F1-A3A3-F9B0E8EDFE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E31B666-4493-416C-9DBF-31EAF6E29F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EC66C6E-2068-41F7-85F1-32448F66DDE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729DF53-4C81-40E1-8F3D-92302D9AC5A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8F4DC1F-02A7-41FD-9ED5-1769B2B765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EBB24B4-DF1F-49FE-8961-3B210ECCE7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D7D7782E-557B-4A96-8AC2-002F63D101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79A865-5148-4C06-8081-8960F8B0E6D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4F99D7-387E-4118-A911-0B5DF64B50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4C32D55-21FE-4EAF-BF86-FD622ECFD2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FF1853-D802-47BB-BD43-28342FF4EA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34E8C9-899D-43EA-B94D-6A51B73BAB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CD6B3D-BAD3-4A63-8EED-FA6EE04973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899EE5-A5BF-4D81-A804-7A646836CC0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6EA0FA-949F-4AF0-B706-BE7169CD0E1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8DB3F0-BBEF-44D8-A04E-D0744D62313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5ECDC86-06C6-4132-86DC-14CC7DB3070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2A76BD-9313-4940-910A-47A0151661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5360" cy="687600"/>
            <a:chOff x="6199200" y="6162840"/>
            <a:chExt cx="5985360" cy="6876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8920" cy="687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4480" cy="6040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72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C87BCB-45AC-46AD-953F-60C4EC75CB7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5640" cy="35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5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89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89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4200" cy="5248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8920" cy="777960"/>
            <a:chOff x="101160" y="1413000"/>
            <a:chExt cx="16189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89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89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91120" y="855000"/>
            <a:ext cx="665640" cy="249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928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212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2120" y="2208960"/>
            <a:ext cx="461520" cy="539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7520" cy="1216440"/>
            <a:chOff x="6681960" y="2743200"/>
            <a:chExt cx="18475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75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75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9015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9015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9920" y="3691080"/>
            <a:ext cx="757440" cy="530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9480" y="3351240"/>
            <a:ext cx="763200" cy="34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2196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9336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5120" y="2704680"/>
            <a:ext cx="573480" cy="19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4320" y="2894760"/>
            <a:ext cx="101520" cy="44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432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5600" cy="24379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timeFunction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5092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2760" y="1828440"/>
            <a:ext cx="1254600" cy="2393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8040" y="1638360"/>
            <a:ext cx="229320" cy="299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568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2232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5480" y="4114800"/>
            <a:ext cx="815040" cy="419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21320" y="4723560"/>
            <a:ext cx="79128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5088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21600" cy="6793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7520" y="3879720"/>
            <a:ext cx="684360" cy="1149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548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89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9240" y="4795560"/>
            <a:ext cx="12600" cy="368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60520" y="1104480"/>
            <a:ext cx="266760" cy="1778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3" name="Oval 6"/>
          <p:cNvSpPr/>
          <p:nvPr/>
        </p:nvSpPr>
        <p:spPr>
          <a:xfrm>
            <a:off x="8053560" y="2057400"/>
            <a:ext cx="1215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4" name="Straight Arrow Connector 50"/>
          <p:cNvCxnSpPr>
            <a:stCxn id="203" idx="0"/>
            <a:endCxn id="185" idx="2"/>
          </p:cNvCxnSpPr>
          <p:nvPr/>
        </p:nvCxnSpPr>
        <p:spPr>
          <a:xfrm flipV="1">
            <a:off x="8661600" y="1828440"/>
            <a:ext cx="371520" cy="229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5" name="Straight Arrow Connector 87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6" name="Oval 10"/>
          <p:cNvSpPr/>
          <p:nvPr/>
        </p:nvSpPr>
        <p:spPr>
          <a:xfrm>
            <a:off x="8686800" y="532800"/>
            <a:ext cx="137016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Straight Arrow Connector 88"/>
          <p:cNvCxnSpPr>
            <a:stCxn id="206" idx="4"/>
            <a:endCxn id="185" idx="0"/>
          </p:cNvCxnSpPr>
          <p:nvPr/>
        </p:nvCxnSpPr>
        <p:spPr>
          <a:xfrm flipH="1">
            <a:off x="9032760" y="912960"/>
            <a:ext cx="339480" cy="53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" name="Straight Arrow Connector 1"/>
          <p:cNvCxnSpPr/>
          <p:nvPr/>
        </p:nvCxnSpPr>
        <p:spPr>
          <a:xfrm flipH="1">
            <a:off x="0" y="307332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9" name="Straight Arrow Connector 2"/>
          <p:cNvCxnSpPr/>
          <p:nvPr/>
        </p:nvCxnSpPr>
        <p:spPr>
          <a:xfrm>
            <a:off x="0" y="248940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10" name="Straight Arrow Connector 3"/>
          <p:cNvCxnSpPr/>
          <p:nvPr/>
        </p:nvCxnSpPr>
        <p:spPr>
          <a:xfrm>
            <a:off x="0" y="278136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11" name="Straight Arrow Connector 4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2" name="Diamond 1"/>
          <p:cNvSpPr/>
          <p:nvPr/>
        </p:nvSpPr>
        <p:spPr>
          <a:xfrm>
            <a:off x="128520" y="613404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Oval 1"/>
          <p:cNvSpPr/>
          <p:nvPr/>
        </p:nvSpPr>
        <p:spPr>
          <a:xfrm>
            <a:off x="302760" y="5454000"/>
            <a:ext cx="1215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4" name="Group 1"/>
          <p:cNvGrpSpPr/>
          <p:nvPr/>
        </p:nvGrpSpPr>
        <p:grpSpPr>
          <a:xfrm>
            <a:off x="101160" y="336240"/>
            <a:ext cx="1618920" cy="777960"/>
            <a:chOff x="101160" y="336240"/>
            <a:chExt cx="1618920" cy="777960"/>
          </a:xfrm>
        </p:grpSpPr>
        <p:sp>
          <p:nvSpPr>
            <p:cNvPr id="215" name="TextBox 1"/>
            <p:cNvSpPr/>
            <p:nvPr/>
          </p:nvSpPr>
          <p:spPr>
            <a:xfrm>
              <a:off x="101160" y="3362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6" name="TextBox 2"/>
            <p:cNvSpPr/>
            <p:nvPr/>
          </p:nvSpPr>
          <p:spPr>
            <a:xfrm>
              <a:off x="101160" y="597600"/>
              <a:ext cx="16189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7" name="Diamond 2"/>
          <p:cNvSpPr/>
          <p:nvPr/>
        </p:nvSpPr>
        <p:spPr>
          <a:xfrm>
            <a:off x="128520" y="4629600"/>
            <a:ext cx="1564200" cy="5248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8" name="Straight Arrow Connector 5"/>
          <p:cNvCxnSpPr/>
          <p:nvPr/>
        </p:nvCxnSpPr>
        <p:spPr>
          <a:xfrm>
            <a:off x="0" y="336564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9" name="Isosceles Triangle 1"/>
          <p:cNvSpPr/>
          <p:nvPr/>
        </p:nvSpPr>
        <p:spPr>
          <a:xfrm>
            <a:off x="673200" y="394992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0" name="Group 2"/>
          <p:cNvGrpSpPr/>
          <p:nvPr/>
        </p:nvGrpSpPr>
        <p:grpSpPr>
          <a:xfrm>
            <a:off x="101160" y="1413000"/>
            <a:ext cx="1618920" cy="777960"/>
            <a:chOff x="101160" y="1413000"/>
            <a:chExt cx="1618920" cy="777960"/>
          </a:xfrm>
        </p:grpSpPr>
        <p:sp>
          <p:nvSpPr>
            <p:cNvPr id="221" name="TextBox 3"/>
            <p:cNvSpPr/>
            <p:nvPr/>
          </p:nvSpPr>
          <p:spPr>
            <a:xfrm>
              <a:off x="101160" y="1413000"/>
              <a:ext cx="16189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2" name="TextBox 4"/>
            <p:cNvSpPr/>
            <p:nvPr/>
          </p:nvSpPr>
          <p:spPr>
            <a:xfrm>
              <a:off x="101160" y="1674360"/>
              <a:ext cx="16189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3" name="TextBox 19"/>
          <p:cNvSpPr/>
          <p:nvPr/>
        </p:nvSpPr>
        <p:spPr>
          <a:xfrm>
            <a:off x="4775040" y="4572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20"/>
          <p:cNvSpPr/>
          <p:nvPr/>
        </p:nvSpPr>
        <p:spPr>
          <a:xfrm>
            <a:off x="4775040" y="718560"/>
            <a:ext cx="16189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5" name="Group 6"/>
          <p:cNvGrpSpPr/>
          <p:nvPr/>
        </p:nvGrpSpPr>
        <p:grpSpPr>
          <a:xfrm>
            <a:off x="4572000" y="4274280"/>
            <a:ext cx="1618920" cy="991440"/>
            <a:chOff x="4572000" y="4274280"/>
            <a:chExt cx="1618920" cy="991440"/>
          </a:xfrm>
        </p:grpSpPr>
        <p:sp>
          <p:nvSpPr>
            <p:cNvPr id="226" name="TextBox 21"/>
            <p:cNvSpPr/>
            <p:nvPr/>
          </p:nvSpPr>
          <p:spPr>
            <a:xfrm>
              <a:off x="4572000" y="427428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7" name="TextBox 30"/>
            <p:cNvSpPr/>
            <p:nvPr/>
          </p:nvSpPr>
          <p:spPr>
            <a:xfrm>
              <a:off x="4572000" y="4535640"/>
              <a:ext cx="16189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8" name="Diamond 9"/>
          <p:cNvSpPr/>
          <p:nvPr/>
        </p:nvSpPr>
        <p:spPr>
          <a:xfrm>
            <a:off x="3231360" y="28998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Diamond 10"/>
          <p:cNvSpPr/>
          <p:nvPr/>
        </p:nvSpPr>
        <p:spPr>
          <a:xfrm>
            <a:off x="4602960" y="2585160"/>
            <a:ext cx="1792800" cy="3816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Straight Arrow Connector 24"/>
          <p:cNvCxnSpPr>
            <a:stCxn id="225" idx="0"/>
            <a:endCxn id="228" idx="2"/>
          </p:cNvCxnSpPr>
          <p:nvPr/>
        </p:nvCxnSpPr>
        <p:spPr>
          <a:xfrm flipH="1" flipV="1">
            <a:off x="4013640" y="3279960"/>
            <a:ext cx="1368000" cy="994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31" name="Straight Arrow Connector 18"/>
          <p:cNvCxnSpPr>
            <a:stCxn id="229" idx="0"/>
            <a:endCxn id="224" idx="2"/>
          </p:cNvCxnSpPr>
          <p:nvPr/>
        </p:nvCxnSpPr>
        <p:spPr>
          <a:xfrm flipV="1">
            <a:off x="549936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2" name="Straight Arrow Connector 17"/>
          <p:cNvCxnSpPr>
            <a:stCxn id="225" idx="0"/>
            <a:endCxn id="229" idx="2"/>
          </p:cNvCxnSpPr>
          <p:nvPr/>
        </p:nvCxnSpPr>
        <p:spPr>
          <a:xfrm flipV="1">
            <a:off x="5381280" y="2966760"/>
            <a:ext cx="118440" cy="13078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3" name="Straight Arrow Connector 23"/>
          <p:cNvCxnSpPr>
            <a:stCxn id="224" idx="2"/>
            <a:endCxn id="228" idx="0"/>
          </p:cNvCxnSpPr>
          <p:nvPr/>
        </p:nvCxnSpPr>
        <p:spPr>
          <a:xfrm flipH="1">
            <a:off x="401364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4" name="Diamond 11"/>
          <p:cNvSpPr/>
          <p:nvPr/>
        </p:nvSpPr>
        <p:spPr>
          <a:xfrm>
            <a:off x="2743200" y="4572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5" name="Straight Arrow Connector 25"/>
          <p:cNvCxnSpPr>
            <a:stCxn id="224" idx="1"/>
            <a:endCxn id="234" idx="3"/>
          </p:cNvCxnSpPr>
          <p:nvPr/>
        </p:nvCxnSpPr>
        <p:spPr>
          <a:xfrm flipH="1" flipV="1">
            <a:off x="4307400" y="647280"/>
            <a:ext cx="468000" cy="4366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6" name="Straight Arrow Connector 26"/>
          <p:cNvCxnSpPr>
            <a:stCxn id="224" idx="1"/>
            <a:endCxn id="234" idx="2"/>
          </p:cNvCxnSpPr>
          <p:nvPr/>
        </p:nvCxnSpPr>
        <p:spPr>
          <a:xfrm flipH="1" flipV="1">
            <a:off x="3525480" y="837360"/>
            <a:ext cx="1249920" cy="246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7" name="Group 7"/>
          <p:cNvGrpSpPr/>
          <p:nvPr/>
        </p:nvGrpSpPr>
        <p:grpSpPr>
          <a:xfrm>
            <a:off x="8686800" y="837360"/>
            <a:ext cx="1618920" cy="991440"/>
            <a:chOff x="8686800" y="837360"/>
            <a:chExt cx="1618920" cy="991440"/>
          </a:xfrm>
        </p:grpSpPr>
        <p:sp>
          <p:nvSpPr>
            <p:cNvPr id="238" name="TextBox 31"/>
            <p:cNvSpPr/>
            <p:nvPr/>
          </p:nvSpPr>
          <p:spPr>
            <a:xfrm>
              <a:off x="8686800" y="83736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9" name="TextBox 32"/>
            <p:cNvSpPr/>
            <p:nvPr/>
          </p:nvSpPr>
          <p:spPr>
            <a:xfrm>
              <a:off x="8686800" y="1098720"/>
              <a:ext cx="16189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0" name="Diamond 12"/>
          <p:cNvSpPr/>
          <p:nvPr/>
        </p:nvSpPr>
        <p:spPr>
          <a:xfrm>
            <a:off x="128880" y="613404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Diamond 13"/>
          <p:cNvSpPr/>
          <p:nvPr/>
        </p:nvSpPr>
        <p:spPr>
          <a:xfrm>
            <a:off x="7315200" y="2286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2" name="Straight Arrow Connector 27"/>
          <p:cNvCxnSpPr/>
          <p:nvPr/>
        </p:nvCxnSpPr>
        <p:spPr>
          <a:xfrm>
            <a:off x="360" y="336600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3" name="Straight Arrow Connector 28"/>
          <p:cNvCxnSpPr>
            <a:stCxn id="241" idx="1"/>
            <a:endCxn id="224" idx="3"/>
          </p:cNvCxnSpPr>
          <p:nvPr/>
        </p:nvCxnSpPr>
        <p:spPr>
          <a:xfrm flipH="1">
            <a:off x="6393960" y="418680"/>
            <a:ext cx="921600" cy="665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4" name="Diamond 14"/>
          <p:cNvSpPr/>
          <p:nvPr/>
        </p:nvSpPr>
        <p:spPr>
          <a:xfrm>
            <a:off x="6629400" y="1442160"/>
            <a:ext cx="1823400" cy="6098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0"/>
          <p:cNvCxnSpPr>
            <a:stCxn id="237" idx="0"/>
            <a:endCxn id="241" idx="3"/>
          </p:cNvCxnSpPr>
          <p:nvPr/>
        </p:nvCxnSpPr>
        <p:spPr>
          <a:xfrm flipH="1" flipV="1">
            <a:off x="8879400" y="418680"/>
            <a:ext cx="617040" cy="419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6" name="Diamond 15"/>
          <p:cNvSpPr/>
          <p:nvPr/>
        </p:nvSpPr>
        <p:spPr>
          <a:xfrm>
            <a:off x="6629400" y="25146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Straight Arrow Connector 32"/>
          <p:cNvCxnSpPr>
            <a:stCxn id="237" idx="2"/>
            <a:endCxn id="246" idx="3"/>
          </p:cNvCxnSpPr>
          <p:nvPr/>
        </p:nvCxnSpPr>
        <p:spPr>
          <a:xfrm flipH="1">
            <a:off x="8193600" y="1828800"/>
            <a:ext cx="1302840" cy="8762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3"/>
          <p:cNvCxnSpPr>
            <a:stCxn id="246" idx="1"/>
            <a:endCxn id="225" idx="3"/>
          </p:cNvCxnSpPr>
          <p:nvPr/>
        </p:nvCxnSpPr>
        <p:spPr>
          <a:xfrm flipH="1">
            <a:off x="6190920" y="2704680"/>
            <a:ext cx="438840" cy="2065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9" name="Straight Arrow Connector 34"/>
          <p:cNvCxnSpPr>
            <a:stCxn id="237" idx="1"/>
            <a:endCxn id="244" idx="3"/>
          </p:cNvCxnSpPr>
          <p:nvPr/>
        </p:nvCxnSpPr>
        <p:spPr>
          <a:xfrm flipH="1">
            <a:off x="8452800" y="1333080"/>
            <a:ext cx="234360" cy="414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0" name="Straight Arrow Connector 31"/>
          <p:cNvCxnSpPr>
            <a:stCxn id="244" idx="1"/>
            <a:endCxn id="224" idx="2"/>
          </p:cNvCxnSpPr>
          <p:nvPr/>
        </p:nvCxnSpPr>
        <p:spPr>
          <a:xfrm flipH="1" flipV="1">
            <a:off x="5584320" y="1448640"/>
            <a:ext cx="1045440" cy="298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51" name="Group 11"/>
          <p:cNvGrpSpPr/>
          <p:nvPr/>
        </p:nvGrpSpPr>
        <p:grpSpPr>
          <a:xfrm>
            <a:off x="101160" y="336240"/>
            <a:ext cx="1618920" cy="777960"/>
            <a:chOff x="101160" y="336240"/>
            <a:chExt cx="1618920" cy="777960"/>
          </a:xfrm>
        </p:grpSpPr>
        <p:sp>
          <p:nvSpPr>
            <p:cNvPr id="252" name="TextBox 51"/>
            <p:cNvSpPr/>
            <p:nvPr/>
          </p:nvSpPr>
          <p:spPr>
            <a:xfrm>
              <a:off x="101160" y="3362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3" name="TextBox 52"/>
            <p:cNvSpPr/>
            <p:nvPr/>
          </p:nvSpPr>
          <p:spPr>
            <a:xfrm>
              <a:off x="101160" y="597600"/>
              <a:ext cx="16189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4" name="Group 14"/>
          <p:cNvGrpSpPr/>
          <p:nvPr/>
        </p:nvGrpSpPr>
        <p:grpSpPr>
          <a:xfrm>
            <a:off x="6760440" y="4359960"/>
            <a:ext cx="1618920" cy="559080"/>
            <a:chOff x="6760440" y="4359960"/>
            <a:chExt cx="1618920" cy="559080"/>
          </a:xfrm>
        </p:grpSpPr>
        <p:sp>
          <p:nvSpPr>
            <p:cNvPr id="255" name="TextBox 55"/>
            <p:cNvSpPr/>
            <p:nvPr/>
          </p:nvSpPr>
          <p:spPr>
            <a:xfrm>
              <a:off x="6760440" y="435996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6" name="TextBox 56"/>
            <p:cNvSpPr/>
            <p:nvPr/>
          </p:nvSpPr>
          <p:spPr>
            <a:xfrm>
              <a:off x="6760440" y="4621320"/>
              <a:ext cx="1618920" cy="2977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6"/>
          <p:cNvSpPr/>
          <p:nvPr/>
        </p:nvSpPr>
        <p:spPr>
          <a:xfrm>
            <a:off x="9144000" y="205740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8" name="Straight Arrow Connector 51"/>
          <p:cNvCxnSpPr>
            <a:stCxn id="259" idx="3"/>
          </p:cNvCxnSpPr>
          <p:nvPr/>
        </p:nvCxnSpPr>
        <p:spPr>
          <a:xfrm flipH="1">
            <a:off x="8026200" y="4109400"/>
            <a:ext cx="1433160" cy="255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3"/>
          <p:cNvCxnSpPr>
            <a:endCxn id="259" idx="3"/>
          </p:cNvCxnSpPr>
          <p:nvPr/>
        </p:nvCxnSpPr>
        <p:spPr>
          <a:xfrm flipH="1" flipV="1">
            <a:off x="9459000" y="4109400"/>
            <a:ext cx="477720" cy="237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1" name="Straight Arrow Connector 54"/>
          <p:cNvCxnSpPr>
            <a:stCxn id="257" idx="3"/>
          </p:cNvCxnSpPr>
          <p:nvPr/>
        </p:nvCxnSpPr>
        <p:spPr>
          <a:xfrm flipH="1">
            <a:off x="9346320" y="2437560"/>
            <a:ext cx="35640" cy="44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2" name="Straight Arrow Connector 55"/>
          <p:cNvCxnSpPr>
            <a:stCxn id="237" idx="2"/>
            <a:endCxn id="257" idx="0"/>
          </p:cNvCxnSpPr>
          <p:nvPr/>
        </p:nvCxnSpPr>
        <p:spPr>
          <a:xfrm flipH="1">
            <a:off x="938160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3" name="TextBox 73"/>
          <p:cNvSpPr/>
          <p:nvPr/>
        </p:nvSpPr>
        <p:spPr>
          <a:xfrm>
            <a:off x="7089840" y="57150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Diamond 21"/>
          <p:cNvSpPr/>
          <p:nvPr/>
        </p:nvSpPr>
        <p:spPr>
          <a:xfrm>
            <a:off x="6760440" y="5183280"/>
            <a:ext cx="182232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5" name="Straight Arrow Connector 56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6" name="Group 12"/>
          <p:cNvGrpSpPr/>
          <p:nvPr/>
        </p:nvGrpSpPr>
        <p:grpSpPr>
          <a:xfrm>
            <a:off x="8534520" y="2879640"/>
            <a:ext cx="1618920" cy="559800"/>
            <a:chOff x="8534520" y="2879640"/>
            <a:chExt cx="1618920" cy="559800"/>
          </a:xfrm>
        </p:grpSpPr>
        <p:sp>
          <p:nvSpPr>
            <p:cNvPr id="267" name="TextBox 23"/>
            <p:cNvSpPr/>
            <p:nvPr/>
          </p:nvSpPr>
          <p:spPr>
            <a:xfrm>
              <a:off x="8534520" y="28796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8" name="TextBox 24"/>
            <p:cNvSpPr/>
            <p:nvPr/>
          </p:nvSpPr>
          <p:spPr>
            <a:xfrm>
              <a:off x="8534520" y="3141000"/>
              <a:ext cx="1618920" cy="2984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9" name="Group 16"/>
          <p:cNvGrpSpPr/>
          <p:nvPr/>
        </p:nvGrpSpPr>
        <p:grpSpPr>
          <a:xfrm>
            <a:off x="8534520" y="2879640"/>
            <a:ext cx="1618920" cy="564480"/>
            <a:chOff x="8534520" y="2879640"/>
            <a:chExt cx="1618920" cy="564480"/>
          </a:xfrm>
        </p:grpSpPr>
        <p:sp>
          <p:nvSpPr>
            <p:cNvPr id="270" name="TextBox 40"/>
            <p:cNvSpPr/>
            <p:nvPr/>
          </p:nvSpPr>
          <p:spPr>
            <a:xfrm>
              <a:off x="8534520" y="28796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1" name="TextBox 59"/>
            <p:cNvSpPr/>
            <p:nvPr/>
          </p:nvSpPr>
          <p:spPr>
            <a:xfrm>
              <a:off x="8534520" y="314100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9" name="Isosceles Triangle 7"/>
          <p:cNvSpPr/>
          <p:nvPr/>
        </p:nvSpPr>
        <p:spPr>
          <a:xfrm>
            <a:off x="9221400" y="372924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2" name="Straight Arrow Connector 80"/>
          <p:cNvCxnSpPr>
            <a:stCxn id="269" idx="2"/>
            <a:endCxn id="259" idx="0"/>
          </p:cNvCxnSpPr>
          <p:nvPr/>
        </p:nvCxnSpPr>
        <p:spPr>
          <a:xfrm>
            <a:off x="934380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3" name="Straight Arrow Connector 52"/>
          <p:cNvCxnSpPr/>
          <p:nvPr/>
        </p:nvCxnSpPr>
        <p:spPr>
          <a:xfrm>
            <a:off x="855684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4" name=""/>
          <p:cNvSpPr/>
          <p:nvPr/>
        </p:nvSpPr>
        <p:spPr>
          <a:xfrm>
            <a:off x="9601200" y="3382920"/>
            <a:ext cx="909000" cy="34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Box 49"/>
          <p:cNvSpPr/>
          <p:nvPr/>
        </p:nvSpPr>
        <p:spPr>
          <a:xfrm>
            <a:off x="2057400" y="213228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Admin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Box 50"/>
          <p:cNvSpPr/>
          <p:nvPr/>
        </p:nvSpPr>
        <p:spPr>
          <a:xfrm>
            <a:off x="2057400" y="2393640"/>
            <a:ext cx="1618920" cy="19044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Isosceles Triangle 8"/>
          <p:cNvSpPr/>
          <p:nvPr/>
        </p:nvSpPr>
        <p:spPr>
          <a:xfrm>
            <a:off x="2613960" y="121788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8" name="Straight Arrow Connector 81"/>
          <p:cNvCxnSpPr>
            <a:stCxn id="277" idx="3"/>
            <a:endCxn id="275" idx="0"/>
          </p:cNvCxnSpPr>
          <p:nvPr/>
        </p:nvCxnSpPr>
        <p:spPr>
          <a:xfrm>
            <a:off x="2851560" y="1598040"/>
            <a:ext cx="15480" cy="53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9" name="Straight Arrow Connector 82"/>
          <p:cNvCxnSpPr>
            <a:stCxn id="277" idx="0"/>
            <a:endCxn id="224" idx="1"/>
          </p:cNvCxnSpPr>
          <p:nvPr/>
        </p:nvCxnSpPr>
        <p:spPr>
          <a:xfrm flipV="1">
            <a:off x="2851560" y="1083600"/>
            <a:ext cx="1923840" cy="134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80" name="Straight Arrow Connector 83"/>
          <p:cNvCxnSpPr>
            <a:stCxn id="254" idx="2"/>
            <a:endCxn id="264" idx="0"/>
          </p:cNvCxnSpPr>
          <p:nvPr/>
        </p:nvCxnSpPr>
        <p:spPr>
          <a:xfrm>
            <a:off x="7569720" y="4919040"/>
            <a:ext cx="102240" cy="2646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81" name="Straight Arrow Connector 57"/>
          <p:cNvCxnSpPr>
            <a:stCxn id="264" idx="2"/>
            <a:endCxn id="263" idx="0"/>
          </p:cNvCxnSpPr>
          <p:nvPr/>
        </p:nvCxnSpPr>
        <p:spPr>
          <a:xfrm>
            <a:off x="7671600" y="5563440"/>
            <a:ext cx="227880" cy="151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2" name="Group 5"/>
          <p:cNvGrpSpPr/>
          <p:nvPr/>
        </p:nvGrpSpPr>
        <p:grpSpPr>
          <a:xfrm>
            <a:off x="10265040" y="5029200"/>
            <a:ext cx="1618920" cy="559440"/>
            <a:chOff x="10265040" y="5029200"/>
            <a:chExt cx="1618920" cy="559440"/>
          </a:xfrm>
        </p:grpSpPr>
        <p:sp>
          <p:nvSpPr>
            <p:cNvPr id="283" name="TextBox 22"/>
            <p:cNvSpPr/>
            <p:nvPr/>
          </p:nvSpPr>
          <p:spPr>
            <a:xfrm>
              <a:off x="10265040" y="502920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4" name="TextBox 29"/>
            <p:cNvSpPr/>
            <p:nvPr/>
          </p:nvSpPr>
          <p:spPr>
            <a:xfrm>
              <a:off x="10265040" y="5290560"/>
              <a:ext cx="1618920" cy="298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5" name="Straight Arrow Connector 84"/>
          <p:cNvCxnSpPr>
            <a:stCxn id="282" idx="0"/>
            <a:endCxn id="259" idx="4"/>
          </p:cNvCxnSpPr>
          <p:nvPr/>
        </p:nvCxnSpPr>
        <p:spPr>
          <a:xfrm flipH="1" flipV="1">
            <a:off x="9696600" y="4109400"/>
            <a:ext cx="1378080" cy="920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6" name="Group 9"/>
          <p:cNvGrpSpPr/>
          <p:nvPr/>
        </p:nvGrpSpPr>
        <p:grpSpPr>
          <a:xfrm>
            <a:off x="9122040" y="4343400"/>
            <a:ext cx="1618920" cy="559440"/>
            <a:chOff x="9122040" y="4343400"/>
            <a:chExt cx="1618920" cy="559440"/>
          </a:xfrm>
        </p:grpSpPr>
        <p:sp>
          <p:nvSpPr>
            <p:cNvPr id="287" name="TextBox 47"/>
            <p:cNvSpPr/>
            <p:nvPr/>
          </p:nvSpPr>
          <p:spPr>
            <a:xfrm>
              <a:off x="9122040" y="434340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8" name="TextBox 48"/>
            <p:cNvSpPr/>
            <p:nvPr/>
          </p:nvSpPr>
          <p:spPr>
            <a:xfrm>
              <a:off x="9122040" y="4604760"/>
              <a:ext cx="1618920" cy="298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9" name="Isosceles Triangle 9"/>
          <p:cNvSpPr/>
          <p:nvPr/>
        </p:nvSpPr>
        <p:spPr>
          <a:xfrm>
            <a:off x="10037520" y="213156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0" name="Straight Arrow Connector 85"/>
          <p:cNvCxnSpPr>
            <a:stCxn id="237" idx="2"/>
            <a:endCxn id="289" idx="0"/>
          </p:cNvCxnSpPr>
          <p:nvPr/>
        </p:nvCxnSpPr>
        <p:spPr>
          <a:xfrm>
            <a:off x="949608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91" name="Group 10"/>
          <p:cNvGrpSpPr/>
          <p:nvPr/>
        </p:nvGrpSpPr>
        <p:grpSpPr>
          <a:xfrm>
            <a:off x="10494000" y="2866680"/>
            <a:ext cx="1618920" cy="559440"/>
            <a:chOff x="10494000" y="2866680"/>
            <a:chExt cx="1618920" cy="559440"/>
          </a:xfrm>
        </p:grpSpPr>
        <p:sp>
          <p:nvSpPr>
            <p:cNvPr id="292" name="TextBox 60"/>
            <p:cNvSpPr/>
            <p:nvPr/>
          </p:nvSpPr>
          <p:spPr>
            <a:xfrm>
              <a:off x="10494000" y="286668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93" name="TextBox 71"/>
            <p:cNvSpPr/>
            <p:nvPr/>
          </p:nvSpPr>
          <p:spPr>
            <a:xfrm>
              <a:off x="10494000" y="3128040"/>
              <a:ext cx="1618920" cy="298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94" name="Straight Arrow Connector 86"/>
          <p:cNvCxnSpPr>
            <a:stCxn id="289" idx="3"/>
            <a:endCxn id="291" idx="0"/>
          </p:cNvCxnSpPr>
          <p:nvPr/>
        </p:nvCxnSpPr>
        <p:spPr>
          <a:xfrm>
            <a:off x="10275120" y="2511720"/>
            <a:ext cx="1028520" cy="3553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5" name="Straight Arrow Connector 44"/>
          <p:cNvCxnSpPr/>
          <p:nvPr/>
        </p:nvCxnSpPr>
        <p:spPr>
          <a:xfrm flipH="1">
            <a:off x="0" y="307332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96" name="Straight Arrow Connector 45"/>
          <p:cNvCxnSpPr/>
          <p:nvPr/>
        </p:nvCxnSpPr>
        <p:spPr>
          <a:xfrm>
            <a:off x="0" y="248940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7" name="Straight Arrow Connector 46"/>
          <p:cNvCxnSpPr/>
          <p:nvPr/>
        </p:nvCxnSpPr>
        <p:spPr>
          <a:xfrm>
            <a:off x="0" y="278136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8" name="Straight Arrow Connector 47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9" name="Diamond 17"/>
          <p:cNvSpPr/>
          <p:nvPr/>
        </p:nvSpPr>
        <p:spPr>
          <a:xfrm>
            <a:off x="128520" y="613404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Oval 4"/>
          <p:cNvSpPr/>
          <p:nvPr/>
        </p:nvSpPr>
        <p:spPr>
          <a:xfrm>
            <a:off x="302760" y="5454000"/>
            <a:ext cx="1215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TextBox 53"/>
          <p:cNvSpPr/>
          <p:nvPr/>
        </p:nvSpPr>
        <p:spPr>
          <a:xfrm>
            <a:off x="101160" y="33624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TextBox 54"/>
          <p:cNvSpPr/>
          <p:nvPr/>
        </p:nvSpPr>
        <p:spPr>
          <a:xfrm>
            <a:off x="101160" y="597600"/>
            <a:ext cx="16189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Box 72"/>
          <p:cNvSpPr/>
          <p:nvPr/>
        </p:nvSpPr>
        <p:spPr>
          <a:xfrm>
            <a:off x="8458200" y="54864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Diamond 18"/>
          <p:cNvSpPr/>
          <p:nvPr/>
        </p:nvSpPr>
        <p:spPr>
          <a:xfrm>
            <a:off x="128520" y="4629600"/>
            <a:ext cx="1564200" cy="5248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05" name="Straight Arrow Connector 48"/>
          <p:cNvCxnSpPr/>
          <p:nvPr/>
        </p:nvCxnSpPr>
        <p:spPr>
          <a:xfrm>
            <a:off x="0" y="336564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06" name="Isosceles Triangle 5"/>
          <p:cNvSpPr/>
          <p:nvPr/>
        </p:nvSpPr>
        <p:spPr>
          <a:xfrm>
            <a:off x="673200" y="394992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7" name="Group 15"/>
          <p:cNvGrpSpPr/>
          <p:nvPr/>
        </p:nvGrpSpPr>
        <p:grpSpPr>
          <a:xfrm>
            <a:off x="101160" y="1413000"/>
            <a:ext cx="1618920" cy="777960"/>
            <a:chOff x="101160" y="1413000"/>
            <a:chExt cx="1618920" cy="777960"/>
          </a:xfrm>
        </p:grpSpPr>
        <p:sp>
          <p:nvSpPr>
            <p:cNvPr id="308" name="TextBox 57"/>
            <p:cNvSpPr/>
            <p:nvPr/>
          </p:nvSpPr>
          <p:spPr>
            <a:xfrm>
              <a:off x="101160" y="1413000"/>
              <a:ext cx="16189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9" name="TextBox 58"/>
            <p:cNvSpPr/>
            <p:nvPr/>
          </p:nvSpPr>
          <p:spPr>
            <a:xfrm>
              <a:off x="101160" y="1674360"/>
              <a:ext cx="16189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0" name="TextBox 62"/>
          <p:cNvSpPr/>
          <p:nvPr/>
        </p:nvSpPr>
        <p:spPr>
          <a:xfrm>
            <a:off x="5463360" y="213192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TextBox 65"/>
          <p:cNvSpPr/>
          <p:nvPr/>
        </p:nvSpPr>
        <p:spPr>
          <a:xfrm>
            <a:off x="5463360" y="1828800"/>
            <a:ext cx="1618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2" name="Group 17"/>
          <p:cNvGrpSpPr/>
          <p:nvPr/>
        </p:nvGrpSpPr>
        <p:grpSpPr>
          <a:xfrm>
            <a:off x="4296600" y="4022640"/>
            <a:ext cx="1618920" cy="777960"/>
            <a:chOff x="4296600" y="4022640"/>
            <a:chExt cx="1618920" cy="777960"/>
          </a:xfrm>
        </p:grpSpPr>
        <p:sp>
          <p:nvSpPr>
            <p:cNvPr id="313" name="TextBox 61"/>
            <p:cNvSpPr/>
            <p:nvPr/>
          </p:nvSpPr>
          <p:spPr>
            <a:xfrm>
              <a:off x="4296600" y="40226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4" name="TextBox 63"/>
            <p:cNvSpPr/>
            <p:nvPr/>
          </p:nvSpPr>
          <p:spPr>
            <a:xfrm>
              <a:off x="4296600" y="4284000"/>
              <a:ext cx="16189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Speed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5" name="Group 18"/>
          <p:cNvGrpSpPr/>
          <p:nvPr/>
        </p:nvGrpSpPr>
        <p:grpSpPr>
          <a:xfrm>
            <a:off x="9348840" y="2254320"/>
            <a:ext cx="1618920" cy="1631880"/>
            <a:chOff x="9348840" y="2254320"/>
            <a:chExt cx="1618920" cy="1631880"/>
          </a:xfrm>
        </p:grpSpPr>
        <p:sp>
          <p:nvSpPr>
            <p:cNvPr id="316" name="TextBox 64"/>
            <p:cNvSpPr/>
            <p:nvPr/>
          </p:nvSpPr>
          <p:spPr>
            <a:xfrm>
              <a:off x="9348840" y="225432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7" name="TextBox 66"/>
            <p:cNvSpPr/>
            <p:nvPr/>
          </p:nvSpPr>
          <p:spPr>
            <a:xfrm>
              <a:off x="9348840" y="2515680"/>
              <a:ext cx="16189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8" name="Diamond 19"/>
          <p:cNvSpPr/>
          <p:nvPr/>
        </p:nvSpPr>
        <p:spPr>
          <a:xfrm>
            <a:off x="9402120" y="45720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Oval 5"/>
          <p:cNvSpPr/>
          <p:nvPr/>
        </p:nvSpPr>
        <p:spPr>
          <a:xfrm>
            <a:off x="7007400" y="4572000"/>
            <a:ext cx="16729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0" name="Group 19"/>
          <p:cNvGrpSpPr/>
          <p:nvPr/>
        </p:nvGrpSpPr>
        <p:grpSpPr>
          <a:xfrm>
            <a:off x="9348840" y="2254320"/>
            <a:ext cx="1618920" cy="1631880"/>
            <a:chOff x="9348840" y="2254320"/>
            <a:chExt cx="1618920" cy="1631880"/>
          </a:xfrm>
        </p:grpSpPr>
        <p:sp>
          <p:nvSpPr>
            <p:cNvPr id="321" name="TextBox 67"/>
            <p:cNvSpPr/>
            <p:nvPr/>
          </p:nvSpPr>
          <p:spPr>
            <a:xfrm>
              <a:off x="9348840" y="225432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2" name="TextBox 68"/>
            <p:cNvSpPr/>
            <p:nvPr/>
          </p:nvSpPr>
          <p:spPr>
            <a:xfrm>
              <a:off x="9348840" y="2515680"/>
              <a:ext cx="16189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23" name="Group 20"/>
          <p:cNvGrpSpPr/>
          <p:nvPr/>
        </p:nvGrpSpPr>
        <p:grpSpPr>
          <a:xfrm>
            <a:off x="9348840" y="2254320"/>
            <a:ext cx="1618920" cy="1845360"/>
            <a:chOff x="9348840" y="2254320"/>
            <a:chExt cx="1618920" cy="1845360"/>
          </a:xfrm>
        </p:grpSpPr>
        <p:sp>
          <p:nvSpPr>
            <p:cNvPr id="324" name="TextBox 69"/>
            <p:cNvSpPr/>
            <p:nvPr/>
          </p:nvSpPr>
          <p:spPr>
            <a:xfrm>
              <a:off x="9348840" y="225432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5" name="TextBox 70"/>
            <p:cNvSpPr/>
            <p:nvPr/>
          </p:nvSpPr>
          <p:spPr>
            <a:xfrm>
              <a:off x="9348840" y="2515680"/>
              <a:ext cx="16189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26" name="Diamond 25"/>
          <p:cNvSpPr/>
          <p:nvPr/>
        </p:nvSpPr>
        <p:spPr>
          <a:xfrm>
            <a:off x="7086600" y="3501720"/>
            <a:ext cx="182232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Diamond 16"/>
          <p:cNvSpPr/>
          <p:nvPr/>
        </p:nvSpPr>
        <p:spPr>
          <a:xfrm>
            <a:off x="7543800" y="1869840"/>
            <a:ext cx="17928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8" name="Straight Arrow Connector 65"/>
          <p:cNvCxnSpPr>
            <a:stCxn id="310" idx="3"/>
            <a:endCxn id="327" idx="1"/>
          </p:cNvCxnSpPr>
          <p:nvPr/>
        </p:nvCxnSpPr>
        <p:spPr>
          <a:xfrm flipV="1">
            <a:off x="7082280" y="2059920"/>
            <a:ext cx="461880" cy="22392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9" name="Straight Arrow Connector 40"/>
          <p:cNvCxnSpPr>
            <a:stCxn id="318" idx="2"/>
            <a:endCxn id="303" idx="0"/>
          </p:cNvCxnSpPr>
          <p:nvPr/>
        </p:nvCxnSpPr>
        <p:spPr>
          <a:xfrm flipH="1">
            <a:off x="9267480" y="4952160"/>
            <a:ext cx="917280" cy="534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0" name="Straight Arrow Connector 41"/>
          <p:cNvCxnSpPr>
            <a:stCxn id="323" idx="2"/>
            <a:endCxn id="318" idx="0"/>
          </p:cNvCxnSpPr>
          <p:nvPr/>
        </p:nvCxnSpPr>
        <p:spPr>
          <a:xfrm>
            <a:off x="1015812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1" name="Straight Arrow Connector 42"/>
          <p:cNvCxnSpPr>
            <a:stCxn id="318" idx="1"/>
            <a:endCxn id="319" idx="6"/>
          </p:cNvCxnSpPr>
          <p:nvPr/>
        </p:nvCxnSpPr>
        <p:spPr>
          <a:xfrm flipH="1">
            <a:off x="8680320" y="4762080"/>
            <a:ext cx="7221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2" name="Oval 7"/>
          <p:cNvSpPr/>
          <p:nvPr/>
        </p:nvSpPr>
        <p:spPr>
          <a:xfrm>
            <a:off x="6629400" y="5099760"/>
            <a:ext cx="1593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3" name="Straight Arrow Connector 66"/>
          <p:cNvCxnSpPr>
            <a:stCxn id="318" idx="1"/>
            <a:endCxn id="332" idx="6"/>
          </p:cNvCxnSpPr>
          <p:nvPr/>
        </p:nvCxnSpPr>
        <p:spPr>
          <a:xfrm flipH="1">
            <a:off x="8223120" y="4762080"/>
            <a:ext cx="11793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34" name="Straight Arrow Connector 67"/>
          <p:cNvCxnSpPr>
            <a:stCxn id="335" idx="1"/>
            <a:endCxn id="336" idx="6"/>
          </p:cNvCxnSpPr>
          <p:nvPr/>
        </p:nvCxnSpPr>
        <p:spPr>
          <a:xfrm flipH="1">
            <a:off x="3628080" y="2548080"/>
            <a:ext cx="684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7" name="Diamond 26"/>
          <p:cNvSpPr/>
          <p:nvPr/>
        </p:nvSpPr>
        <p:spPr>
          <a:xfrm>
            <a:off x="5234760" y="28152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From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Diamond 27"/>
          <p:cNvSpPr/>
          <p:nvPr/>
        </p:nvSpPr>
        <p:spPr>
          <a:xfrm>
            <a:off x="3634560" y="235800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To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val 8"/>
          <p:cNvSpPr/>
          <p:nvPr/>
        </p:nvSpPr>
        <p:spPr>
          <a:xfrm>
            <a:off x="2034360" y="2815200"/>
            <a:ext cx="1593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38" name="Straight Arrow Connector 68"/>
          <p:cNvCxnSpPr>
            <a:stCxn id="312" idx="0"/>
            <a:endCxn id="335" idx="2"/>
          </p:cNvCxnSpPr>
          <p:nvPr/>
        </p:nvCxnSpPr>
        <p:spPr>
          <a:xfrm flipH="1" flipV="1">
            <a:off x="4416840" y="2738160"/>
            <a:ext cx="689400" cy="1284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9" name="Straight Arrow Connector 69"/>
          <p:cNvCxnSpPr>
            <a:stCxn id="311" idx="1"/>
            <a:endCxn id="335" idx="0"/>
          </p:cNvCxnSpPr>
          <p:nvPr/>
        </p:nvCxnSpPr>
        <p:spPr>
          <a:xfrm flipH="1">
            <a:off x="4416840" y="1980360"/>
            <a:ext cx="1046880" cy="378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0" name="Straight Arrow Connector 70"/>
          <p:cNvCxnSpPr>
            <a:stCxn id="312" idx="0"/>
            <a:endCxn id="337" idx="2"/>
          </p:cNvCxnSpPr>
          <p:nvPr/>
        </p:nvCxnSpPr>
        <p:spPr>
          <a:xfrm flipV="1">
            <a:off x="5105880" y="3195360"/>
            <a:ext cx="911520" cy="8276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1" name="Straight Arrow Connector 71"/>
          <p:cNvCxnSpPr>
            <a:stCxn id="337" idx="0"/>
            <a:endCxn id="310" idx="2"/>
          </p:cNvCxnSpPr>
          <p:nvPr/>
        </p:nvCxnSpPr>
        <p:spPr>
          <a:xfrm flipV="1">
            <a:off x="6017040" y="2435040"/>
            <a:ext cx="255960" cy="380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2" name="Straight Arrow Connector 64"/>
          <p:cNvCxnSpPr>
            <a:stCxn id="312" idx="3"/>
            <a:endCxn id="326" idx="1"/>
          </p:cNvCxnSpPr>
          <p:nvPr/>
        </p:nvCxnSpPr>
        <p:spPr>
          <a:xfrm flipV="1">
            <a:off x="5915520" y="3691800"/>
            <a:ext cx="1171440" cy="7200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43" name="Straight Arrow Connector 63"/>
          <p:cNvCxnSpPr>
            <a:stCxn id="323" idx="1"/>
            <a:endCxn id="326" idx="3"/>
          </p:cNvCxnSpPr>
          <p:nvPr/>
        </p:nvCxnSpPr>
        <p:spPr>
          <a:xfrm flipH="1">
            <a:off x="8908920" y="3177000"/>
            <a:ext cx="440280" cy="515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4" name="Straight Arrow Connector 39"/>
          <p:cNvCxnSpPr>
            <a:stCxn id="323" idx="0"/>
            <a:endCxn id="327" idx="3"/>
          </p:cNvCxnSpPr>
          <p:nvPr/>
        </p:nvCxnSpPr>
        <p:spPr>
          <a:xfrm flipH="1" flipV="1">
            <a:off x="9336600" y="2059920"/>
            <a:ext cx="821880" cy="194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5" name="Diamond 29"/>
          <p:cNvSpPr/>
          <p:nvPr/>
        </p:nvSpPr>
        <p:spPr>
          <a:xfrm>
            <a:off x="2722320" y="5330520"/>
            <a:ext cx="182232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Intercept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6" name="Straight Arrow Connector 72"/>
          <p:cNvCxnSpPr>
            <a:stCxn id="312" idx="1"/>
            <a:endCxn id="345" idx="0"/>
          </p:cNvCxnSpPr>
          <p:nvPr/>
        </p:nvCxnSpPr>
        <p:spPr>
          <a:xfrm flipH="1">
            <a:off x="3633480" y="4411440"/>
            <a:ext cx="663480" cy="919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47" name="Straight Arrow Connector 73"/>
          <p:cNvCxnSpPr>
            <a:stCxn id="312" idx="2"/>
            <a:endCxn id="345" idx="3"/>
          </p:cNvCxnSpPr>
          <p:nvPr/>
        </p:nvCxnSpPr>
        <p:spPr>
          <a:xfrm flipH="1">
            <a:off x="4544640" y="4800600"/>
            <a:ext cx="561600" cy="720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48" name="Oval 9"/>
          <p:cNvSpPr/>
          <p:nvPr/>
        </p:nvSpPr>
        <p:spPr>
          <a:xfrm>
            <a:off x="7315200" y="4114800"/>
            <a:ext cx="16729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9" name="Straight Arrow Connector 58"/>
          <p:cNvCxnSpPr>
            <a:stCxn id="318" idx="1"/>
            <a:endCxn id="348" idx="6"/>
          </p:cNvCxnSpPr>
          <p:nvPr/>
        </p:nvCxnSpPr>
        <p:spPr>
          <a:xfrm flipH="1" flipV="1">
            <a:off x="8988120" y="4304880"/>
            <a:ext cx="4143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0" name="Straight Arrow Connector 6"/>
          <p:cNvCxnSpPr/>
          <p:nvPr/>
        </p:nvCxnSpPr>
        <p:spPr>
          <a:xfrm flipH="1">
            <a:off x="0" y="307332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51" name="Straight Arrow Connector 7"/>
          <p:cNvCxnSpPr/>
          <p:nvPr/>
        </p:nvCxnSpPr>
        <p:spPr>
          <a:xfrm>
            <a:off x="0" y="248940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52" name="Straight Arrow Connector 8"/>
          <p:cNvCxnSpPr/>
          <p:nvPr/>
        </p:nvCxnSpPr>
        <p:spPr>
          <a:xfrm>
            <a:off x="0" y="278136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53" name="Straight Arrow Connector 9"/>
          <p:cNvCxnSpPr/>
          <p:nvPr/>
        </p:nvCxnSpPr>
        <p:spPr>
          <a:xfrm flipH="1">
            <a:off x="0" y="3657600"/>
            <a:ext cx="1836360" cy="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54" name="Diamond 3"/>
          <p:cNvSpPr/>
          <p:nvPr/>
        </p:nvSpPr>
        <p:spPr>
          <a:xfrm>
            <a:off x="128520" y="6134040"/>
            <a:ext cx="1564200" cy="3801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Oval 2"/>
          <p:cNvSpPr/>
          <p:nvPr/>
        </p:nvSpPr>
        <p:spPr>
          <a:xfrm>
            <a:off x="302760" y="5454000"/>
            <a:ext cx="1215720" cy="3801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56" name="Group 3"/>
          <p:cNvGrpSpPr/>
          <p:nvPr/>
        </p:nvGrpSpPr>
        <p:grpSpPr>
          <a:xfrm>
            <a:off x="101160" y="336240"/>
            <a:ext cx="1618920" cy="777960"/>
            <a:chOff x="101160" y="336240"/>
            <a:chExt cx="1618920" cy="777960"/>
          </a:xfrm>
        </p:grpSpPr>
        <p:sp>
          <p:nvSpPr>
            <p:cNvPr id="357" name="TextBox 5"/>
            <p:cNvSpPr/>
            <p:nvPr/>
          </p:nvSpPr>
          <p:spPr>
            <a:xfrm>
              <a:off x="101160" y="336240"/>
              <a:ext cx="1618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8" name="TextBox 6"/>
            <p:cNvSpPr/>
            <p:nvPr/>
          </p:nvSpPr>
          <p:spPr>
            <a:xfrm>
              <a:off x="101160" y="597600"/>
              <a:ext cx="16189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59" name="Diamond 4"/>
          <p:cNvSpPr/>
          <p:nvPr/>
        </p:nvSpPr>
        <p:spPr>
          <a:xfrm>
            <a:off x="128520" y="4629600"/>
            <a:ext cx="1564200" cy="5248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60" name="Straight Arrow Connector 10"/>
          <p:cNvCxnSpPr/>
          <p:nvPr/>
        </p:nvCxnSpPr>
        <p:spPr>
          <a:xfrm>
            <a:off x="0" y="3365640"/>
            <a:ext cx="1836360" cy="75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61" name="Isosceles Triangle 2"/>
          <p:cNvSpPr/>
          <p:nvPr/>
        </p:nvSpPr>
        <p:spPr>
          <a:xfrm>
            <a:off x="673200" y="3949920"/>
            <a:ext cx="475200" cy="38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2" name="Group 4"/>
          <p:cNvGrpSpPr/>
          <p:nvPr/>
        </p:nvGrpSpPr>
        <p:grpSpPr>
          <a:xfrm>
            <a:off x="101160" y="1413000"/>
            <a:ext cx="1618920" cy="777960"/>
            <a:chOff x="101160" y="1413000"/>
            <a:chExt cx="1618920" cy="777960"/>
          </a:xfrm>
        </p:grpSpPr>
        <p:sp>
          <p:nvSpPr>
            <p:cNvPr id="363" name="TextBox 7"/>
            <p:cNvSpPr/>
            <p:nvPr/>
          </p:nvSpPr>
          <p:spPr>
            <a:xfrm>
              <a:off x="101160" y="1413000"/>
              <a:ext cx="16189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4" name="TextBox 8"/>
            <p:cNvSpPr/>
            <p:nvPr/>
          </p:nvSpPr>
          <p:spPr>
            <a:xfrm>
              <a:off x="101160" y="1674360"/>
              <a:ext cx="16189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496</TotalTime>
  <Application>LibreOffice/24.2.1.2$Linux_X86_64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2024-03-19T16:29:53Z</dcterms:modified>
  <cp:revision>354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