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9128869-68AA-4564-A7C8-F1E51C93CBC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02C4A5-78C1-4E06-AFD4-942A1900713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E56EAC-A97D-4254-B445-311C359AA66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8569F6-CD42-421F-A95B-37DF2BA2574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4690D6-CCC9-490B-96C8-35DC418FBDF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087D48-DC06-4EAB-8D7C-44A284E211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298313E-6AC7-461C-843A-B9F33BE23F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A1FB925-B854-42C9-AA8E-B4F1A88C1E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0EB9918-1384-47D6-BB0D-490C5365AA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8E31DE-495D-4D68-B70E-EAE2DA01B2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97925B-C897-4837-9DE0-95457AABB9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1FEB97-2402-496F-ABE6-B837ADA3CB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4969CAD-657E-4B7B-98CD-634ADD3F29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CC498AD-1699-47E2-8C82-891BE6D17A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D8BDD7D-074A-4629-BF24-B3534512C9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710732E-8C3D-4677-A660-78185AE6B2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D2B39F2-B13F-4BA8-B836-62A02A169D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9C8D63-7A3F-4740-A9D5-1FA72FA11DB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83F2FB-EA73-40DA-A2FE-0EDF37A76B9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81FB33-E174-4FE9-9E6F-E3CD661A838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FFAC86-7436-4B5B-A293-AB611F90C51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7C47A6-D104-42BB-A42B-2EA2C6B527A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20BD2A-D147-4EED-912A-D80916CABFA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6242BC-52BB-4629-9600-54D2BBAC12A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0013EF-EB4C-4D29-A24D-37CAD938FDA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1E11D5-3C5D-4883-A017-2C400ADCF6B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7EC03E-7B5B-4ECE-8883-899F6804E84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B66028-F559-4492-B278-1ED723B94D2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964043-F749-48BA-AE18-4F821CF9106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7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2108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210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6360" cy="5270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21080" cy="777960"/>
            <a:chOff x="101160" y="1413000"/>
            <a:chExt cx="162108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210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210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93280" y="855000"/>
            <a:ext cx="663480" cy="250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49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320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3200" y="2211120"/>
            <a:ext cx="458280" cy="535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9680" cy="1216440"/>
            <a:chOff x="6681960" y="2743200"/>
            <a:chExt cx="184968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9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968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569600" y="31262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569600" y="3429360"/>
            <a:ext cx="162108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31720" y="3692160"/>
            <a:ext cx="1038240" cy="422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31640" y="3351240"/>
            <a:ext cx="761400" cy="341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412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552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7280" y="2705760"/>
            <a:ext cx="572400" cy="194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5400" y="2896920"/>
            <a:ext cx="101520" cy="440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540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543680" y="4572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543680" y="718560"/>
            <a:ext cx="162108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Consumption/hour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282160" y="1443600"/>
            <a:ext cx="205308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308880" y="1825920"/>
            <a:ext cx="1261080" cy="2288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335240" y="1634760"/>
            <a:ext cx="208800" cy="196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6760" y="1220040"/>
            <a:ext cx="184248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448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6560" y="4114800"/>
            <a:ext cx="813960" cy="420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2400" y="4725720"/>
            <a:ext cx="790200" cy="45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196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23760" cy="681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8600" y="3881880"/>
            <a:ext cx="684360" cy="1147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656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2108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20320" y="4797720"/>
            <a:ext cx="12600" cy="366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2" name="Diamond 30"/>
          <p:cNvSpPr/>
          <p:nvPr/>
        </p:nvSpPr>
        <p:spPr>
          <a:xfrm>
            <a:off x="7627320" y="48006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Diamond 31"/>
          <p:cNvSpPr/>
          <p:nvPr/>
        </p:nvSpPr>
        <p:spPr>
          <a:xfrm>
            <a:off x="7627320" y="5329800"/>
            <a:ext cx="17949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Straight Arrow Connector 76"/>
          <p:cNvCxnSpPr>
            <a:stCxn id="169" idx="1"/>
            <a:endCxn id="202" idx="3"/>
          </p:cNvCxnSpPr>
          <p:nvPr/>
        </p:nvCxnSpPr>
        <p:spPr>
          <a:xfrm flipH="1">
            <a:off x="9193680" y="4114440"/>
            <a:ext cx="1376280" cy="877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5" name="Straight Arrow Connector 77"/>
          <p:cNvCxnSpPr>
            <a:stCxn id="202" idx="1"/>
            <a:endCxn id="189" idx="3"/>
          </p:cNvCxnSpPr>
          <p:nvPr/>
        </p:nvCxnSpPr>
        <p:spPr>
          <a:xfrm flipH="1">
            <a:off x="7033320" y="4991760"/>
            <a:ext cx="594360" cy="189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6" name="Straight Arrow Connector 78"/>
          <p:cNvCxnSpPr>
            <a:stCxn id="203" idx="1"/>
            <a:endCxn id="189" idx="3"/>
          </p:cNvCxnSpPr>
          <p:nvPr/>
        </p:nvCxnSpPr>
        <p:spPr>
          <a:xfrm flipH="1" flipV="1">
            <a:off x="7033320" y="5180760"/>
            <a:ext cx="594360" cy="340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7" name="Straight Arrow Connector 79"/>
          <p:cNvCxnSpPr>
            <a:stCxn id="169" idx="1"/>
            <a:endCxn id="203" idx="3"/>
          </p:cNvCxnSpPr>
          <p:nvPr/>
        </p:nvCxnSpPr>
        <p:spPr>
          <a:xfrm flipH="1">
            <a:off x="9422280" y="4114440"/>
            <a:ext cx="1147680" cy="1406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62680" y="1105560"/>
            <a:ext cx="264600" cy="176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9" name="Oval 6"/>
          <p:cNvSpPr/>
          <p:nvPr/>
        </p:nvSpPr>
        <p:spPr>
          <a:xfrm>
            <a:off x="8053560" y="2057400"/>
            <a:ext cx="1217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Straight Arrow Connector 50"/>
          <p:cNvCxnSpPr>
            <a:stCxn id="209" idx="0"/>
            <a:endCxn id="185" idx="2"/>
          </p:cNvCxnSpPr>
          <p:nvPr/>
        </p:nvCxnSpPr>
        <p:spPr>
          <a:xfrm flipV="1">
            <a:off x="8662680" y="1825920"/>
            <a:ext cx="646560" cy="231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Arrow Connector 1"/>
          <p:cNvCxnSpPr/>
          <p:nvPr/>
        </p:nvCxnSpPr>
        <p:spPr>
          <a:xfrm flipH="1">
            <a:off x="0" y="307332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12" name="Straight Arrow Connector 2"/>
          <p:cNvCxnSpPr/>
          <p:nvPr/>
        </p:nvCxnSpPr>
        <p:spPr>
          <a:xfrm>
            <a:off x="0" y="248940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3" name="Straight Arrow Connector 3"/>
          <p:cNvCxnSpPr/>
          <p:nvPr/>
        </p:nvCxnSpPr>
        <p:spPr>
          <a:xfrm>
            <a:off x="0" y="278136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14" name="Straight Arrow Connector 4"/>
          <p:cNvCxnSpPr/>
          <p:nvPr/>
        </p:nvCxnSpPr>
        <p:spPr>
          <a:xfrm flipH="1">
            <a:off x="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5" name="Diamond 1"/>
          <p:cNvSpPr/>
          <p:nvPr/>
        </p:nvSpPr>
        <p:spPr>
          <a:xfrm>
            <a:off x="128520" y="613404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val 1"/>
          <p:cNvSpPr/>
          <p:nvPr/>
        </p:nvSpPr>
        <p:spPr>
          <a:xfrm>
            <a:off x="302760" y="5454000"/>
            <a:ext cx="1217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7" name="Group 1"/>
          <p:cNvGrpSpPr/>
          <p:nvPr/>
        </p:nvGrpSpPr>
        <p:grpSpPr>
          <a:xfrm>
            <a:off x="101160" y="336240"/>
            <a:ext cx="1621080" cy="777960"/>
            <a:chOff x="101160" y="336240"/>
            <a:chExt cx="1621080" cy="777960"/>
          </a:xfrm>
        </p:grpSpPr>
        <p:sp>
          <p:nvSpPr>
            <p:cNvPr id="218" name="TextBox 1"/>
            <p:cNvSpPr/>
            <p:nvPr/>
          </p:nvSpPr>
          <p:spPr>
            <a:xfrm>
              <a:off x="101160" y="3362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TextBox 2"/>
            <p:cNvSpPr/>
            <p:nvPr/>
          </p:nvSpPr>
          <p:spPr>
            <a:xfrm>
              <a:off x="101160" y="597600"/>
              <a:ext cx="16210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0" name="Diamond 2"/>
          <p:cNvSpPr/>
          <p:nvPr/>
        </p:nvSpPr>
        <p:spPr>
          <a:xfrm>
            <a:off x="128520" y="4629600"/>
            <a:ext cx="1566360" cy="5270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Straight Arrow Connector 5"/>
          <p:cNvCxnSpPr/>
          <p:nvPr/>
        </p:nvCxnSpPr>
        <p:spPr>
          <a:xfrm>
            <a:off x="0" y="336564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22" name="Isosceles Triangle 1"/>
          <p:cNvSpPr/>
          <p:nvPr/>
        </p:nvSpPr>
        <p:spPr>
          <a:xfrm>
            <a:off x="673200" y="394992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2"/>
          <p:cNvGrpSpPr/>
          <p:nvPr/>
        </p:nvGrpSpPr>
        <p:grpSpPr>
          <a:xfrm>
            <a:off x="101160" y="1413000"/>
            <a:ext cx="1621080" cy="777960"/>
            <a:chOff x="101160" y="1413000"/>
            <a:chExt cx="1621080" cy="777960"/>
          </a:xfrm>
        </p:grpSpPr>
        <p:sp>
          <p:nvSpPr>
            <p:cNvPr id="224" name="TextBox 3"/>
            <p:cNvSpPr/>
            <p:nvPr/>
          </p:nvSpPr>
          <p:spPr>
            <a:xfrm>
              <a:off x="101160" y="1413000"/>
              <a:ext cx="16210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4"/>
            <p:cNvSpPr/>
            <p:nvPr/>
          </p:nvSpPr>
          <p:spPr>
            <a:xfrm>
              <a:off x="101160" y="1674360"/>
              <a:ext cx="16210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TextBox 19"/>
          <p:cNvSpPr/>
          <p:nvPr/>
        </p:nvSpPr>
        <p:spPr>
          <a:xfrm>
            <a:off x="4775040" y="4572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Box 20"/>
          <p:cNvSpPr/>
          <p:nvPr/>
        </p:nvSpPr>
        <p:spPr>
          <a:xfrm>
            <a:off x="4775040" y="718560"/>
            <a:ext cx="16210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" name="Group 6"/>
          <p:cNvGrpSpPr/>
          <p:nvPr/>
        </p:nvGrpSpPr>
        <p:grpSpPr>
          <a:xfrm>
            <a:off x="4572000" y="4274280"/>
            <a:ext cx="1621080" cy="991440"/>
            <a:chOff x="4572000" y="4274280"/>
            <a:chExt cx="1621080" cy="991440"/>
          </a:xfrm>
        </p:grpSpPr>
        <p:sp>
          <p:nvSpPr>
            <p:cNvPr id="229" name="TextBox 21"/>
            <p:cNvSpPr/>
            <p:nvPr/>
          </p:nvSpPr>
          <p:spPr>
            <a:xfrm>
              <a:off x="4572000" y="427428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TextBox 30"/>
            <p:cNvSpPr/>
            <p:nvPr/>
          </p:nvSpPr>
          <p:spPr>
            <a:xfrm>
              <a:off x="4572000" y="4535640"/>
              <a:ext cx="16210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1" name="Diamond 9"/>
          <p:cNvSpPr/>
          <p:nvPr/>
        </p:nvSpPr>
        <p:spPr>
          <a:xfrm>
            <a:off x="3231360" y="28998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Diamond 10"/>
          <p:cNvSpPr/>
          <p:nvPr/>
        </p:nvSpPr>
        <p:spPr>
          <a:xfrm>
            <a:off x="4602960" y="2585160"/>
            <a:ext cx="179496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4"/>
          <p:cNvCxnSpPr>
            <a:stCxn id="228" idx="0"/>
            <a:endCxn id="231" idx="2"/>
          </p:cNvCxnSpPr>
          <p:nvPr/>
        </p:nvCxnSpPr>
        <p:spPr>
          <a:xfrm flipH="1" flipV="1">
            <a:off x="4014720" y="3282120"/>
            <a:ext cx="1368000" cy="99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4" name="Straight Arrow Connector 18"/>
          <p:cNvCxnSpPr>
            <a:stCxn id="232" idx="0"/>
            <a:endCxn id="227" idx="2"/>
          </p:cNvCxnSpPr>
          <p:nvPr/>
        </p:nvCxnSpPr>
        <p:spPr>
          <a:xfrm flipV="1">
            <a:off x="550044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5" name="Straight Arrow Connector 17"/>
          <p:cNvCxnSpPr>
            <a:stCxn id="228" idx="0"/>
            <a:endCxn id="232" idx="2"/>
          </p:cNvCxnSpPr>
          <p:nvPr/>
        </p:nvCxnSpPr>
        <p:spPr>
          <a:xfrm flipV="1">
            <a:off x="5382360" y="2968920"/>
            <a:ext cx="118440" cy="1305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6" name="Straight Arrow Connector 23"/>
          <p:cNvCxnSpPr>
            <a:stCxn id="227" idx="2"/>
            <a:endCxn id="231" idx="0"/>
          </p:cNvCxnSpPr>
          <p:nvPr/>
        </p:nvCxnSpPr>
        <p:spPr>
          <a:xfrm flipH="1">
            <a:off x="401472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7" name="Diamond 11"/>
          <p:cNvSpPr/>
          <p:nvPr/>
        </p:nvSpPr>
        <p:spPr>
          <a:xfrm>
            <a:off x="2743200" y="4572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Straight Arrow Connector 25"/>
          <p:cNvCxnSpPr>
            <a:stCxn id="227" idx="1"/>
            <a:endCxn id="237" idx="3"/>
          </p:cNvCxnSpPr>
          <p:nvPr/>
        </p:nvCxnSpPr>
        <p:spPr>
          <a:xfrm flipH="1" flipV="1">
            <a:off x="4309560" y="648360"/>
            <a:ext cx="465840" cy="435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9" name="Straight Arrow Connector 26"/>
          <p:cNvCxnSpPr>
            <a:stCxn id="227" idx="1"/>
            <a:endCxn id="237" idx="2"/>
          </p:cNvCxnSpPr>
          <p:nvPr/>
        </p:nvCxnSpPr>
        <p:spPr>
          <a:xfrm flipH="1" flipV="1">
            <a:off x="3526560" y="839520"/>
            <a:ext cx="1248840" cy="244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40" name="Group 7"/>
          <p:cNvGrpSpPr/>
          <p:nvPr/>
        </p:nvGrpSpPr>
        <p:grpSpPr>
          <a:xfrm>
            <a:off x="8686800" y="837360"/>
            <a:ext cx="1621080" cy="991440"/>
            <a:chOff x="8686800" y="837360"/>
            <a:chExt cx="1621080" cy="991440"/>
          </a:xfrm>
        </p:grpSpPr>
        <p:sp>
          <p:nvSpPr>
            <p:cNvPr id="241" name="TextBox 31"/>
            <p:cNvSpPr/>
            <p:nvPr/>
          </p:nvSpPr>
          <p:spPr>
            <a:xfrm>
              <a:off x="8686800" y="83736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TextBox 32"/>
            <p:cNvSpPr/>
            <p:nvPr/>
          </p:nvSpPr>
          <p:spPr>
            <a:xfrm>
              <a:off x="8686800" y="1098720"/>
              <a:ext cx="16210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3" name="Diamond 12"/>
          <p:cNvSpPr/>
          <p:nvPr/>
        </p:nvSpPr>
        <p:spPr>
          <a:xfrm>
            <a:off x="128880" y="613404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Diamond 13"/>
          <p:cNvSpPr/>
          <p:nvPr/>
        </p:nvSpPr>
        <p:spPr>
          <a:xfrm>
            <a:off x="7315200" y="2286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27"/>
          <p:cNvCxnSpPr/>
          <p:nvPr/>
        </p:nvCxnSpPr>
        <p:spPr>
          <a:xfrm>
            <a:off x="360" y="336600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6" name="Straight Arrow Connector 28"/>
          <p:cNvCxnSpPr>
            <a:stCxn id="244" idx="1"/>
            <a:endCxn id="227" idx="3"/>
          </p:cNvCxnSpPr>
          <p:nvPr/>
        </p:nvCxnSpPr>
        <p:spPr>
          <a:xfrm flipH="1">
            <a:off x="6396120" y="419760"/>
            <a:ext cx="919440" cy="664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7" name="Diamond 14"/>
          <p:cNvSpPr/>
          <p:nvPr/>
        </p:nvSpPr>
        <p:spPr>
          <a:xfrm>
            <a:off x="6629400" y="1442160"/>
            <a:ext cx="1825560" cy="612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8" name="Straight Arrow Connector 30"/>
          <p:cNvCxnSpPr>
            <a:stCxn id="240" idx="0"/>
            <a:endCxn id="244" idx="3"/>
          </p:cNvCxnSpPr>
          <p:nvPr/>
        </p:nvCxnSpPr>
        <p:spPr>
          <a:xfrm flipH="1" flipV="1">
            <a:off x="8881560" y="419760"/>
            <a:ext cx="615960" cy="417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9" name="Diamond 15"/>
          <p:cNvSpPr/>
          <p:nvPr/>
        </p:nvSpPr>
        <p:spPr>
          <a:xfrm>
            <a:off x="6629400" y="25146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0" name="Straight Arrow Connector 32"/>
          <p:cNvCxnSpPr>
            <a:stCxn id="240" idx="2"/>
            <a:endCxn id="249" idx="3"/>
          </p:cNvCxnSpPr>
          <p:nvPr/>
        </p:nvCxnSpPr>
        <p:spPr>
          <a:xfrm flipH="1">
            <a:off x="8195760" y="1828800"/>
            <a:ext cx="1301760" cy="877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1" name="Straight Arrow Connector 33"/>
          <p:cNvCxnSpPr>
            <a:stCxn id="249" idx="1"/>
            <a:endCxn id="228" idx="3"/>
          </p:cNvCxnSpPr>
          <p:nvPr/>
        </p:nvCxnSpPr>
        <p:spPr>
          <a:xfrm flipH="1">
            <a:off x="6193080" y="2705760"/>
            <a:ext cx="436680" cy="2064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2" name="Straight Arrow Connector 34"/>
          <p:cNvCxnSpPr>
            <a:stCxn id="240" idx="1"/>
            <a:endCxn id="247" idx="3"/>
          </p:cNvCxnSpPr>
          <p:nvPr/>
        </p:nvCxnSpPr>
        <p:spPr>
          <a:xfrm flipH="1">
            <a:off x="8454960" y="1333080"/>
            <a:ext cx="232200" cy="415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3" name="Straight Arrow Connector 31"/>
          <p:cNvCxnSpPr>
            <a:stCxn id="247" idx="1"/>
            <a:endCxn id="227" idx="2"/>
          </p:cNvCxnSpPr>
          <p:nvPr/>
        </p:nvCxnSpPr>
        <p:spPr>
          <a:xfrm flipH="1" flipV="1">
            <a:off x="5585400" y="1448640"/>
            <a:ext cx="1044360" cy="299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4" name="Group 11"/>
          <p:cNvGrpSpPr/>
          <p:nvPr/>
        </p:nvGrpSpPr>
        <p:grpSpPr>
          <a:xfrm>
            <a:off x="101160" y="336240"/>
            <a:ext cx="1621080" cy="777960"/>
            <a:chOff x="101160" y="336240"/>
            <a:chExt cx="1621080" cy="777960"/>
          </a:xfrm>
        </p:grpSpPr>
        <p:sp>
          <p:nvSpPr>
            <p:cNvPr id="255" name="TextBox 51"/>
            <p:cNvSpPr/>
            <p:nvPr/>
          </p:nvSpPr>
          <p:spPr>
            <a:xfrm>
              <a:off x="101160" y="3362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TextBox 52"/>
            <p:cNvSpPr/>
            <p:nvPr/>
          </p:nvSpPr>
          <p:spPr>
            <a:xfrm>
              <a:off x="101160" y="597600"/>
              <a:ext cx="16210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7" name="Group 14"/>
          <p:cNvGrpSpPr/>
          <p:nvPr/>
        </p:nvGrpSpPr>
        <p:grpSpPr>
          <a:xfrm>
            <a:off x="6760440" y="4359960"/>
            <a:ext cx="1621080" cy="561240"/>
            <a:chOff x="6760440" y="4359960"/>
            <a:chExt cx="1621080" cy="561240"/>
          </a:xfrm>
        </p:grpSpPr>
        <p:sp>
          <p:nvSpPr>
            <p:cNvPr id="258" name="TextBox 55"/>
            <p:cNvSpPr/>
            <p:nvPr/>
          </p:nvSpPr>
          <p:spPr>
            <a:xfrm>
              <a:off x="6760440" y="435996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TextBox 56"/>
            <p:cNvSpPr/>
            <p:nvPr/>
          </p:nvSpPr>
          <p:spPr>
            <a:xfrm>
              <a:off x="6760440" y="4621320"/>
              <a:ext cx="1621080" cy="2998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0" name="Isosceles Triangle 6"/>
          <p:cNvSpPr/>
          <p:nvPr/>
        </p:nvSpPr>
        <p:spPr>
          <a:xfrm>
            <a:off x="9144000" y="205740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1" name="Straight Arrow Connector 51"/>
          <p:cNvCxnSpPr>
            <a:stCxn id="262" idx="3"/>
          </p:cNvCxnSpPr>
          <p:nvPr/>
        </p:nvCxnSpPr>
        <p:spPr>
          <a:xfrm flipH="1">
            <a:off x="8026200" y="4111560"/>
            <a:ext cx="1434240" cy="251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3" name="Straight Arrow Connector 53"/>
          <p:cNvCxnSpPr>
            <a:endCxn id="262" idx="3"/>
          </p:cNvCxnSpPr>
          <p:nvPr/>
        </p:nvCxnSpPr>
        <p:spPr>
          <a:xfrm flipH="1" flipV="1">
            <a:off x="9460080" y="4111560"/>
            <a:ext cx="474480" cy="233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4" name="Straight Arrow Connector 54"/>
          <p:cNvCxnSpPr>
            <a:stCxn id="260" idx="3"/>
          </p:cNvCxnSpPr>
          <p:nvPr/>
        </p:nvCxnSpPr>
        <p:spPr>
          <a:xfrm flipH="1">
            <a:off x="9346320" y="2439720"/>
            <a:ext cx="36720" cy="443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5" name="Straight Arrow Connector 55"/>
          <p:cNvCxnSpPr>
            <a:stCxn id="240" idx="2"/>
            <a:endCxn id="260" idx="0"/>
          </p:cNvCxnSpPr>
          <p:nvPr/>
        </p:nvCxnSpPr>
        <p:spPr>
          <a:xfrm flipH="1">
            <a:off x="938268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6" name="TextBox 73"/>
          <p:cNvSpPr/>
          <p:nvPr/>
        </p:nvSpPr>
        <p:spPr>
          <a:xfrm>
            <a:off x="7089840" y="57150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Diamond 21"/>
          <p:cNvSpPr/>
          <p:nvPr/>
        </p:nvSpPr>
        <p:spPr>
          <a:xfrm>
            <a:off x="6760440" y="5183280"/>
            <a:ext cx="182448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8" name="Straight Arrow Connector 56"/>
          <p:cNvCxnSpPr/>
          <p:nvPr/>
        </p:nvCxnSpPr>
        <p:spPr>
          <a:xfrm flipH="1">
            <a:off x="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9" name="Group 12"/>
          <p:cNvGrpSpPr/>
          <p:nvPr/>
        </p:nvGrpSpPr>
        <p:grpSpPr>
          <a:xfrm>
            <a:off x="8534520" y="2879640"/>
            <a:ext cx="1621080" cy="561960"/>
            <a:chOff x="8534520" y="2879640"/>
            <a:chExt cx="1621080" cy="561960"/>
          </a:xfrm>
        </p:grpSpPr>
        <p:sp>
          <p:nvSpPr>
            <p:cNvPr id="270" name="TextBox 23"/>
            <p:cNvSpPr/>
            <p:nvPr/>
          </p:nvSpPr>
          <p:spPr>
            <a:xfrm>
              <a:off x="8534520" y="28796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TextBox 24"/>
            <p:cNvSpPr/>
            <p:nvPr/>
          </p:nvSpPr>
          <p:spPr>
            <a:xfrm>
              <a:off x="8534520" y="3141000"/>
              <a:ext cx="1621080" cy="300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2" name="Group 16"/>
          <p:cNvGrpSpPr/>
          <p:nvPr/>
        </p:nvGrpSpPr>
        <p:grpSpPr>
          <a:xfrm>
            <a:off x="8534520" y="2879640"/>
            <a:ext cx="1621080" cy="564480"/>
            <a:chOff x="8534520" y="2879640"/>
            <a:chExt cx="1621080" cy="564480"/>
          </a:xfrm>
        </p:grpSpPr>
        <p:sp>
          <p:nvSpPr>
            <p:cNvPr id="273" name="TextBox 40"/>
            <p:cNvSpPr/>
            <p:nvPr/>
          </p:nvSpPr>
          <p:spPr>
            <a:xfrm>
              <a:off x="8534520" y="28796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TextBox 59"/>
            <p:cNvSpPr/>
            <p:nvPr/>
          </p:nvSpPr>
          <p:spPr>
            <a:xfrm>
              <a:off x="8534520" y="314100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2" name="Isosceles Triangle 7"/>
          <p:cNvSpPr/>
          <p:nvPr/>
        </p:nvSpPr>
        <p:spPr>
          <a:xfrm>
            <a:off x="9221400" y="372924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5" name="Straight Arrow Connector 80"/>
          <p:cNvCxnSpPr>
            <a:stCxn id="272" idx="2"/>
            <a:endCxn id="262" idx="0"/>
          </p:cNvCxnSpPr>
          <p:nvPr/>
        </p:nvCxnSpPr>
        <p:spPr>
          <a:xfrm>
            <a:off x="934488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6" name="Straight Arrow Connector 52"/>
          <p:cNvCxnSpPr/>
          <p:nvPr/>
        </p:nvCxnSpPr>
        <p:spPr>
          <a:xfrm>
            <a:off x="855684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7" name=""/>
          <p:cNvSpPr/>
          <p:nvPr/>
        </p:nvSpPr>
        <p:spPr>
          <a:xfrm>
            <a:off x="9601200" y="3382920"/>
            <a:ext cx="9111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Box 49"/>
          <p:cNvSpPr/>
          <p:nvPr/>
        </p:nvSpPr>
        <p:spPr>
          <a:xfrm>
            <a:off x="2057400" y="213228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50"/>
          <p:cNvSpPr/>
          <p:nvPr/>
        </p:nvSpPr>
        <p:spPr>
          <a:xfrm>
            <a:off x="2057400" y="2393640"/>
            <a:ext cx="1621080" cy="192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Isosceles Triangle 8"/>
          <p:cNvSpPr/>
          <p:nvPr/>
        </p:nvSpPr>
        <p:spPr>
          <a:xfrm>
            <a:off x="2613960" y="121788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1" name="Straight Arrow Connector 81"/>
          <p:cNvCxnSpPr>
            <a:stCxn id="280" idx="3"/>
            <a:endCxn id="278" idx="0"/>
          </p:cNvCxnSpPr>
          <p:nvPr/>
        </p:nvCxnSpPr>
        <p:spPr>
          <a:xfrm>
            <a:off x="2852640" y="1600200"/>
            <a:ext cx="15480" cy="532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2" name="Straight Arrow Connector 82"/>
          <p:cNvCxnSpPr>
            <a:stCxn id="280" idx="0"/>
            <a:endCxn id="227" idx="1"/>
          </p:cNvCxnSpPr>
          <p:nvPr/>
        </p:nvCxnSpPr>
        <p:spPr>
          <a:xfrm flipV="1">
            <a:off x="2852640" y="1083600"/>
            <a:ext cx="192276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3" name="Straight Arrow Connector 83"/>
          <p:cNvCxnSpPr>
            <a:stCxn id="257" idx="2"/>
            <a:endCxn id="267" idx="0"/>
          </p:cNvCxnSpPr>
          <p:nvPr/>
        </p:nvCxnSpPr>
        <p:spPr>
          <a:xfrm>
            <a:off x="7570800" y="4921200"/>
            <a:ext cx="102240" cy="262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84" name="Straight Arrow Connector 57"/>
          <p:cNvCxnSpPr>
            <a:stCxn id="267" idx="2"/>
            <a:endCxn id="266" idx="0"/>
          </p:cNvCxnSpPr>
          <p:nvPr/>
        </p:nvCxnSpPr>
        <p:spPr>
          <a:xfrm>
            <a:off x="7672680" y="5565600"/>
            <a:ext cx="227880" cy="149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5" name="Group 5"/>
          <p:cNvGrpSpPr/>
          <p:nvPr/>
        </p:nvGrpSpPr>
        <p:grpSpPr>
          <a:xfrm>
            <a:off x="10265040" y="5029200"/>
            <a:ext cx="1621080" cy="561600"/>
            <a:chOff x="10265040" y="5029200"/>
            <a:chExt cx="1621080" cy="561600"/>
          </a:xfrm>
        </p:grpSpPr>
        <p:sp>
          <p:nvSpPr>
            <p:cNvPr id="286" name="TextBox 22"/>
            <p:cNvSpPr/>
            <p:nvPr/>
          </p:nvSpPr>
          <p:spPr>
            <a:xfrm>
              <a:off x="10265040" y="502920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TextBox 29"/>
            <p:cNvSpPr/>
            <p:nvPr/>
          </p:nvSpPr>
          <p:spPr>
            <a:xfrm>
              <a:off x="10265040" y="5290560"/>
              <a:ext cx="1621080" cy="3002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8" name="Straight Arrow Connector 84"/>
          <p:cNvCxnSpPr>
            <a:stCxn id="285" idx="0"/>
            <a:endCxn id="262" idx="4"/>
          </p:cNvCxnSpPr>
          <p:nvPr/>
        </p:nvCxnSpPr>
        <p:spPr>
          <a:xfrm flipH="1" flipV="1">
            <a:off x="9698760" y="4111560"/>
            <a:ext cx="1377000" cy="91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9"/>
          <p:cNvGrpSpPr/>
          <p:nvPr/>
        </p:nvGrpSpPr>
        <p:grpSpPr>
          <a:xfrm>
            <a:off x="9122040" y="4343400"/>
            <a:ext cx="1621080" cy="561600"/>
            <a:chOff x="9122040" y="4343400"/>
            <a:chExt cx="1621080" cy="561600"/>
          </a:xfrm>
        </p:grpSpPr>
        <p:sp>
          <p:nvSpPr>
            <p:cNvPr id="290" name="TextBox 47"/>
            <p:cNvSpPr/>
            <p:nvPr/>
          </p:nvSpPr>
          <p:spPr>
            <a:xfrm>
              <a:off x="9122040" y="434340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48"/>
            <p:cNvSpPr/>
            <p:nvPr/>
          </p:nvSpPr>
          <p:spPr>
            <a:xfrm>
              <a:off x="9122040" y="4604760"/>
              <a:ext cx="1621080" cy="3002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2" name="Isosceles Triangle 9"/>
          <p:cNvSpPr/>
          <p:nvPr/>
        </p:nvSpPr>
        <p:spPr>
          <a:xfrm>
            <a:off x="10037520" y="213156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3" name="Straight Arrow Connector 85"/>
          <p:cNvCxnSpPr>
            <a:stCxn id="240" idx="2"/>
            <a:endCxn id="292" idx="0"/>
          </p:cNvCxnSpPr>
          <p:nvPr/>
        </p:nvCxnSpPr>
        <p:spPr>
          <a:xfrm>
            <a:off x="949716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4" name="Group 10"/>
          <p:cNvGrpSpPr/>
          <p:nvPr/>
        </p:nvGrpSpPr>
        <p:grpSpPr>
          <a:xfrm>
            <a:off x="10494000" y="2866680"/>
            <a:ext cx="1621080" cy="561600"/>
            <a:chOff x="10494000" y="2866680"/>
            <a:chExt cx="1621080" cy="561600"/>
          </a:xfrm>
        </p:grpSpPr>
        <p:sp>
          <p:nvSpPr>
            <p:cNvPr id="295" name="TextBox 60"/>
            <p:cNvSpPr/>
            <p:nvPr/>
          </p:nvSpPr>
          <p:spPr>
            <a:xfrm>
              <a:off x="10494000" y="286668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TextBox 71"/>
            <p:cNvSpPr/>
            <p:nvPr/>
          </p:nvSpPr>
          <p:spPr>
            <a:xfrm>
              <a:off x="10494000" y="3128040"/>
              <a:ext cx="1621080" cy="3002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7" name="Straight Arrow Connector 86"/>
          <p:cNvCxnSpPr>
            <a:stCxn id="292" idx="3"/>
            <a:endCxn id="294" idx="0"/>
          </p:cNvCxnSpPr>
          <p:nvPr/>
        </p:nvCxnSpPr>
        <p:spPr>
          <a:xfrm>
            <a:off x="10276200" y="2513880"/>
            <a:ext cx="1028520" cy="353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Arrow Connector 44"/>
          <p:cNvCxnSpPr/>
          <p:nvPr/>
        </p:nvCxnSpPr>
        <p:spPr>
          <a:xfrm flipH="1">
            <a:off x="0" y="307332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9" name="Straight Arrow Connector 45"/>
          <p:cNvCxnSpPr/>
          <p:nvPr/>
        </p:nvCxnSpPr>
        <p:spPr>
          <a:xfrm>
            <a:off x="0" y="248940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0" name="Straight Arrow Connector 46"/>
          <p:cNvCxnSpPr/>
          <p:nvPr/>
        </p:nvCxnSpPr>
        <p:spPr>
          <a:xfrm>
            <a:off x="0" y="278136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01" name="Straight Arrow Connector 47"/>
          <p:cNvCxnSpPr/>
          <p:nvPr/>
        </p:nvCxnSpPr>
        <p:spPr>
          <a:xfrm flipH="1">
            <a:off x="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2" name="Diamond 17"/>
          <p:cNvSpPr/>
          <p:nvPr/>
        </p:nvSpPr>
        <p:spPr>
          <a:xfrm>
            <a:off x="128520" y="613404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Oval 4"/>
          <p:cNvSpPr/>
          <p:nvPr/>
        </p:nvSpPr>
        <p:spPr>
          <a:xfrm>
            <a:off x="302760" y="5454000"/>
            <a:ext cx="1217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Box 53"/>
          <p:cNvSpPr/>
          <p:nvPr/>
        </p:nvSpPr>
        <p:spPr>
          <a:xfrm>
            <a:off x="101160" y="3362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Box 54"/>
          <p:cNvSpPr/>
          <p:nvPr/>
        </p:nvSpPr>
        <p:spPr>
          <a:xfrm>
            <a:off x="101160" y="59760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Box 72"/>
          <p:cNvSpPr/>
          <p:nvPr/>
        </p:nvSpPr>
        <p:spPr>
          <a:xfrm>
            <a:off x="8458200" y="54864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Diamond 18"/>
          <p:cNvSpPr/>
          <p:nvPr/>
        </p:nvSpPr>
        <p:spPr>
          <a:xfrm>
            <a:off x="128520" y="4629600"/>
            <a:ext cx="1566360" cy="5270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8" name="Straight Arrow Connector 48"/>
          <p:cNvCxnSpPr/>
          <p:nvPr/>
        </p:nvCxnSpPr>
        <p:spPr>
          <a:xfrm>
            <a:off x="0" y="336564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9" name="Isosceles Triangle 5"/>
          <p:cNvSpPr/>
          <p:nvPr/>
        </p:nvSpPr>
        <p:spPr>
          <a:xfrm>
            <a:off x="673200" y="394992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roup 15"/>
          <p:cNvGrpSpPr/>
          <p:nvPr/>
        </p:nvGrpSpPr>
        <p:grpSpPr>
          <a:xfrm>
            <a:off x="101160" y="1413000"/>
            <a:ext cx="1621080" cy="777960"/>
            <a:chOff x="101160" y="1413000"/>
            <a:chExt cx="1621080" cy="777960"/>
          </a:xfrm>
        </p:grpSpPr>
        <p:sp>
          <p:nvSpPr>
            <p:cNvPr id="311" name="TextBox 57"/>
            <p:cNvSpPr/>
            <p:nvPr/>
          </p:nvSpPr>
          <p:spPr>
            <a:xfrm>
              <a:off x="101160" y="1413000"/>
              <a:ext cx="16210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TextBox 58"/>
            <p:cNvSpPr/>
            <p:nvPr/>
          </p:nvSpPr>
          <p:spPr>
            <a:xfrm>
              <a:off x="101160" y="1674360"/>
              <a:ext cx="16210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3" name="TextBox 62"/>
          <p:cNvSpPr/>
          <p:nvPr/>
        </p:nvSpPr>
        <p:spPr>
          <a:xfrm>
            <a:off x="5463360" y="213192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Box 65"/>
          <p:cNvSpPr/>
          <p:nvPr/>
        </p:nvSpPr>
        <p:spPr>
          <a:xfrm>
            <a:off x="5463360" y="18288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5" name="Group 17"/>
          <p:cNvGrpSpPr/>
          <p:nvPr/>
        </p:nvGrpSpPr>
        <p:grpSpPr>
          <a:xfrm>
            <a:off x="4296600" y="4022640"/>
            <a:ext cx="1621080" cy="777960"/>
            <a:chOff x="4296600" y="4022640"/>
            <a:chExt cx="1621080" cy="777960"/>
          </a:xfrm>
        </p:grpSpPr>
        <p:sp>
          <p:nvSpPr>
            <p:cNvPr id="316" name="TextBox 61"/>
            <p:cNvSpPr/>
            <p:nvPr/>
          </p:nvSpPr>
          <p:spPr>
            <a:xfrm>
              <a:off x="4296600" y="40226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TextBox 63"/>
            <p:cNvSpPr/>
            <p:nvPr/>
          </p:nvSpPr>
          <p:spPr>
            <a:xfrm>
              <a:off x="4296600" y="4284000"/>
              <a:ext cx="16210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8" name="Group 18"/>
          <p:cNvGrpSpPr/>
          <p:nvPr/>
        </p:nvGrpSpPr>
        <p:grpSpPr>
          <a:xfrm>
            <a:off x="9348840" y="2254320"/>
            <a:ext cx="1621080" cy="1631880"/>
            <a:chOff x="9348840" y="2254320"/>
            <a:chExt cx="1621080" cy="1631880"/>
          </a:xfrm>
        </p:grpSpPr>
        <p:sp>
          <p:nvSpPr>
            <p:cNvPr id="319" name="TextBox 64"/>
            <p:cNvSpPr/>
            <p:nvPr/>
          </p:nvSpPr>
          <p:spPr>
            <a:xfrm>
              <a:off x="9348840" y="225432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Box 66"/>
            <p:cNvSpPr/>
            <p:nvPr/>
          </p:nvSpPr>
          <p:spPr>
            <a:xfrm>
              <a:off x="9348840" y="2515680"/>
              <a:ext cx="16210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1" name="Diamond 19"/>
          <p:cNvSpPr/>
          <p:nvPr/>
        </p:nvSpPr>
        <p:spPr>
          <a:xfrm>
            <a:off x="9402120" y="45720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Oval 5"/>
          <p:cNvSpPr/>
          <p:nvPr/>
        </p:nvSpPr>
        <p:spPr>
          <a:xfrm>
            <a:off x="7007400" y="4572000"/>
            <a:ext cx="16750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3" name="Group 19"/>
          <p:cNvGrpSpPr/>
          <p:nvPr/>
        </p:nvGrpSpPr>
        <p:grpSpPr>
          <a:xfrm>
            <a:off x="9348840" y="2254320"/>
            <a:ext cx="1621080" cy="1631880"/>
            <a:chOff x="9348840" y="2254320"/>
            <a:chExt cx="1621080" cy="1631880"/>
          </a:xfrm>
        </p:grpSpPr>
        <p:sp>
          <p:nvSpPr>
            <p:cNvPr id="324" name="TextBox 67"/>
            <p:cNvSpPr/>
            <p:nvPr/>
          </p:nvSpPr>
          <p:spPr>
            <a:xfrm>
              <a:off x="9348840" y="225432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TextBox 68"/>
            <p:cNvSpPr/>
            <p:nvPr/>
          </p:nvSpPr>
          <p:spPr>
            <a:xfrm>
              <a:off x="9348840" y="2515680"/>
              <a:ext cx="16210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6" name="Group 20"/>
          <p:cNvGrpSpPr/>
          <p:nvPr/>
        </p:nvGrpSpPr>
        <p:grpSpPr>
          <a:xfrm>
            <a:off x="9348840" y="2254320"/>
            <a:ext cx="1621080" cy="1845360"/>
            <a:chOff x="9348840" y="2254320"/>
            <a:chExt cx="1621080" cy="1845360"/>
          </a:xfrm>
        </p:grpSpPr>
        <p:sp>
          <p:nvSpPr>
            <p:cNvPr id="327" name="TextBox 69"/>
            <p:cNvSpPr/>
            <p:nvPr/>
          </p:nvSpPr>
          <p:spPr>
            <a:xfrm>
              <a:off x="9348840" y="225432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TextBox 70"/>
            <p:cNvSpPr/>
            <p:nvPr/>
          </p:nvSpPr>
          <p:spPr>
            <a:xfrm>
              <a:off x="9348840" y="2515680"/>
              <a:ext cx="162108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9" name="Diamond 25"/>
          <p:cNvSpPr/>
          <p:nvPr/>
        </p:nvSpPr>
        <p:spPr>
          <a:xfrm>
            <a:off x="7086600" y="3501720"/>
            <a:ext cx="182448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Diamond 16"/>
          <p:cNvSpPr/>
          <p:nvPr/>
        </p:nvSpPr>
        <p:spPr>
          <a:xfrm>
            <a:off x="7543800" y="1869840"/>
            <a:ext cx="17949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65"/>
          <p:cNvCxnSpPr>
            <a:stCxn id="313" idx="3"/>
            <a:endCxn id="330" idx="1"/>
          </p:cNvCxnSpPr>
          <p:nvPr/>
        </p:nvCxnSpPr>
        <p:spPr>
          <a:xfrm flipV="1">
            <a:off x="7084440" y="2061000"/>
            <a:ext cx="459720" cy="222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2" name="Straight Arrow Connector 40"/>
          <p:cNvCxnSpPr>
            <a:stCxn id="321" idx="2"/>
            <a:endCxn id="306" idx="0"/>
          </p:cNvCxnSpPr>
          <p:nvPr/>
        </p:nvCxnSpPr>
        <p:spPr>
          <a:xfrm flipH="1">
            <a:off x="9268560" y="4954320"/>
            <a:ext cx="917280" cy="532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3" name="Straight Arrow Connector 41"/>
          <p:cNvCxnSpPr>
            <a:stCxn id="326" idx="2"/>
            <a:endCxn id="321" idx="0"/>
          </p:cNvCxnSpPr>
          <p:nvPr/>
        </p:nvCxnSpPr>
        <p:spPr>
          <a:xfrm>
            <a:off x="1015920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4" name="Straight Arrow Connector 42"/>
          <p:cNvCxnSpPr>
            <a:stCxn id="321" idx="1"/>
            <a:endCxn id="322" idx="6"/>
          </p:cNvCxnSpPr>
          <p:nvPr/>
        </p:nvCxnSpPr>
        <p:spPr>
          <a:xfrm flipH="1">
            <a:off x="8682480" y="4763160"/>
            <a:ext cx="72000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5" name="Oval 7"/>
          <p:cNvSpPr/>
          <p:nvPr/>
        </p:nvSpPr>
        <p:spPr>
          <a:xfrm>
            <a:off x="6629400" y="5099760"/>
            <a:ext cx="1595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Straight Arrow Connector 66"/>
          <p:cNvCxnSpPr>
            <a:stCxn id="321" idx="1"/>
            <a:endCxn id="335" idx="6"/>
          </p:cNvCxnSpPr>
          <p:nvPr/>
        </p:nvCxnSpPr>
        <p:spPr>
          <a:xfrm flipH="1">
            <a:off x="8225280" y="4763160"/>
            <a:ext cx="117720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7" name="Straight Arrow Connector 67"/>
          <p:cNvCxnSpPr>
            <a:stCxn id="338" idx="1"/>
            <a:endCxn id="339" idx="6"/>
          </p:cNvCxnSpPr>
          <p:nvPr/>
        </p:nvCxnSpPr>
        <p:spPr>
          <a:xfrm flipH="1">
            <a:off x="3630240" y="2549160"/>
            <a:ext cx="46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0" name="Diamond 26"/>
          <p:cNvSpPr/>
          <p:nvPr/>
        </p:nvSpPr>
        <p:spPr>
          <a:xfrm>
            <a:off x="5234760" y="28152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Diamond 27"/>
          <p:cNvSpPr/>
          <p:nvPr/>
        </p:nvSpPr>
        <p:spPr>
          <a:xfrm>
            <a:off x="3634560" y="23580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Oval 8"/>
          <p:cNvSpPr/>
          <p:nvPr/>
        </p:nvSpPr>
        <p:spPr>
          <a:xfrm>
            <a:off x="2034360" y="2815200"/>
            <a:ext cx="1595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1" name="Straight Arrow Connector 68"/>
          <p:cNvCxnSpPr>
            <a:stCxn id="315" idx="0"/>
            <a:endCxn id="338" idx="2"/>
          </p:cNvCxnSpPr>
          <p:nvPr/>
        </p:nvCxnSpPr>
        <p:spPr>
          <a:xfrm flipH="1" flipV="1">
            <a:off x="4417920" y="2740320"/>
            <a:ext cx="689400" cy="1282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2" name="Straight Arrow Connector 69"/>
          <p:cNvCxnSpPr>
            <a:stCxn id="314" idx="1"/>
            <a:endCxn id="338" idx="0"/>
          </p:cNvCxnSpPr>
          <p:nvPr/>
        </p:nvCxnSpPr>
        <p:spPr>
          <a:xfrm flipH="1">
            <a:off x="4417920" y="1980360"/>
            <a:ext cx="104580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3" name="Straight Arrow Connector 70"/>
          <p:cNvCxnSpPr>
            <a:stCxn id="315" idx="0"/>
            <a:endCxn id="340" idx="2"/>
          </p:cNvCxnSpPr>
          <p:nvPr/>
        </p:nvCxnSpPr>
        <p:spPr>
          <a:xfrm flipV="1">
            <a:off x="5106960" y="3197520"/>
            <a:ext cx="911520" cy="825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4" name="Straight Arrow Connector 71"/>
          <p:cNvCxnSpPr>
            <a:stCxn id="340" idx="0"/>
            <a:endCxn id="313" idx="2"/>
          </p:cNvCxnSpPr>
          <p:nvPr/>
        </p:nvCxnSpPr>
        <p:spPr>
          <a:xfrm flipV="1">
            <a:off x="6018120" y="2435040"/>
            <a:ext cx="25596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5" name="Straight Arrow Connector 64"/>
          <p:cNvCxnSpPr>
            <a:stCxn id="315" idx="3"/>
            <a:endCxn id="329" idx="1"/>
          </p:cNvCxnSpPr>
          <p:nvPr/>
        </p:nvCxnSpPr>
        <p:spPr>
          <a:xfrm flipV="1">
            <a:off x="5917680" y="3692880"/>
            <a:ext cx="1169280" cy="718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6" name="Straight Arrow Connector 63"/>
          <p:cNvCxnSpPr>
            <a:stCxn id="326" idx="1"/>
            <a:endCxn id="329" idx="3"/>
          </p:cNvCxnSpPr>
          <p:nvPr/>
        </p:nvCxnSpPr>
        <p:spPr>
          <a:xfrm flipH="1">
            <a:off x="8911080" y="3177000"/>
            <a:ext cx="438120" cy="516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7" name="Straight Arrow Connector 39"/>
          <p:cNvCxnSpPr>
            <a:stCxn id="326" idx="0"/>
            <a:endCxn id="330" idx="3"/>
          </p:cNvCxnSpPr>
          <p:nvPr/>
        </p:nvCxnSpPr>
        <p:spPr>
          <a:xfrm flipH="1" flipV="1">
            <a:off x="9338760" y="2061000"/>
            <a:ext cx="820800" cy="193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8" name="Diamond 29"/>
          <p:cNvSpPr/>
          <p:nvPr/>
        </p:nvSpPr>
        <p:spPr>
          <a:xfrm>
            <a:off x="2722320" y="5330520"/>
            <a:ext cx="182448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9" name="Straight Arrow Connector 72"/>
          <p:cNvCxnSpPr>
            <a:stCxn id="315" idx="1"/>
            <a:endCxn id="348" idx="0"/>
          </p:cNvCxnSpPr>
          <p:nvPr/>
        </p:nvCxnSpPr>
        <p:spPr>
          <a:xfrm flipH="1">
            <a:off x="3634560" y="4411440"/>
            <a:ext cx="66240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50" name="Straight Arrow Connector 73"/>
          <p:cNvCxnSpPr>
            <a:stCxn id="315" idx="2"/>
            <a:endCxn id="348" idx="3"/>
          </p:cNvCxnSpPr>
          <p:nvPr/>
        </p:nvCxnSpPr>
        <p:spPr>
          <a:xfrm flipH="1">
            <a:off x="4546800" y="4800600"/>
            <a:ext cx="560520" cy="721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1" name="Oval 9"/>
          <p:cNvSpPr/>
          <p:nvPr/>
        </p:nvSpPr>
        <p:spPr>
          <a:xfrm>
            <a:off x="7315200" y="4114800"/>
            <a:ext cx="16750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2" name="Straight Arrow Connector 58"/>
          <p:cNvCxnSpPr>
            <a:stCxn id="321" idx="1"/>
            <a:endCxn id="351" idx="6"/>
          </p:cNvCxnSpPr>
          <p:nvPr/>
        </p:nvCxnSpPr>
        <p:spPr>
          <a:xfrm flipH="1" flipV="1">
            <a:off x="8990280" y="4305960"/>
            <a:ext cx="41220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Straight Arrow Connector 6"/>
          <p:cNvCxnSpPr/>
          <p:nvPr/>
        </p:nvCxnSpPr>
        <p:spPr>
          <a:xfrm flipH="1">
            <a:off x="0" y="307332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54" name="Straight Arrow Connector 7"/>
          <p:cNvCxnSpPr/>
          <p:nvPr/>
        </p:nvCxnSpPr>
        <p:spPr>
          <a:xfrm>
            <a:off x="0" y="248940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5" name="Straight Arrow Connector 8"/>
          <p:cNvCxnSpPr/>
          <p:nvPr/>
        </p:nvCxnSpPr>
        <p:spPr>
          <a:xfrm>
            <a:off x="0" y="278136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6" name="Straight Arrow Connector 9"/>
          <p:cNvCxnSpPr/>
          <p:nvPr/>
        </p:nvCxnSpPr>
        <p:spPr>
          <a:xfrm flipH="1">
            <a:off x="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7" name="Diamond 3"/>
          <p:cNvSpPr/>
          <p:nvPr/>
        </p:nvSpPr>
        <p:spPr>
          <a:xfrm>
            <a:off x="128520" y="613404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Oval 2"/>
          <p:cNvSpPr/>
          <p:nvPr/>
        </p:nvSpPr>
        <p:spPr>
          <a:xfrm>
            <a:off x="302760" y="5454000"/>
            <a:ext cx="1217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9" name="Group 3"/>
          <p:cNvGrpSpPr/>
          <p:nvPr/>
        </p:nvGrpSpPr>
        <p:grpSpPr>
          <a:xfrm>
            <a:off x="101160" y="336240"/>
            <a:ext cx="1621080" cy="777960"/>
            <a:chOff x="101160" y="336240"/>
            <a:chExt cx="1621080" cy="777960"/>
          </a:xfrm>
        </p:grpSpPr>
        <p:sp>
          <p:nvSpPr>
            <p:cNvPr id="360" name="TextBox 5"/>
            <p:cNvSpPr/>
            <p:nvPr/>
          </p:nvSpPr>
          <p:spPr>
            <a:xfrm>
              <a:off x="101160" y="3362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TextBox 6"/>
            <p:cNvSpPr/>
            <p:nvPr/>
          </p:nvSpPr>
          <p:spPr>
            <a:xfrm>
              <a:off x="101160" y="597600"/>
              <a:ext cx="16210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2" name="Diamond 4"/>
          <p:cNvSpPr/>
          <p:nvPr/>
        </p:nvSpPr>
        <p:spPr>
          <a:xfrm>
            <a:off x="128520" y="4629600"/>
            <a:ext cx="1566360" cy="5270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3" name="Straight Arrow Connector 10"/>
          <p:cNvCxnSpPr/>
          <p:nvPr/>
        </p:nvCxnSpPr>
        <p:spPr>
          <a:xfrm>
            <a:off x="0" y="336564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64" name="Isosceles Triangle 2"/>
          <p:cNvSpPr/>
          <p:nvPr/>
        </p:nvSpPr>
        <p:spPr>
          <a:xfrm>
            <a:off x="673200" y="394992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5" name="Group 4"/>
          <p:cNvGrpSpPr/>
          <p:nvPr/>
        </p:nvGrpSpPr>
        <p:grpSpPr>
          <a:xfrm>
            <a:off x="101160" y="1413000"/>
            <a:ext cx="1621080" cy="777960"/>
            <a:chOff x="101160" y="1413000"/>
            <a:chExt cx="1621080" cy="777960"/>
          </a:xfrm>
        </p:grpSpPr>
        <p:sp>
          <p:nvSpPr>
            <p:cNvPr id="366" name="TextBox 7"/>
            <p:cNvSpPr/>
            <p:nvPr/>
          </p:nvSpPr>
          <p:spPr>
            <a:xfrm>
              <a:off x="101160" y="1413000"/>
              <a:ext cx="16210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TextBox 8"/>
            <p:cNvSpPr/>
            <p:nvPr/>
          </p:nvSpPr>
          <p:spPr>
            <a:xfrm>
              <a:off x="101160" y="1674360"/>
              <a:ext cx="16210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Application>LibreOffice/7.6.5.2$Linux_X86_64 LibreOffice_project/60$Build-2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2024-03-04T20:34:41Z</dcterms:modified>
  <cp:revision>348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