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016BF43-2EEE-48E5-99AB-B483D340BFD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4AE3F0-D07F-4910-9492-D5B4073CCB6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CEC852-A440-4866-B644-B8F174F5A7D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CCA559-2012-41B0-B2B1-6B8C04DFC51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F5B150-51C2-4FB8-B9AD-050A5F88C71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484E30-610B-4FD5-8375-A97B6D87C0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62AEF25-0164-4D7E-8953-F2EC33A3A2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0D69AE3-3544-46B8-B407-292A977102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C381B4A-3521-4286-860F-666E2CDE27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F8F3B7-758B-4B9A-AB51-3B169DC412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5F612F-3166-4A4F-9C92-F557F2C9BE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C7F39F2-455D-40D5-B205-FC82C8E456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ECF932A-AF85-4B45-9B0F-4C39C3C0BB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A545312-9637-4971-9356-A8C191D6D9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CBECA37-205E-46FF-BE86-0283116779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FAC318E-E5B9-4A96-9750-7A7505D6C1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4319F50-F8E0-4BB3-B48F-0A7A4B1F6A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7880" cy="690120"/>
            <a:chOff x="6199200" y="6162840"/>
            <a:chExt cx="5987880" cy="69012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440" cy="690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000" cy="606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EEAF0C3-9F3E-49B2-9120-3C8945CC053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7880" cy="690120"/>
            <a:chOff x="6199200" y="6162840"/>
            <a:chExt cx="5987880" cy="69012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440" cy="690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000" cy="606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ED309F-6399-4D2A-87C3-E2E646EFA8E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7880" cy="690120"/>
            <a:chOff x="6199200" y="6162840"/>
            <a:chExt cx="5987880" cy="69012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440" cy="690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000" cy="606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5E77AF7-D088-4A06-BD8E-247495D20B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7880" cy="690120"/>
            <a:chOff x="6199200" y="6162840"/>
            <a:chExt cx="5987880" cy="69012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440" cy="690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000" cy="606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5F9B68-65B0-4838-979C-FFB6F66EBB0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7880" cy="690120"/>
            <a:chOff x="6199200" y="6162840"/>
            <a:chExt cx="5987880" cy="69012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440" cy="690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000" cy="606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4169288-DD86-499C-8C0F-89E5B4D21E6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7880" cy="690120"/>
            <a:chOff x="6199200" y="6162840"/>
            <a:chExt cx="5987880" cy="69012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440" cy="690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000" cy="606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D8A70A-6F77-4A92-865C-B1A56C52D94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7880" cy="690120"/>
            <a:chOff x="6199200" y="6162840"/>
            <a:chExt cx="5987880" cy="69012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440" cy="690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000" cy="606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14EB7F-BC8D-4E4E-8441-9FFEEDFFBCF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7880" cy="690120"/>
            <a:chOff x="6199200" y="6162840"/>
            <a:chExt cx="5987880" cy="69012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440" cy="690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000" cy="606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05A10B-FAEC-4234-B046-5991DDEA99D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7880" cy="690120"/>
            <a:chOff x="6199200" y="6162840"/>
            <a:chExt cx="5987880" cy="69012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440" cy="690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000" cy="606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8C549DF-5409-418E-979B-7B9C22AA4F3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7880" cy="690120"/>
            <a:chOff x="6199200" y="6162840"/>
            <a:chExt cx="5987880" cy="69012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440" cy="690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000" cy="606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A0884A0-819F-41F5-9951-5CEFD3DA65E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7880" cy="690120"/>
            <a:chOff x="6199200" y="6162840"/>
            <a:chExt cx="5987880" cy="69012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440" cy="690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000" cy="606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414653B-7ADE-45D0-B996-E1104EAC93E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7880" cy="690120"/>
            <a:chOff x="6199200" y="6162840"/>
            <a:chExt cx="5987880" cy="69012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440" cy="690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000" cy="606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0078DBE-E2DE-4268-B73C-1C4A80BAAC3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33840" cy="50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33840" cy="5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33840" cy="50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33840" cy="5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667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8240" cy="382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214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214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2144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214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2144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66720" cy="5274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33840" cy="5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7720" cy="382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21440" cy="777960"/>
            <a:chOff x="101160" y="1413000"/>
            <a:chExt cx="162144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214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214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667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93640" y="855000"/>
            <a:ext cx="663120" cy="251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953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5356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53560" y="2211480"/>
            <a:ext cx="457560" cy="534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667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50040" cy="1216440"/>
            <a:chOff x="6681960" y="2743200"/>
            <a:chExt cx="185004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50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5004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7720" cy="382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569600" y="312624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569600" y="3429360"/>
            <a:ext cx="162144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32080" y="3692520"/>
            <a:ext cx="1037880" cy="422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32000" y="3351240"/>
            <a:ext cx="761400" cy="341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214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214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2448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95880" cy="382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7640" y="2706120"/>
            <a:ext cx="572400" cy="194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5400" y="2897280"/>
            <a:ext cx="101880" cy="439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5400" y="2073960"/>
            <a:ext cx="55728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214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543680" y="45720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543680" y="718560"/>
            <a:ext cx="1621440" cy="22244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282160" y="1443600"/>
            <a:ext cx="205344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308880" y="1826280"/>
            <a:ext cx="1261080" cy="2288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335600" y="1635120"/>
            <a:ext cx="208440" cy="195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7120" y="1220040"/>
            <a:ext cx="1842120" cy="223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2484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6920" y="4114800"/>
            <a:ext cx="813600" cy="420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22760" y="4726080"/>
            <a:ext cx="789840" cy="455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5232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24120" cy="681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8960" y="3882240"/>
            <a:ext cx="684360" cy="1147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7720" cy="382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692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2144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20680" y="4798080"/>
            <a:ext cx="12600" cy="365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2" name="Diamond 30"/>
          <p:cNvSpPr/>
          <p:nvPr/>
        </p:nvSpPr>
        <p:spPr>
          <a:xfrm>
            <a:off x="7627320" y="4800600"/>
            <a:ext cx="15667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Diamond 31"/>
          <p:cNvSpPr/>
          <p:nvPr/>
        </p:nvSpPr>
        <p:spPr>
          <a:xfrm>
            <a:off x="7627320" y="5329800"/>
            <a:ext cx="17953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Drawback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4" name="Straight Arrow Connector 76"/>
          <p:cNvCxnSpPr>
            <a:stCxn id="169" idx="1"/>
            <a:endCxn id="202" idx="3"/>
          </p:cNvCxnSpPr>
          <p:nvPr/>
        </p:nvCxnSpPr>
        <p:spPr>
          <a:xfrm flipH="1">
            <a:off x="9194040" y="4114440"/>
            <a:ext cx="1375920" cy="878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5" name="Straight Arrow Connector 77"/>
          <p:cNvCxnSpPr>
            <a:stCxn id="202" idx="1"/>
            <a:endCxn id="189" idx="3"/>
          </p:cNvCxnSpPr>
          <p:nvPr/>
        </p:nvCxnSpPr>
        <p:spPr>
          <a:xfrm flipH="1">
            <a:off x="7033680" y="4992120"/>
            <a:ext cx="594000" cy="189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6" name="Straight Arrow Connector 78"/>
          <p:cNvCxnSpPr>
            <a:stCxn id="203" idx="1"/>
            <a:endCxn id="189" idx="3"/>
          </p:cNvCxnSpPr>
          <p:nvPr/>
        </p:nvCxnSpPr>
        <p:spPr>
          <a:xfrm flipH="1" flipV="1">
            <a:off x="7033680" y="5180760"/>
            <a:ext cx="594000" cy="340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7" name="Straight Arrow Connector 79"/>
          <p:cNvCxnSpPr>
            <a:stCxn id="169" idx="1"/>
            <a:endCxn id="203" idx="3"/>
          </p:cNvCxnSpPr>
          <p:nvPr/>
        </p:nvCxnSpPr>
        <p:spPr>
          <a:xfrm flipH="1">
            <a:off x="9422640" y="4114440"/>
            <a:ext cx="1147320" cy="1407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63040" y="1105920"/>
            <a:ext cx="264240" cy="176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9" name="Oval 6"/>
          <p:cNvSpPr/>
          <p:nvPr/>
        </p:nvSpPr>
        <p:spPr>
          <a:xfrm>
            <a:off x="8053560" y="2057400"/>
            <a:ext cx="1218240" cy="382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0" name="Straight Arrow Connector 50"/>
          <p:cNvCxnSpPr>
            <a:stCxn id="209" idx="0"/>
            <a:endCxn id="185" idx="2"/>
          </p:cNvCxnSpPr>
          <p:nvPr/>
        </p:nvCxnSpPr>
        <p:spPr>
          <a:xfrm flipV="1">
            <a:off x="8662680" y="1826280"/>
            <a:ext cx="646560" cy="231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Arrow Connector 1"/>
          <p:cNvCxnSpPr/>
          <p:nvPr/>
        </p:nvCxnSpPr>
        <p:spPr>
          <a:xfrm flipH="1">
            <a:off x="0" y="3073320"/>
            <a:ext cx="1833840" cy="50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12" name="Straight Arrow Connector 2"/>
          <p:cNvCxnSpPr/>
          <p:nvPr/>
        </p:nvCxnSpPr>
        <p:spPr>
          <a:xfrm>
            <a:off x="0" y="2489400"/>
            <a:ext cx="1833840" cy="5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13" name="Straight Arrow Connector 3"/>
          <p:cNvCxnSpPr/>
          <p:nvPr/>
        </p:nvCxnSpPr>
        <p:spPr>
          <a:xfrm>
            <a:off x="0" y="2781360"/>
            <a:ext cx="1833840" cy="50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14" name="Straight Arrow Connector 4"/>
          <p:cNvCxnSpPr/>
          <p:nvPr/>
        </p:nvCxnSpPr>
        <p:spPr>
          <a:xfrm flipH="1">
            <a:off x="0" y="3657600"/>
            <a:ext cx="1833840" cy="5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5" name="Diamond 1"/>
          <p:cNvSpPr/>
          <p:nvPr/>
        </p:nvSpPr>
        <p:spPr>
          <a:xfrm>
            <a:off x="128520" y="6134040"/>
            <a:ext cx="15667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Oval 1"/>
          <p:cNvSpPr/>
          <p:nvPr/>
        </p:nvSpPr>
        <p:spPr>
          <a:xfrm>
            <a:off x="302760" y="5454000"/>
            <a:ext cx="1218240" cy="382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7" name="Group 1"/>
          <p:cNvGrpSpPr/>
          <p:nvPr/>
        </p:nvGrpSpPr>
        <p:grpSpPr>
          <a:xfrm>
            <a:off x="101160" y="336240"/>
            <a:ext cx="1621440" cy="777960"/>
            <a:chOff x="101160" y="336240"/>
            <a:chExt cx="1621440" cy="777960"/>
          </a:xfrm>
        </p:grpSpPr>
        <p:sp>
          <p:nvSpPr>
            <p:cNvPr id="218" name="TextBox 1"/>
            <p:cNvSpPr/>
            <p:nvPr/>
          </p:nvSpPr>
          <p:spPr>
            <a:xfrm>
              <a:off x="101160" y="336240"/>
              <a:ext cx="1621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TextBox 2"/>
            <p:cNvSpPr/>
            <p:nvPr/>
          </p:nvSpPr>
          <p:spPr>
            <a:xfrm>
              <a:off x="101160" y="597600"/>
              <a:ext cx="16214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0" name="Diamond 2"/>
          <p:cNvSpPr/>
          <p:nvPr/>
        </p:nvSpPr>
        <p:spPr>
          <a:xfrm>
            <a:off x="128520" y="4629600"/>
            <a:ext cx="1566720" cy="5274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Straight Arrow Connector 5"/>
          <p:cNvCxnSpPr/>
          <p:nvPr/>
        </p:nvCxnSpPr>
        <p:spPr>
          <a:xfrm>
            <a:off x="0" y="3365640"/>
            <a:ext cx="1833840" cy="5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22" name="Isosceles Triangle 1"/>
          <p:cNvSpPr/>
          <p:nvPr/>
        </p:nvSpPr>
        <p:spPr>
          <a:xfrm>
            <a:off x="673200" y="3949920"/>
            <a:ext cx="477720" cy="382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2"/>
          <p:cNvGrpSpPr/>
          <p:nvPr/>
        </p:nvGrpSpPr>
        <p:grpSpPr>
          <a:xfrm>
            <a:off x="101160" y="1413000"/>
            <a:ext cx="1621440" cy="777960"/>
            <a:chOff x="101160" y="1413000"/>
            <a:chExt cx="1621440" cy="777960"/>
          </a:xfrm>
        </p:grpSpPr>
        <p:sp>
          <p:nvSpPr>
            <p:cNvPr id="224" name="TextBox 3"/>
            <p:cNvSpPr/>
            <p:nvPr/>
          </p:nvSpPr>
          <p:spPr>
            <a:xfrm>
              <a:off x="101160" y="1413000"/>
              <a:ext cx="16214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TextBox 4"/>
            <p:cNvSpPr/>
            <p:nvPr/>
          </p:nvSpPr>
          <p:spPr>
            <a:xfrm>
              <a:off x="101160" y="1674360"/>
              <a:ext cx="16214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6" name="TextBox 19"/>
          <p:cNvSpPr/>
          <p:nvPr/>
        </p:nvSpPr>
        <p:spPr>
          <a:xfrm>
            <a:off x="4775040" y="45720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Box 20"/>
          <p:cNvSpPr/>
          <p:nvPr/>
        </p:nvSpPr>
        <p:spPr>
          <a:xfrm>
            <a:off x="4775040" y="718560"/>
            <a:ext cx="162144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8" name="Group 6"/>
          <p:cNvGrpSpPr/>
          <p:nvPr/>
        </p:nvGrpSpPr>
        <p:grpSpPr>
          <a:xfrm>
            <a:off x="4572000" y="4274280"/>
            <a:ext cx="1621440" cy="991440"/>
            <a:chOff x="4572000" y="4274280"/>
            <a:chExt cx="1621440" cy="991440"/>
          </a:xfrm>
        </p:grpSpPr>
        <p:sp>
          <p:nvSpPr>
            <p:cNvPr id="229" name="TextBox 21"/>
            <p:cNvSpPr/>
            <p:nvPr/>
          </p:nvSpPr>
          <p:spPr>
            <a:xfrm>
              <a:off x="4572000" y="4274280"/>
              <a:ext cx="1621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TextBox 30"/>
            <p:cNvSpPr/>
            <p:nvPr/>
          </p:nvSpPr>
          <p:spPr>
            <a:xfrm>
              <a:off x="4572000" y="4535640"/>
              <a:ext cx="162144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1" name="Diamond 9"/>
          <p:cNvSpPr/>
          <p:nvPr/>
        </p:nvSpPr>
        <p:spPr>
          <a:xfrm>
            <a:off x="3231360" y="2899800"/>
            <a:ext cx="15667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Diamond 10"/>
          <p:cNvSpPr/>
          <p:nvPr/>
        </p:nvSpPr>
        <p:spPr>
          <a:xfrm>
            <a:off x="4602960" y="2585160"/>
            <a:ext cx="179532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Straight Arrow Connector 24"/>
          <p:cNvCxnSpPr>
            <a:stCxn id="228" idx="0"/>
            <a:endCxn id="231" idx="2"/>
          </p:cNvCxnSpPr>
          <p:nvPr/>
        </p:nvCxnSpPr>
        <p:spPr>
          <a:xfrm flipH="1" flipV="1">
            <a:off x="4014720" y="3282480"/>
            <a:ext cx="1368360" cy="992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4" name="Straight Arrow Connector 18"/>
          <p:cNvCxnSpPr>
            <a:stCxn id="232" idx="0"/>
            <a:endCxn id="227" idx="2"/>
          </p:cNvCxnSpPr>
          <p:nvPr/>
        </p:nvCxnSpPr>
        <p:spPr>
          <a:xfrm flipV="1">
            <a:off x="550080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5" name="Straight Arrow Connector 17"/>
          <p:cNvCxnSpPr>
            <a:stCxn id="228" idx="0"/>
            <a:endCxn id="232" idx="2"/>
          </p:cNvCxnSpPr>
          <p:nvPr/>
        </p:nvCxnSpPr>
        <p:spPr>
          <a:xfrm flipV="1">
            <a:off x="5382720" y="2969280"/>
            <a:ext cx="118440" cy="1305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6" name="Straight Arrow Connector 23"/>
          <p:cNvCxnSpPr>
            <a:stCxn id="227" idx="2"/>
            <a:endCxn id="231" idx="0"/>
          </p:cNvCxnSpPr>
          <p:nvPr/>
        </p:nvCxnSpPr>
        <p:spPr>
          <a:xfrm flipH="1">
            <a:off x="4014720" y="1448640"/>
            <a:ext cx="157140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7" name="Diamond 11"/>
          <p:cNvSpPr/>
          <p:nvPr/>
        </p:nvSpPr>
        <p:spPr>
          <a:xfrm>
            <a:off x="2743200" y="457200"/>
            <a:ext cx="15667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8" name="Straight Arrow Connector 25"/>
          <p:cNvCxnSpPr>
            <a:stCxn id="227" idx="1"/>
            <a:endCxn id="237" idx="3"/>
          </p:cNvCxnSpPr>
          <p:nvPr/>
        </p:nvCxnSpPr>
        <p:spPr>
          <a:xfrm flipH="1" flipV="1">
            <a:off x="4309920" y="648720"/>
            <a:ext cx="465480" cy="435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9" name="Straight Arrow Connector 26"/>
          <p:cNvCxnSpPr>
            <a:stCxn id="227" idx="1"/>
            <a:endCxn id="237" idx="2"/>
          </p:cNvCxnSpPr>
          <p:nvPr/>
        </p:nvCxnSpPr>
        <p:spPr>
          <a:xfrm flipH="1" flipV="1">
            <a:off x="3526560" y="839880"/>
            <a:ext cx="1248840" cy="244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40" name="Group 7"/>
          <p:cNvGrpSpPr/>
          <p:nvPr/>
        </p:nvGrpSpPr>
        <p:grpSpPr>
          <a:xfrm>
            <a:off x="8686800" y="837360"/>
            <a:ext cx="1621440" cy="991440"/>
            <a:chOff x="8686800" y="837360"/>
            <a:chExt cx="1621440" cy="991440"/>
          </a:xfrm>
        </p:grpSpPr>
        <p:sp>
          <p:nvSpPr>
            <p:cNvPr id="241" name="TextBox 31"/>
            <p:cNvSpPr/>
            <p:nvPr/>
          </p:nvSpPr>
          <p:spPr>
            <a:xfrm>
              <a:off x="8686800" y="837360"/>
              <a:ext cx="1621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TextBox 32"/>
            <p:cNvSpPr/>
            <p:nvPr/>
          </p:nvSpPr>
          <p:spPr>
            <a:xfrm>
              <a:off x="8686800" y="1098720"/>
              <a:ext cx="162144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3" name="Diamond 12"/>
          <p:cNvSpPr/>
          <p:nvPr/>
        </p:nvSpPr>
        <p:spPr>
          <a:xfrm>
            <a:off x="128880" y="6134040"/>
            <a:ext cx="15667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Diamond 13"/>
          <p:cNvSpPr/>
          <p:nvPr/>
        </p:nvSpPr>
        <p:spPr>
          <a:xfrm>
            <a:off x="7315200" y="228600"/>
            <a:ext cx="15667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27"/>
          <p:cNvCxnSpPr/>
          <p:nvPr/>
        </p:nvCxnSpPr>
        <p:spPr>
          <a:xfrm>
            <a:off x="360" y="3366000"/>
            <a:ext cx="1833840" cy="5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6" name="Straight Arrow Connector 28"/>
          <p:cNvCxnSpPr>
            <a:stCxn id="244" idx="1"/>
            <a:endCxn id="227" idx="3"/>
          </p:cNvCxnSpPr>
          <p:nvPr/>
        </p:nvCxnSpPr>
        <p:spPr>
          <a:xfrm flipH="1">
            <a:off x="6396480" y="420120"/>
            <a:ext cx="919080" cy="663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7" name="Diamond 14"/>
          <p:cNvSpPr/>
          <p:nvPr/>
        </p:nvSpPr>
        <p:spPr>
          <a:xfrm>
            <a:off x="6629400" y="1442160"/>
            <a:ext cx="1825920" cy="612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8" name="Straight Arrow Connector 30"/>
          <p:cNvCxnSpPr>
            <a:stCxn id="240" idx="0"/>
            <a:endCxn id="244" idx="3"/>
          </p:cNvCxnSpPr>
          <p:nvPr/>
        </p:nvCxnSpPr>
        <p:spPr>
          <a:xfrm flipH="1" flipV="1">
            <a:off x="8881920" y="420120"/>
            <a:ext cx="615960" cy="417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49" name="Diamond 15"/>
          <p:cNvSpPr/>
          <p:nvPr/>
        </p:nvSpPr>
        <p:spPr>
          <a:xfrm>
            <a:off x="6629400" y="2514600"/>
            <a:ext cx="15667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0" name="Straight Arrow Connector 32"/>
          <p:cNvCxnSpPr>
            <a:stCxn id="240" idx="2"/>
            <a:endCxn id="249" idx="3"/>
          </p:cNvCxnSpPr>
          <p:nvPr/>
        </p:nvCxnSpPr>
        <p:spPr>
          <a:xfrm flipH="1">
            <a:off x="8196120" y="1828800"/>
            <a:ext cx="1301760" cy="877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1" name="Straight Arrow Connector 33"/>
          <p:cNvCxnSpPr>
            <a:stCxn id="249" idx="1"/>
            <a:endCxn id="228" idx="3"/>
          </p:cNvCxnSpPr>
          <p:nvPr/>
        </p:nvCxnSpPr>
        <p:spPr>
          <a:xfrm flipH="1">
            <a:off x="6193440" y="2706120"/>
            <a:ext cx="436320" cy="2064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2" name="Straight Arrow Connector 34"/>
          <p:cNvCxnSpPr>
            <a:stCxn id="240" idx="1"/>
            <a:endCxn id="247" idx="3"/>
          </p:cNvCxnSpPr>
          <p:nvPr/>
        </p:nvCxnSpPr>
        <p:spPr>
          <a:xfrm flipH="1">
            <a:off x="8455320" y="1333080"/>
            <a:ext cx="231840" cy="415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3" name="Straight Arrow Connector 31"/>
          <p:cNvCxnSpPr>
            <a:stCxn id="247" idx="1"/>
            <a:endCxn id="227" idx="2"/>
          </p:cNvCxnSpPr>
          <p:nvPr/>
        </p:nvCxnSpPr>
        <p:spPr>
          <a:xfrm flipH="1" flipV="1">
            <a:off x="5585760" y="1448640"/>
            <a:ext cx="1044000" cy="300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54" name="Group 11"/>
          <p:cNvGrpSpPr/>
          <p:nvPr/>
        </p:nvGrpSpPr>
        <p:grpSpPr>
          <a:xfrm>
            <a:off x="101160" y="336240"/>
            <a:ext cx="1621440" cy="777960"/>
            <a:chOff x="101160" y="336240"/>
            <a:chExt cx="1621440" cy="777960"/>
          </a:xfrm>
        </p:grpSpPr>
        <p:sp>
          <p:nvSpPr>
            <p:cNvPr id="255" name="TextBox 51"/>
            <p:cNvSpPr/>
            <p:nvPr/>
          </p:nvSpPr>
          <p:spPr>
            <a:xfrm>
              <a:off x="101160" y="336240"/>
              <a:ext cx="1621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TextBox 52"/>
            <p:cNvSpPr/>
            <p:nvPr/>
          </p:nvSpPr>
          <p:spPr>
            <a:xfrm>
              <a:off x="101160" y="597600"/>
              <a:ext cx="16214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7" name="Group 14"/>
          <p:cNvGrpSpPr/>
          <p:nvPr/>
        </p:nvGrpSpPr>
        <p:grpSpPr>
          <a:xfrm>
            <a:off x="6760440" y="4359960"/>
            <a:ext cx="1621440" cy="561600"/>
            <a:chOff x="6760440" y="4359960"/>
            <a:chExt cx="1621440" cy="561600"/>
          </a:xfrm>
        </p:grpSpPr>
        <p:sp>
          <p:nvSpPr>
            <p:cNvPr id="258" name="TextBox 55"/>
            <p:cNvSpPr/>
            <p:nvPr/>
          </p:nvSpPr>
          <p:spPr>
            <a:xfrm>
              <a:off x="6760440" y="4359960"/>
              <a:ext cx="1621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9" name="TextBox 56"/>
            <p:cNvSpPr/>
            <p:nvPr/>
          </p:nvSpPr>
          <p:spPr>
            <a:xfrm>
              <a:off x="6760440" y="4621320"/>
              <a:ext cx="1621440" cy="3002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0" name="Isosceles Triangle 6"/>
          <p:cNvSpPr/>
          <p:nvPr/>
        </p:nvSpPr>
        <p:spPr>
          <a:xfrm>
            <a:off x="9144000" y="2057400"/>
            <a:ext cx="477720" cy="382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1" name="Straight Arrow Connector 51"/>
          <p:cNvCxnSpPr>
            <a:stCxn id="262" idx="3"/>
          </p:cNvCxnSpPr>
          <p:nvPr/>
        </p:nvCxnSpPr>
        <p:spPr>
          <a:xfrm flipH="1">
            <a:off x="8026200" y="4111920"/>
            <a:ext cx="1434600" cy="250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3" name="Straight Arrow Connector 53"/>
          <p:cNvCxnSpPr>
            <a:endCxn id="262" idx="3"/>
          </p:cNvCxnSpPr>
          <p:nvPr/>
        </p:nvCxnSpPr>
        <p:spPr>
          <a:xfrm flipH="1" flipV="1">
            <a:off x="9460440" y="4111920"/>
            <a:ext cx="473760" cy="232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4" name="Straight Arrow Connector 54"/>
          <p:cNvCxnSpPr>
            <a:stCxn id="260" idx="3"/>
          </p:cNvCxnSpPr>
          <p:nvPr/>
        </p:nvCxnSpPr>
        <p:spPr>
          <a:xfrm flipH="1">
            <a:off x="9346320" y="2440080"/>
            <a:ext cx="37080" cy="442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5" name="Straight Arrow Connector 55"/>
          <p:cNvCxnSpPr>
            <a:stCxn id="240" idx="2"/>
            <a:endCxn id="260" idx="0"/>
          </p:cNvCxnSpPr>
          <p:nvPr/>
        </p:nvCxnSpPr>
        <p:spPr>
          <a:xfrm flipH="1">
            <a:off x="938304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6" name="TextBox 73"/>
          <p:cNvSpPr/>
          <p:nvPr/>
        </p:nvSpPr>
        <p:spPr>
          <a:xfrm>
            <a:off x="7089840" y="571500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Diamond 21"/>
          <p:cNvSpPr/>
          <p:nvPr/>
        </p:nvSpPr>
        <p:spPr>
          <a:xfrm>
            <a:off x="6760440" y="5183280"/>
            <a:ext cx="182484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8" name="Straight Arrow Connector 56"/>
          <p:cNvCxnSpPr/>
          <p:nvPr/>
        </p:nvCxnSpPr>
        <p:spPr>
          <a:xfrm flipH="1">
            <a:off x="0" y="3657600"/>
            <a:ext cx="1833840" cy="5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9" name="Group 12"/>
          <p:cNvGrpSpPr/>
          <p:nvPr/>
        </p:nvGrpSpPr>
        <p:grpSpPr>
          <a:xfrm>
            <a:off x="8534520" y="2879640"/>
            <a:ext cx="1621440" cy="562320"/>
            <a:chOff x="8534520" y="2879640"/>
            <a:chExt cx="1621440" cy="562320"/>
          </a:xfrm>
        </p:grpSpPr>
        <p:sp>
          <p:nvSpPr>
            <p:cNvPr id="270" name="TextBox 23"/>
            <p:cNvSpPr/>
            <p:nvPr/>
          </p:nvSpPr>
          <p:spPr>
            <a:xfrm>
              <a:off x="8534520" y="2879640"/>
              <a:ext cx="1621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1" name="TextBox 24"/>
            <p:cNvSpPr/>
            <p:nvPr/>
          </p:nvSpPr>
          <p:spPr>
            <a:xfrm>
              <a:off x="8534520" y="3141000"/>
              <a:ext cx="1621440" cy="3009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2" name="Group 16"/>
          <p:cNvGrpSpPr/>
          <p:nvPr/>
        </p:nvGrpSpPr>
        <p:grpSpPr>
          <a:xfrm>
            <a:off x="8534520" y="2879640"/>
            <a:ext cx="1621440" cy="564480"/>
            <a:chOff x="8534520" y="2879640"/>
            <a:chExt cx="1621440" cy="564480"/>
          </a:xfrm>
        </p:grpSpPr>
        <p:sp>
          <p:nvSpPr>
            <p:cNvPr id="273" name="TextBox 40"/>
            <p:cNvSpPr/>
            <p:nvPr/>
          </p:nvSpPr>
          <p:spPr>
            <a:xfrm>
              <a:off x="8534520" y="2879640"/>
              <a:ext cx="1621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4" name="TextBox 59"/>
            <p:cNvSpPr/>
            <p:nvPr/>
          </p:nvSpPr>
          <p:spPr>
            <a:xfrm>
              <a:off x="8534520" y="3141000"/>
              <a:ext cx="1621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2" name="Isosceles Triangle 7"/>
          <p:cNvSpPr/>
          <p:nvPr/>
        </p:nvSpPr>
        <p:spPr>
          <a:xfrm>
            <a:off x="9221400" y="3729240"/>
            <a:ext cx="477720" cy="382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5" name="Straight Arrow Connector 80"/>
          <p:cNvCxnSpPr>
            <a:stCxn id="272" idx="2"/>
            <a:endCxn id="262" idx="0"/>
          </p:cNvCxnSpPr>
          <p:nvPr/>
        </p:nvCxnSpPr>
        <p:spPr>
          <a:xfrm>
            <a:off x="934524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6" name="Straight Arrow Connector 52"/>
          <p:cNvCxnSpPr/>
          <p:nvPr/>
        </p:nvCxnSpPr>
        <p:spPr>
          <a:xfrm>
            <a:off x="8556840" y="3657600"/>
            <a:ext cx="1833840" cy="50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77" name=""/>
          <p:cNvSpPr/>
          <p:nvPr/>
        </p:nvSpPr>
        <p:spPr>
          <a:xfrm>
            <a:off x="9601200" y="3382920"/>
            <a:ext cx="9115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Box 49"/>
          <p:cNvSpPr/>
          <p:nvPr/>
        </p:nvSpPr>
        <p:spPr>
          <a:xfrm>
            <a:off x="2057400" y="213228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Box 50"/>
          <p:cNvSpPr/>
          <p:nvPr/>
        </p:nvSpPr>
        <p:spPr>
          <a:xfrm>
            <a:off x="2057400" y="2393640"/>
            <a:ext cx="1621440" cy="192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Isosceles Triangle 8"/>
          <p:cNvSpPr/>
          <p:nvPr/>
        </p:nvSpPr>
        <p:spPr>
          <a:xfrm>
            <a:off x="2613960" y="1217880"/>
            <a:ext cx="477720" cy="382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1" name="Straight Arrow Connector 81"/>
          <p:cNvCxnSpPr>
            <a:stCxn id="280" idx="3"/>
            <a:endCxn id="278" idx="0"/>
          </p:cNvCxnSpPr>
          <p:nvPr/>
        </p:nvCxnSpPr>
        <p:spPr>
          <a:xfrm>
            <a:off x="2853000" y="1600560"/>
            <a:ext cx="15480" cy="532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2" name="Straight Arrow Connector 82"/>
          <p:cNvCxnSpPr>
            <a:stCxn id="280" idx="0"/>
            <a:endCxn id="227" idx="1"/>
          </p:cNvCxnSpPr>
          <p:nvPr/>
        </p:nvCxnSpPr>
        <p:spPr>
          <a:xfrm flipV="1">
            <a:off x="2853000" y="1083600"/>
            <a:ext cx="192240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3" name="Straight Arrow Connector 83"/>
          <p:cNvCxnSpPr>
            <a:stCxn id="257" idx="2"/>
            <a:endCxn id="267" idx="0"/>
          </p:cNvCxnSpPr>
          <p:nvPr/>
        </p:nvCxnSpPr>
        <p:spPr>
          <a:xfrm>
            <a:off x="7571160" y="4921560"/>
            <a:ext cx="102240" cy="262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84" name="Straight Arrow Connector 57"/>
          <p:cNvCxnSpPr>
            <a:stCxn id="267" idx="2"/>
            <a:endCxn id="266" idx="0"/>
          </p:cNvCxnSpPr>
          <p:nvPr/>
        </p:nvCxnSpPr>
        <p:spPr>
          <a:xfrm>
            <a:off x="7673040" y="5565960"/>
            <a:ext cx="227880" cy="149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5" name="Group 5"/>
          <p:cNvGrpSpPr/>
          <p:nvPr/>
        </p:nvGrpSpPr>
        <p:grpSpPr>
          <a:xfrm>
            <a:off x="10265040" y="5029200"/>
            <a:ext cx="1621440" cy="561960"/>
            <a:chOff x="10265040" y="5029200"/>
            <a:chExt cx="1621440" cy="561960"/>
          </a:xfrm>
        </p:grpSpPr>
        <p:sp>
          <p:nvSpPr>
            <p:cNvPr id="286" name="TextBox 22"/>
            <p:cNvSpPr/>
            <p:nvPr/>
          </p:nvSpPr>
          <p:spPr>
            <a:xfrm>
              <a:off x="10265040" y="5029200"/>
              <a:ext cx="1621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7" name="TextBox 29"/>
            <p:cNvSpPr/>
            <p:nvPr/>
          </p:nvSpPr>
          <p:spPr>
            <a:xfrm>
              <a:off x="10265040" y="5290560"/>
              <a:ext cx="1621440" cy="300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88" name="Straight Arrow Connector 84"/>
          <p:cNvCxnSpPr>
            <a:stCxn id="285" idx="0"/>
            <a:endCxn id="262" idx="4"/>
          </p:cNvCxnSpPr>
          <p:nvPr/>
        </p:nvCxnSpPr>
        <p:spPr>
          <a:xfrm flipH="1" flipV="1">
            <a:off x="9699120" y="4111920"/>
            <a:ext cx="1377000" cy="917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9" name="Group 9"/>
          <p:cNvGrpSpPr/>
          <p:nvPr/>
        </p:nvGrpSpPr>
        <p:grpSpPr>
          <a:xfrm>
            <a:off x="9122040" y="4343400"/>
            <a:ext cx="1621440" cy="561960"/>
            <a:chOff x="9122040" y="4343400"/>
            <a:chExt cx="1621440" cy="561960"/>
          </a:xfrm>
        </p:grpSpPr>
        <p:sp>
          <p:nvSpPr>
            <p:cNvPr id="290" name="TextBox 47"/>
            <p:cNvSpPr/>
            <p:nvPr/>
          </p:nvSpPr>
          <p:spPr>
            <a:xfrm>
              <a:off x="9122040" y="4343400"/>
              <a:ext cx="1621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TextBox 48"/>
            <p:cNvSpPr/>
            <p:nvPr/>
          </p:nvSpPr>
          <p:spPr>
            <a:xfrm>
              <a:off x="9122040" y="4604760"/>
              <a:ext cx="1621440" cy="300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2" name="Isosceles Triangle 9"/>
          <p:cNvSpPr/>
          <p:nvPr/>
        </p:nvSpPr>
        <p:spPr>
          <a:xfrm>
            <a:off x="10037520" y="2131560"/>
            <a:ext cx="477720" cy="382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3" name="Straight Arrow Connector 85"/>
          <p:cNvCxnSpPr>
            <a:stCxn id="240" idx="2"/>
            <a:endCxn id="292" idx="0"/>
          </p:cNvCxnSpPr>
          <p:nvPr/>
        </p:nvCxnSpPr>
        <p:spPr>
          <a:xfrm>
            <a:off x="949752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94" name="Group 10"/>
          <p:cNvGrpSpPr/>
          <p:nvPr/>
        </p:nvGrpSpPr>
        <p:grpSpPr>
          <a:xfrm>
            <a:off x="10494000" y="2866680"/>
            <a:ext cx="1621440" cy="561960"/>
            <a:chOff x="10494000" y="2866680"/>
            <a:chExt cx="1621440" cy="561960"/>
          </a:xfrm>
        </p:grpSpPr>
        <p:sp>
          <p:nvSpPr>
            <p:cNvPr id="295" name="TextBox 60"/>
            <p:cNvSpPr/>
            <p:nvPr/>
          </p:nvSpPr>
          <p:spPr>
            <a:xfrm>
              <a:off x="10494000" y="2866680"/>
              <a:ext cx="1621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TextBox 71"/>
            <p:cNvSpPr/>
            <p:nvPr/>
          </p:nvSpPr>
          <p:spPr>
            <a:xfrm>
              <a:off x="10494000" y="3128040"/>
              <a:ext cx="1621440" cy="300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7" name="Straight Arrow Connector 86"/>
          <p:cNvCxnSpPr>
            <a:stCxn id="292" idx="3"/>
            <a:endCxn id="294" idx="0"/>
          </p:cNvCxnSpPr>
          <p:nvPr/>
        </p:nvCxnSpPr>
        <p:spPr>
          <a:xfrm>
            <a:off x="10276560" y="2514240"/>
            <a:ext cx="1028520" cy="352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Arrow Connector 44"/>
          <p:cNvCxnSpPr/>
          <p:nvPr/>
        </p:nvCxnSpPr>
        <p:spPr>
          <a:xfrm flipH="1">
            <a:off x="0" y="3073320"/>
            <a:ext cx="1833840" cy="50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99" name="Straight Arrow Connector 45"/>
          <p:cNvCxnSpPr/>
          <p:nvPr/>
        </p:nvCxnSpPr>
        <p:spPr>
          <a:xfrm>
            <a:off x="0" y="2489400"/>
            <a:ext cx="1833840" cy="5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00" name="Straight Arrow Connector 46"/>
          <p:cNvCxnSpPr/>
          <p:nvPr/>
        </p:nvCxnSpPr>
        <p:spPr>
          <a:xfrm>
            <a:off x="0" y="2781360"/>
            <a:ext cx="1833840" cy="50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01" name="Straight Arrow Connector 47"/>
          <p:cNvCxnSpPr/>
          <p:nvPr/>
        </p:nvCxnSpPr>
        <p:spPr>
          <a:xfrm flipH="1">
            <a:off x="0" y="3657600"/>
            <a:ext cx="1833840" cy="5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2" name="Diamond 17"/>
          <p:cNvSpPr/>
          <p:nvPr/>
        </p:nvSpPr>
        <p:spPr>
          <a:xfrm>
            <a:off x="128520" y="6134040"/>
            <a:ext cx="15667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Oval 4"/>
          <p:cNvSpPr/>
          <p:nvPr/>
        </p:nvSpPr>
        <p:spPr>
          <a:xfrm>
            <a:off x="302760" y="5454000"/>
            <a:ext cx="1218240" cy="382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Box 53"/>
          <p:cNvSpPr/>
          <p:nvPr/>
        </p:nvSpPr>
        <p:spPr>
          <a:xfrm>
            <a:off x="101160" y="33624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Box 54"/>
          <p:cNvSpPr/>
          <p:nvPr/>
        </p:nvSpPr>
        <p:spPr>
          <a:xfrm>
            <a:off x="101160" y="597600"/>
            <a:ext cx="16214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Box 72"/>
          <p:cNvSpPr/>
          <p:nvPr/>
        </p:nvSpPr>
        <p:spPr>
          <a:xfrm>
            <a:off x="8458200" y="548640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Diamond 18"/>
          <p:cNvSpPr/>
          <p:nvPr/>
        </p:nvSpPr>
        <p:spPr>
          <a:xfrm>
            <a:off x="128520" y="4629600"/>
            <a:ext cx="1566720" cy="5274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8" name="Straight Arrow Connector 48"/>
          <p:cNvCxnSpPr/>
          <p:nvPr/>
        </p:nvCxnSpPr>
        <p:spPr>
          <a:xfrm>
            <a:off x="0" y="3365640"/>
            <a:ext cx="1833840" cy="5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09" name="Isosceles Triangle 5"/>
          <p:cNvSpPr/>
          <p:nvPr/>
        </p:nvSpPr>
        <p:spPr>
          <a:xfrm>
            <a:off x="673200" y="3949920"/>
            <a:ext cx="477720" cy="382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0" name="Group 15"/>
          <p:cNvGrpSpPr/>
          <p:nvPr/>
        </p:nvGrpSpPr>
        <p:grpSpPr>
          <a:xfrm>
            <a:off x="101160" y="1413000"/>
            <a:ext cx="1621440" cy="777960"/>
            <a:chOff x="101160" y="1413000"/>
            <a:chExt cx="1621440" cy="777960"/>
          </a:xfrm>
        </p:grpSpPr>
        <p:sp>
          <p:nvSpPr>
            <p:cNvPr id="311" name="TextBox 57"/>
            <p:cNvSpPr/>
            <p:nvPr/>
          </p:nvSpPr>
          <p:spPr>
            <a:xfrm>
              <a:off x="101160" y="1413000"/>
              <a:ext cx="16214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TextBox 58"/>
            <p:cNvSpPr/>
            <p:nvPr/>
          </p:nvSpPr>
          <p:spPr>
            <a:xfrm>
              <a:off x="101160" y="1674360"/>
              <a:ext cx="16214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3" name="TextBox 62"/>
          <p:cNvSpPr/>
          <p:nvPr/>
        </p:nvSpPr>
        <p:spPr>
          <a:xfrm>
            <a:off x="5463360" y="213192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TextBox 65"/>
          <p:cNvSpPr/>
          <p:nvPr/>
        </p:nvSpPr>
        <p:spPr>
          <a:xfrm>
            <a:off x="5463360" y="1828800"/>
            <a:ext cx="1621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5" name="Group 17"/>
          <p:cNvGrpSpPr/>
          <p:nvPr/>
        </p:nvGrpSpPr>
        <p:grpSpPr>
          <a:xfrm>
            <a:off x="4296600" y="4022640"/>
            <a:ext cx="1621440" cy="777960"/>
            <a:chOff x="4296600" y="4022640"/>
            <a:chExt cx="1621440" cy="777960"/>
          </a:xfrm>
        </p:grpSpPr>
        <p:sp>
          <p:nvSpPr>
            <p:cNvPr id="316" name="TextBox 61"/>
            <p:cNvSpPr/>
            <p:nvPr/>
          </p:nvSpPr>
          <p:spPr>
            <a:xfrm>
              <a:off x="4296600" y="4022640"/>
              <a:ext cx="1621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TextBox 63"/>
            <p:cNvSpPr/>
            <p:nvPr/>
          </p:nvSpPr>
          <p:spPr>
            <a:xfrm>
              <a:off x="4296600" y="4284000"/>
              <a:ext cx="16214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8" name="Group 18"/>
          <p:cNvGrpSpPr/>
          <p:nvPr/>
        </p:nvGrpSpPr>
        <p:grpSpPr>
          <a:xfrm>
            <a:off x="9348840" y="2254320"/>
            <a:ext cx="1621440" cy="1631880"/>
            <a:chOff x="9348840" y="2254320"/>
            <a:chExt cx="1621440" cy="1631880"/>
          </a:xfrm>
        </p:grpSpPr>
        <p:sp>
          <p:nvSpPr>
            <p:cNvPr id="319" name="TextBox 64"/>
            <p:cNvSpPr/>
            <p:nvPr/>
          </p:nvSpPr>
          <p:spPr>
            <a:xfrm>
              <a:off x="9348840" y="2254320"/>
              <a:ext cx="1621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TextBox 66"/>
            <p:cNvSpPr/>
            <p:nvPr/>
          </p:nvSpPr>
          <p:spPr>
            <a:xfrm>
              <a:off x="9348840" y="2515680"/>
              <a:ext cx="162144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1" name="Diamond 19"/>
          <p:cNvSpPr/>
          <p:nvPr/>
        </p:nvSpPr>
        <p:spPr>
          <a:xfrm>
            <a:off x="9402120" y="4572000"/>
            <a:ext cx="15667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Oval 5"/>
          <p:cNvSpPr/>
          <p:nvPr/>
        </p:nvSpPr>
        <p:spPr>
          <a:xfrm>
            <a:off x="7007400" y="4572000"/>
            <a:ext cx="1675440" cy="382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3" name="Group 19"/>
          <p:cNvGrpSpPr/>
          <p:nvPr/>
        </p:nvGrpSpPr>
        <p:grpSpPr>
          <a:xfrm>
            <a:off x="9348840" y="2254320"/>
            <a:ext cx="1621440" cy="1631880"/>
            <a:chOff x="9348840" y="2254320"/>
            <a:chExt cx="1621440" cy="1631880"/>
          </a:xfrm>
        </p:grpSpPr>
        <p:sp>
          <p:nvSpPr>
            <p:cNvPr id="324" name="TextBox 67"/>
            <p:cNvSpPr/>
            <p:nvPr/>
          </p:nvSpPr>
          <p:spPr>
            <a:xfrm>
              <a:off x="9348840" y="2254320"/>
              <a:ext cx="1621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TextBox 68"/>
            <p:cNvSpPr/>
            <p:nvPr/>
          </p:nvSpPr>
          <p:spPr>
            <a:xfrm>
              <a:off x="9348840" y="2515680"/>
              <a:ext cx="162144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6" name="Group 20"/>
          <p:cNvGrpSpPr/>
          <p:nvPr/>
        </p:nvGrpSpPr>
        <p:grpSpPr>
          <a:xfrm>
            <a:off x="9348840" y="2254320"/>
            <a:ext cx="1621440" cy="1845360"/>
            <a:chOff x="9348840" y="2254320"/>
            <a:chExt cx="1621440" cy="1845360"/>
          </a:xfrm>
        </p:grpSpPr>
        <p:sp>
          <p:nvSpPr>
            <p:cNvPr id="327" name="TextBox 69"/>
            <p:cNvSpPr/>
            <p:nvPr/>
          </p:nvSpPr>
          <p:spPr>
            <a:xfrm>
              <a:off x="9348840" y="2254320"/>
              <a:ext cx="1621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TextBox 70"/>
            <p:cNvSpPr/>
            <p:nvPr/>
          </p:nvSpPr>
          <p:spPr>
            <a:xfrm>
              <a:off x="9348840" y="2515680"/>
              <a:ext cx="162144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9" name="Diamond 25"/>
          <p:cNvSpPr/>
          <p:nvPr/>
        </p:nvSpPr>
        <p:spPr>
          <a:xfrm>
            <a:off x="7086600" y="3501720"/>
            <a:ext cx="182484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Diamond 16"/>
          <p:cNvSpPr/>
          <p:nvPr/>
        </p:nvSpPr>
        <p:spPr>
          <a:xfrm>
            <a:off x="7543800" y="1869840"/>
            <a:ext cx="17953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1" name="Straight Arrow Connector 65"/>
          <p:cNvCxnSpPr>
            <a:stCxn id="313" idx="3"/>
            <a:endCxn id="330" idx="1"/>
          </p:cNvCxnSpPr>
          <p:nvPr/>
        </p:nvCxnSpPr>
        <p:spPr>
          <a:xfrm flipV="1">
            <a:off x="7084800" y="2061360"/>
            <a:ext cx="459360" cy="222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2" name="Straight Arrow Connector 40"/>
          <p:cNvCxnSpPr>
            <a:stCxn id="321" idx="2"/>
            <a:endCxn id="306" idx="0"/>
          </p:cNvCxnSpPr>
          <p:nvPr/>
        </p:nvCxnSpPr>
        <p:spPr>
          <a:xfrm flipH="1">
            <a:off x="9268920" y="4954680"/>
            <a:ext cx="916920" cy="532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3" name="Straight Arrow Connector 41"/>
          <p:cNvCxnSpPr>
            <a:stCxn id="326" idx="2"/>
            <a:endCxn id="321" idx="0"/>
          </p:cNvCxnSpPr>
          <p:nvPr/>
        </p:nvCxnSpPr>
        <p:spPr>
          <a:xfrm>
            <a:off x="10159560" y="4099680"/>
            <a:ext cx="2628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4" name="Straight Arrow Connector 42"/>
          <p:cNvCxnSpPr>
            <a:stCxn id="321" idx="1"/>
            <a:endCxn id="322" idx="6"/>
          </p:cNvCxnSpPr>
          <p:nvPr/>
        </p:nvCxnSpPr>
        <p:spPr>
          <a:xfrm flipH="1">
            <a:off x="8682840" y="4763520"/>
            <a:ext cx="71964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5" name="Oval 7"/>
          <p:cNvSpPr/>
          <p:nvPr/>
        </p:nvSpPr>
        <p:spPr>
          <a:xfrm>
            <a:off x="6629400" y="5099760"/>
            <a:ext cx="1596240" cy="382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6" name="Straight Arrow Connector 66"/>
          <p:cNvCxnSpPr>
            <a:stCxn id="321" idx="1"/>
            <a:endCxn id="335" idx="6"/>
          </p:cNvCxnSpPr>
          <p:nvPr/>
        </p:nvCxnSpPr>
        <p:spPr>
          <a:xfrm flipH="1">
            <a:off x="8225640" y="4763520"/>
            <a:ext cx="117684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7" name="Straight Arrow Connector 67"/>
          <p:cNvCxnSpPr>
            <a:stCxn id="338" idx="1"/>
            <a:endCxn id="339" idx="6"/>
          </p:cNvCxnSpPr>
          <p:nvPr/>
        </p:nvCxnSpPr>
        <p:spPr>
          <a:xfrm flipH="1">
            <a:off x="3630600" y="2549520"/>
            <a:ext cx="432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0" name="Diamond 26"/>
          <p:cNvSpPr/>
          <p:nvPr/>
        </p:nvSpPr>
        <p:spPr>
          <a:xfrm>
            <a:off x="5234760" y="2815200"/>
            <a:ext cx="15667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Diamond 27"/>
          <p:cNvSpPr/>
          <p:nvPr/>
        </p:nvSpPr>
        <p:spPr>
          <a:xfrm>
            <a:off x="3634560" y="2358000"/>
            <a:ext cx="15667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Oval 8"/>
          <p:cNvSpPr/>
          <p:nvPr/>
        </p:nvSpPr>
        <p:spPr>
          <a:xfrm>
            <a:off x="2034360" y="2815200"/>
            <a:ext cx="1596240" cy="382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1" name="Straight Arrow Connector 68"/>
          <p:cNvCxnSpPr>
            <a:stCxn id="315" idx="0"/>
            <a:endCxn id="338" idx="2"/>
          </p:cNvCxnSpPr>
          <p:nvPr/>
        </p:nvCxnSpPr>
        <p:spPr>
          <a:xfrm flipH="1" flipV="1">
            <a:off x="4417920" y="2740680"/>
            <a:ext cx="689760" cy="1282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2" name="Straight Arrow Connector 69"/>
          <p:cNvCxnSpPr>
            <a:stCxn id="314" idx="1"/>
            <a:endCxn id="338" idx="0"/>
          </p:cNvCxnSpPr>
          <p:nvPr/>
        </p:nvCxnSpPr>
        <p:spPr>
          <a:xfrm flipH="1">
            <a:off x="4417920" y="1980360"/>
            <a:ext cx="104580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3" name="Straight Arrow Connector 70"/>
          <p:cNvCxnSpPr>
            <a:stCxn id="315" idx="0"/>
            <a:endCxn id="340" idx="2"/>
          </p:cNvCxnSpPr>
          <p:nvPr/>
        </p:nvCxnSpPr>
        <p:spPr>
          <a:xfrm flipV="1">
            <a:off x="5107320" y="3197880"/>
            <a:ext cx="911160" cy="825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4" name="Straight Arrow Connector 71"/>
          <p:cNvCxnSpPr>
            <a:stCxn id="340" idx="0"/>
            <a:endCxn id="313" idx="2"/>
          </p:cNvCxnSpPr>
          <p:nvPr/>
        </p:nvCxnSpPr>
        <p:spPr>
          <a:xfrm flipV="1">
            <a:off x="6018120" y="2435040"/>
            <a:ext cx="25632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5" name="Straight Arrow Connector 64"/>
          <p:cNvCxnSpPr>
            <a:stCxn id="315" idx="3"/>
            <a:endCxn id="329" idx="1"/>
          </p:cNvCxnSpPr>
          <p:nvPr/>
        </p:nvCxnSpPr>
        <p:spPr>
          <a:xfrm flipV="1">
            <a:off x="5918040" y="3693240"/>
            <a:ext cx="1168920" cy="718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6" name="Straight Arrow Connector 63"/>
          <p:cNvCxnSpPr>
            <a:stCxn id="326" idx="1"/>
            <a:endCxn id="329" idx="3"/>
          </p:cNvCxnSpPr>
          <p:nvPr/>
        </p:nvCxnSpPr>
        <p:spPr>
          <a:xfrm flipH="1">
            <a:off x="8911440" y="3177000"/>
            <a:ext cx="437760" cy="516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7" name="Straight Arrow Connector 39"/>
          <p:cNvCxnSpPr>
            <a:stCxn id="326" idx="0"/>
            <a:endCxn id="330" idx="3"/>
          </p:cNvCxnSpPr>
          <p:nvPr/>
        </p:nvCxnSpPr>
        <p:spPr>
          <a:xfrm flipH="1" flipV="1">
            <a:off x="9339120" y="2061360"/>
            <a:ext cx="820800" cy="193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8" name="Diamond 29"/>
          <p:cNvSpPr/>
          <p:nvPr/>
        </p:nvSpPr>
        <p:spPr>
          <a:xfrm>
            <a:off x="2722320" y="5330520"/>
            <a:ext cx="182484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9" name="Straight Arrow Connector 72"/>
          <p:cNvCxnSpPr>
            <a:stCxn id="315" idx="1"/>
            <a:endCxn id="348" idx="0"/>
          </p:cNvCxnSpPr>
          <p:nvPr/>
        </p:nvCxnSpPr>
        <p:spPr>
          <a:xfrm flipH="1">
            <a:off x="3634920" y="4411440"/>
            <a:ext cx="66204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50" name="Straight Arrow Connector 73"/>
          <p:cNvCxnSpPr>
            <a:stCxn id="315" idx="2"/>
            <a:endCxn id="348" idx="3"/>
          </p:cNvCxnSpPr>
          <p:nvPr/>
        </p:nvCxnSpPr>
        <p:spPr>
          <a:xfrm flipH="1">
            <a:off x="4547160" y="4800600"/>
            <a:ext cx="560520" cy="721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1" name="Oval 9"/>
          <p:cNvSpPr/>
          <p:nvPr/>
        </p:nvSpPr>
        <p:spPr>
          <a:xfrm>
            <a:off x="7315200" y="4114800"/>
            <a:ext cx="1675440" cy="382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2" name="Straight Arrow Connector 58"/>
          <p:cNvCxnSpPr>
            <a:stCxn id="321" idx="1"/>
            <a:endCxn id="351" idx="6"/>
          </p:cNvCxnSpPr>
          <p:nvPr/>
        </p:nvCxnSpPr>
        <p:spPr>
          <a:xfrm flipH="1" flipV="1">
            <a:off x="8990640" y="4306320"/>
            <a:ext cx="41184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Straight Arrow Connector 6"/>
          <p:cNvCxnSpPr/>
          <p:nvPr/>
        </p:nvCxnSpPr>
        <p:spPr>
          <a:xfrm flipH="1">
            <a:off x="0" y="3073320"/>
            <a:ext cx="1833840" cy="50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54" name="Straight Arrow Connector 7"/>
          <p:cNvCxnSpPr/>
          <p:nvPr/>
        </p:nvCxnSpPr>
        <p:spPr>
          <a:xfrm>
            <a:off x="0" y="2489400"/>
            <a:ext cx="1833840" cy="5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55" name="Straight Arrow Connector 8"/>
          <p:cNvCxnSpPr/>
          <p:nvPr/>
        </p:nvCxnSpPr>
        <p:spPr>
          <a:xfrm>
            <a:off x="0" y="2781360"/>
            <a:ext cx="1833840" cy="50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56" name="Straight Arrow Connector 9"/>
          <p:cNvCxnSpPr/>
          <p:nvPr/>
        </p:nvCxnSpPr>
        <p:spPr>
          <a:xfrm flipH="1">
            <a:off x="0" y="3657600"/>
            <a:ext cx="1833840" cy="5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7" name="Diamond 3"/>
          <p:cNvSpPr/>
          <p:nvPr/>
        </p:nvSpPr>
        <p:spPr>
          <a:xfrm>
            <a:off x="128520" y="6134040"/>
            <a:ext cx="1566720" cy="382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Oval 2"/>
          <p:cNvSpPr/>
          <p:nvPr/>
        </p:nvSpPr>
        <p:spPr>
          <a:xfrm>
            <a:off x="302760" y="5454000"/>
            <a:ext cx="1218240" cy="382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9" name="Group 3"/>
          <p:cNvGrpSpPr/>
          <p:nvPr/>
        </p:nvGrpSpPr>
        <p:grpSpPr>
          <a:xfrm>
            <a:off x="101160" y="336240"/>
            <a:ext cx="1621440" cy="777960"/>
            <a:chOff x="101160" y="336240"/>
            <a:chExt cx="1621440" cy="777960"/>
          </a:xfrm>
        </p:grpSpPr>
        <p:sp>
          <p:nvSpPr>
            <p:cNvPr id="360" name="TextBox 5"/>
            <p:cNvSpPr/>
            <p:nvPr/>
          </p:nvSpPr>
          <p:spPr>
            <a:xfrm>
              <a:off x="101160" y="336240"/>
              <a:ext cx="1621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1" name="TextBox 6"/>
            <p:cNvSpPr/>
            <p:nvPr/>
          </p:nvSpPr>
          <p:spPr>
            <a:xfrm>
              <a:off x="101160" y="597600"/>
              <a:ext cx="16214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2" name="Diamond 4"/>
          <p:cNvSpPr/>
          <p:nvPr/>
        </p:nvSpPr>
        <p:spPr>
          <a:xfrm>
            <a:off x="128520" y="4629600"/>
            <a:ext cx="1566720" cy="5274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3" name="Straight Arrow Connector 10"/>
          <p:cNvCxnSpPr/>
          <p:nvPr/>
        </p:nvCxnSpPr>
        <p:spPr>
          <a:xfrm>
            <a:off x="0" y="3365640"/>
            <a:ext cx="1833840" cy="5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64" name="Isosceles Triangle 2"/>
          <p:cNvSpPr/>
          <p:nvPr/>
        </p:nvSpPr>
        <p:spPr>
          <a:xfrm>
            <a:off x="673200" y="3949920"/>
            <a:ext cx="477720" cy="382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5" name="Group 4"/>
          <p:cNvGrpSpPr/>
          <p:nvPr/>
        </p:nvGrpSpPr>
        <p:grpSpPr>
          <a:xfrm>
            <a:off x="101160" y="1413000"/>
            <a:ext cx="1621440" cy="777960"/>
            <a:chOff x="101160" y="1413000"/>
            <a:chExt cx="1621440" cy="777960"/>
          </a:xfrm>
        </p:grpSpPr>
        <p:sp>
          <p:nvSpPr>
            <p:cNvPr id="366" name="TextBox 7"/>
            <p:cNvSpPr/>
            <p:nvPr/>
          </p:nvSpPr>
          <p:spPr>
            <a:xfrm>
              <a:off x="101160" y="1413000"/>
              <a:ext cx="16214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7" name="TextBox 8"/>
            <p:cNvSpPr/>
            <p:nvPr/>
          </p:nvSpPr>
          <p:spPr>
            <a:xfrm>
              <a:off x="101160" y="1674360"/>
              <a:ext cx="16214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Application>LibreOffice/7.6.5.2$Linux_X86_64 LibreOffice_project/60$Build-2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2024-03-04T14:13:55Z</dcterms:modified>
  <cp:revision>347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