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tif" ContentType="image/tiff"/>
  <Override PartName="/ppt/media/image2.tif" ContentType="image/tif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 idx="3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 idx="3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 idx="3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94239CF-4B91-45ED-A451-03FEC7D99AB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2720" cy="307260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2720" cy="358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58120" cy="44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7497B8A-6CFA-4DCF-8B75-64E1F5E9D343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2720" cy="307260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2720" cy="358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58120" cy="44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A8ECD71-B38E-4BD6-9911-AEBAE1F25ED9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2720" cy="307260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2720" cy="358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58120" cy="44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743173D-6676-4699-98D9-7981DAB1E805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2720" cy="307260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2720" cy="358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58120" cy="44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C6727F0-B03C-4B20-AB2A-82D0C9D2D9A7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84E6FC-4A7F-4082-839C-00B56249E6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857740C0-6DF7-4992-AA0F-C949542496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6989C579-618E-4459-B84E-D7D03672B7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34817C35-458D-4EE9-9AC7-051E06226A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432BC8-A683-4A0D-A47A-26C982908C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71309D-B4DE-43F6-AA06-34F3B21830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CE4C55C-401E-4F0B-9C7E-B187F5B46B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6B7BDA8-767E-4658-804B-5C2693DFAA2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EDC45A4-217E-4F63-A86D-F53468F124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A6623AF-BD57-4435-8AE8-605D69DA42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D35C2DA-784F-4EC3-8329-DDFF21129A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DBD8902E-9EB5-45E2-B5B7-59C989D0D5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79240" cy="681480"/>
            <a:chOff x="6199200" y="6162840"/>
            <a:chExt cx="5979240" cy="68148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2800" cy="681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360" cy="597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11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295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2BA6C09-5B81-4CD3-98B7-09F12790453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295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6"/>
          <p:cNvGrpSpPr/>
          <p:nvPr/>
        </p:nvGrpSpPr>
        <p:grpSpPr>
          <a:xfrm>
            <a:off x="6199200" y="6162840"/>
            <a:ext cx="5979240" cy="681480"/>
            <a:chOff x="6199200" y="6162840"/>
            <a:chExt cx="5979240" cy="681480"/>
          </a:xfrm>
        </p:grpSpPr>
        <p:pic>
          <p:nvPicPr>
            <p:cNvPr id="10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2800" cy="681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360" cy="597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011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295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CCBD7B8-7E3B-4E2E-AAFE-9386E05338D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295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6199200" y="6162840"/>
            <a:ext cx="5979240" cy="681480"/>
            <a:chOff x="6199200" y="6162840"/>
            <a:chExt cx="5979240" cy="681480"/>
          </a:xfrm>
        </p:grpSpPr>
        <p:pic>
          <p:nvPicPr>
            <p:cNvPr id="11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2800" cy="681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360" cy="597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011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295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DB6ABF5-89CD-4FBA-9684-CAF05E4D5FC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295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6"/>
          <p:cNvGrpSpPr/>
          <p:nvPr/>
        </p:nvGrpSpPr>
        <p:grpSpPr>
          <a:xfrm>
            <a:off x="6199200" y="6162840"/>
            <a:ext cx="5979240" cy="681480"/>
            <a:chOff x="6199200" y="6162840"/>
            <a:chExt cx="5979240" cy="681480"/>
          </a:xfrm>
        </p:grpSpPr>
        <p:pic>
          <p:nvPicPr>
            <p:cNvPr id="12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2800" cy="681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360" cy="597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7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011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295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032DEBF-87B9-4F86-932E-61E9D68BDB0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295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6199200" y="6162840"/>
            <a:ext cx="5979240" cy="681480"/>
            <a:chOff x="6199200" y="6162840"/>
            <a:chExt cx="5979240" cy="681480"/>
          </a:xfrm>
        </p:grpSpPr>
        <p:pic>
          <p:nvPicPr>
            <p:cNvPr id="1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2800" cy="681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360" cy="597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011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295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ED87358-7FF5-458B-8615-5340DA64ABD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7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295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6"/>
          <p:cNvGrpSpPr/>
          <p:nvPr/>
        </p:nvGrpSpPr>
        <p:grpSpPr>
          <a:xfrm>
            <a:off x="6199200" y="6162840"/>
            <a:ext cx="5979240" cy="681480"/>
            <a:chOff x="6199200" y="6162840"/>
            <a:chExt cx="5979240" cy="681480"/>
          </a:xfrm>
        </p:grpSpPr>
        <p:pic>
          <p:nvPicPr>
            <p:cNvPr id="29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2800" cy="681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360" cy="597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011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295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CD7A54E-F318-49D8-AD67-F805071D4B6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295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"/>
          <p:cNvGrpSpPr/>
          <p:nvPr/>
        </p:nvGrpSpPr>
        <p:grpSpPr>
          <a:xfrm>
            <a:off x="6199200" y="6162840"/>
            <a:ext cx="5979240" cy="681480"/>
            <a:chOff x="6199200" y="6162840"/>
            <a:chExt cx="5979240" cy="681480"/>
          </a:xfrm>
        </p:grpSpPr>
        <p:pic>
          <p:nvPicPr>
            <p:cNvPr id="43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2800" cy="681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360" cy="597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011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295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CCFC577-3C9B-4822-B3A3-FD3C0D56AAE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295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6"/>
          <p:cNvGrpSpPr/>
          <p:nvPr/>
        </p:nvGrpSpPr>
        <p:grpSpPr>
          <a:xfrm>
            <a:off x="6199200" y="6162840"/>
            <a:ext cx="5979240" cy="681480"/>
            <a:chOff x="6199200" y="6162840"/>
            <a:chExt cx="5979240" cy="681480"/>
          </a:xfrm>
        </p:grpSpPr>
        <p:pic>
          <p:nvPicPr>
            <p:cNvPr id="5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2800" cy="681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360" cy="597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011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295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4DD0516-15BE-4E89-B97A-E655ABBEC8F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8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295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"/>
          <p:cNvGrpSpPr/>
          <p:nvPr/>
        </p:nvGrpSpPr>
        <p:grpSpPr>
          <a:xfrm>
            <a:off x="6199200" y="6162840"/>
            <a:ext cx="5979240" cy="681480"/>
            <a:chOff x="6199200" y="6162840"/>
            <a:chExt cx="5979240" cy="681480"/>
          </a:xfrm>
        </p:grpSpPr>
        <p:pic>
          <p:nvPicPr>
            <p:cNvPr id="7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2800" cy="681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360" cy="597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011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295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92F6DEF-3483-4D18-835A-91BB9DCC38E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295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6"/>
          <p:cNvGrpSpPr/>
          <p:nvPr/>
        </p:nvGrpSpPr>
        <p:grpSpPr>
          <a:xfrm>
            <a:off x="6199200" y="6162840"/>
            <a:ext cx="5979240" cy="681480"/>
            <a:chOff x="6199200" y="6162840"/>
            <a:chExt cx="5979240" cy="681480"/>
          </a:xfrm>
        </p:grpSpPr>
        <p:pic>
          <p:nvPicPr>
            <p:cNvPr id="7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2800" cy="681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360" cy="597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9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011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295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BACF89F-DCD6-45BA-8150-BE78D34A97B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295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6"/>
          <p:cNvGrpSpPr/>
          <p:nvPr/>
        </p:nvGrpSpPr>
        <p:grpSpPr>
          <a:xfrm>
            <a:off x="6199200" y="6162840"/>
            <a:ext cx="5979240" cy="681480"/>
            <a:chOff x="6199200" y="6162840"/>
            <a:chExt cx="5979240" cy="681480"/>
          </a:xfrm>
        </p:grpSpPr>
        <p:pic>
          <p:nvPicPr>
            <p:cNvPr id="8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2800" cy="681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360" cy="597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011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295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6D40D84-03A3-4200-B619-20142F3A192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295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6"/>
          <p:cNvGrpSpPr/>
          <p:nvPr/>
        </p:nvGrpSpPr>
        <p:grpSpPr>
          <a:xfrm>
            <a:off x="6199200" y="6162840"/>
            <a:ext cx="5979240" cy="681480"/>
            <a:chOff x="6199200" y="6162840"/>
            <a:chExt cx="5979240" cy="681480"/>
          </a:xfrm>
        </p:grpSpPr>
        <p:pic>
          <p:nvPicPr>
            <p:cNvPr id="9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2800" cy="681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360" cy="597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011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295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3A94B17-3526-411B-9409-FDDF966CCCD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2952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Arrow Connector 19"/>
          <p:cNvCxnSpPr/>
          <p:nvPr/>
        </p:nvCxnSpPr>
        <p:spPr>
          <a:xfrm flipH="1">
            <a:off x="0" y="3073320"/>
            <a:ext cx="1842480" cy="136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37" name="Straight Arrow Connector 20"/>
          <p:cNvCxnSpPr/>
          <p:nvPr/>
        </p:nvCxnSpPr>
        <p:spPr>
          <a:xfrm>
            <a:off x="0" y="2489400"/>
            <a:ext cx="1842480" cy="13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38" name="Straight Arrow Connector 21"/>
          <p:cNvCxnSpPr/>
          <p:nvPr/>
        </p:nvCxnSpPr>
        <p:spPr>
          <a:xfrm>
            <a:off x="0" y="2781360"/>
            <a:ext cx="1842480" cy="136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39" name="Straight Arrow Connector 22"/>
          <p:cNvCxnSpPr/>
          <p:nvPr/>
        </p:nvCxnSpPr>
        <p:spPr>
          <a:xfrm flipH="1">
            <a:off x="0" y="3657600"/>
            <a:ext cx="1842480" cy="13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40" name="Diamond 23"/>
          <p:cNvSpPr/>
          <p:nvPr/>
        </p:nvSpPr>
        <p:spPr>
          <a:xfrm>
            <a:off x="128520" y="6134040"/>
            <a:ext cx="1558080" cy="374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Oval 24"/>
          <p:cNvSpPr/>
          <p:nvPr/>
        </p:nvSpPr>
        <p:spPr>
          <a:xfrm>
            <a:off x="302760" y="5454000"/>
            <a:ext cx="1209600" cy="374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26"/>
          <p:cNvSpPr/>
          <p:nvPr/>
        </p:nvSpPr>
        <p:spPr>
          <a:xfrm>
            <a:off x="101160" y="336240"/>
            <a:ext cx="1612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27"/>
          <p:cNvSpPr/>
          <p:nvPr/>
        </p:nvSpPr>
        <p:spPr>
          <a:xfrm>
            <a:off x="101160" y="597600"/>
            <a:ext cx="16128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9"/>
          <p:cNvSpPr/>
          <p:nvPr/>
        </p:nvSpPr>
        <p:spPr>
          <a:xfrm>
            <a:off x="101160" y="336240"/>
            <a:ext cx="1612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10"/>
          <p:cNvSpPr/>
          <p:nvPr/>
        </p:nvSpPr>
        <p:spPr>
          <a:xfrm>
            <a:off x="101160" y="597600"/>
            <a:ext cx="16128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Box 11"/>
          <p:cNvSpPr/>
          <p:nvPr/>
        </p:nvSpPr>
        <p:spPr>
          <a:xfrm>
            <a:off x="2541600" y="228600"/>
            <a:ext cx="1612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12"/>
          <p:cNvSpPr/>
          <p:nvPr/>
        </p:nvSpPr>
        <p:spPr>
          <a:xfrm>
            <a:off x="2541600" y="489960"/>
            <a:ext cx="1612800" cy="11577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Logout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Box 13"/>
          <p:cNvSpPr/>
          <p:nvPr/>
        </p:nvSpPr>
        <p:spPr>
          <a:xfrm>
            <a:off x="6656400" y="228600"/>
            <a:ext cx="1612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16"/>
          <p:cNvSpPr/>
          <p:nvPr/>
        </p:nvSpPr>
        <p:spPr>
          <a:xfrm>
            <a:off x="6656400" y="489960"/>
            <a:ext cx="16128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Box 17"/>
          <p:cNvSpPr/>
          <p:nvPr/>
        </p:nvSpPr>
        <p:spPr>
          <a:xfrm>
            <a:off x="6656400" y="228600"/>
            <a:ext cx="1612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Box 18"/>
          <p:cNvSpPr/>
          <p:nvPr/>
        </p:nvSpPr>
        <p:spPr>
          <a:xfrm>
            <a:off x="6656400" y="489960"/>
            <a:ext cx="161280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Diamond 28"/>
          <p:cNvSpPr/>
          <p:nvPr/>
        </p:nvSpPr>
        <p:spPr>
          <a:xfrm>
            <a:off x="128520" y="4629600"/>
            <a:ext cx="1558080" cy="51876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3" name="Straight Arrow Connector 29"/>
          <p:cNvCxnSpPr/>
          <p:nvPr/>
        </p:nvCxnSpPr>
        <p:spPr>
          <a:xfrm>
            <a:off x="0" y="3365640"/>
            <a:ext cx="1842480" cy="13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54" name="Isosceles Triangle 30"/>
          <p:cNvSpPr/>
          <p:nvPr/>
        </p:nvSpPr>
        <p:spPr>
          <a:xfrm>
            <a:off x="673200" y="3949920"/>
            <a:ext cx="469080" cy="3740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13"/>
          <p:cNvGrpSpPr/>
          <p:nvPr/>
        </p:nvGrpSpPr>
        <p:grpSpPr>
          <a:xfrm>
            <a:off x="101160" y="1413000"/>
            <a:ext cx="1612800" cy="777960"/>
            <a:chOff x="101160" y="1413000"/>
            <a:chExt cx="1612800" cy="777960"/>
          </a:xfrm>
        </p:grpSpPr>
        <p:sp>
          <p:nvSpPr>
            <p:cNvPr id="156" name="TextBox 14"/>
            <p:cNvSpPr/>
            <p:nvPr/>
          </p:nvSpPr>
          <p:spPr>
            <a:xfrm>
              <a:off x="101160" y="1413000"/>
              <a:ext cx="161280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TextBox 15"/>
            <p:cNvSpPr/>
            <p:nvPr/>
          </p:nvSpPr>
          <p:spPr>
            <a:xfrm>
              <a:off x="101160" y="1674360"/>
              <a:ext cx="161280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8" name="Diamond 5"/>
          <p:cNvSpPr/>
          <p:nvPr/>
        </p:nvSpPr>
        <p:spPr>
          <a:xfrm>
            <a:off x="4426920" y="914400"/>
            <a:ext cx="1558080" cy="374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9" name="Straight Arrow Connector 11"/>
          <p:cNvCxnSpPr>
            <a:stCxn id="151" idx="1"/>
            <a:endCxn id="158" idx="3"/>
          </p:cNvCxnSpPr>
          <p:nvPr/>
        </p:nvCxnSpPr>
        <p:spPr>
          <a:xfrm flipH="1">
            <a:off x="5985000" y="855000"/>
            <a:ext cx="671760" cy="246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0" name="Diamond 6"/>
          <p:cNvSpPr/>
          <p:nvPr/>
        </p:nvSpPr>
        <p:spPr>
          <a:xfrm>
            <a:off x="6442200" y="1823040"/>
            <a:ext cx="1786680" cy="374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Straight Arrow Connector 13"/>
          <p:cNvCxnSpPr>
            <a:stCxn id="160" idx="0"/>
            <a:endCxn id="151" idx="2"/>
          </p:cNvCxnSpPr>
          <p:nvPr/>
        </p:nvCxnSpPr>
        <p:spPr>
          <a:xfrm flipV="1">
            <a:off x="7335720" y="1220040"/>
            <a:ext cx="127440" cy="603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2" name="Straight Arrow Connector 14"/>
          <p:cNvCxnSpPr>
            <a:endCxn id="160" idx="2"/>
          </p:cNvCxnSpPr>
          <p:nvPr/>
        </p:nvCxnSpPr>
        <p:spPr>
          <a:xfrm flipH="1" flipV="1">
            <a:off x="7335720" y="2197080"/>
            <a:ext cx="284040" cy="5576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3" name="Diamond 7"/>
          <p:cNvSpPr/>
          <p:nvPr/>
        </p:nvSpPr>
        <p:spPr>
          <a:xfrm>
            <a:off x="128520" y="6134400"/>
            <a:ext cx="1558080" cy="374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4" name="Group 8"/>
          <p:cNvGrpSpPr/>
          <p:nvPr/>
        </p:nvGrpSpPr>
        <p:grpSpPr>
          <a:xfrm>
            <a:off x="6681960" y="2743200"/>
            <a:ext cx="1841400" cy="1216440"/>
            <a:chOff x="6681960" y="2743200"/>
            <a:chExt cx="1841400" cy="1216440"/>
          </a:xfrm>
        </p:grpSpPr>
        <p:sp>
          <p:nvSpPr>
            <p:cNvPr id="165" name="TextBox 33"/>
            <p:cNvSpPr/>
            <p:nvPr/>
          </p:nvSpPr>
          <p:spPr>
            <a:xfrm>
              <a:off x="6681960" y="2743200"/>
              <a:ext cx="18414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TextBox 34"/>
            <p:cNvSpPr/>
            <p:nvPr/>
          </p:nvSpPr>
          <p:spPr>
            <a:xfrm>
              <a:off x="6681960" y="3016080"/>
              <a:ext cx="184140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7" name="Isosceles Triangle 3"/>
          <p:cNvSpPr/>
          <p:nvPr/>
        </p:nvSpPr>
        <p:spPr>
          <a:xfrm>
            <a:off x="9173520" y="3501000"/>
            <a:ext cx="469080" cy="3740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25"/>
          <p:cNvSpPr/>
          <p:nvPr/>
        </p:nvSpPr>
        <p:spPr>
          <a:xfrm>
            <a:off x="10218960" y="3599280"/>
            <a:ext cx="18954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28"/>
          <p:cNvSpPr/>
          <p:nvPr/>
        </p:nvSpPr>
        <p:spPr>
          <a:xfrm>
            <a:off x="10218960" y="3902400"/>
            <a:ext cx="189540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UpgradeFunction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  <a:ea typeface="JetBrains Mono"/>
              </a:rPr>
              <a:t>-      upgradeResource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0" name="Straight Arrow Connector 15"/>
          <p:cNvCxnSpPr>
            <a:stCxn id="167" idx="5"/>
            <a:endCxn id="169" idx="1"/>
          </p:cNvCxnSpPr>
          <p:nvPr/>
        </p:nvCxnSpPr>
        <p:spPr>
          <a:xfrm>
            <a:off x="9525600" y="3688200"/>
            <a:ext cx="693720" cy="1006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1" name="Straight Arrow Connector 16"/>
          <p:cNvCxnSpPr>
            <a:stCxn id="167" idx="1"/>
            <a:endCxn id="164" idx="3"/>
          </p:cNvCxnSpPr>
          <p:nvPr/>
        </p:nvCxnSpPr>
        <p:spPr>
          <a:xfrm flipH="1" flipV="1">
            <a:off x="8523360" y="3351240"/>
            <a:ext cx="767880" cy="337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72" name="TextBox 35"/>
          <p:cNvSpPr/>
          <p:nvPr/>
        </p:nvSpPr>
        <p:spPr>
          <a:xfrm>
            <a:off x="2086200" y="3336840"/>
            <a:ext cx="1612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36"/>
          <p:cNvSpPr/>
          <p:nvPr/>
        </p:nvSpPr>
        <p:spPr>
          <a:xfrm>
            <a:off x="2086200" y="3598200"/>
            <a:ext cx="16128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Box 37"/>
          <p:cNvSpPr/>
          <p:nvPr/>
        </p:nvSpPr>
        <p:spPr>
          <a:xfrm>
            <a:off x="2086200" y="3336840"/>
            <a:ext cx="1612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38"/>
          <p:cNvSpPr/>
          <p:nvPr/>
        </p:nvSpPr>
        <p:spPr>
          <a:xfrm>
            <a:off x="2086200" y="3598200"/>
            <a:ext cx="1612800" cy="9435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xpBonus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Diamond 8"/>
          <p:cNvSpPr/>
          <p:nvPr/>
        </p:nvSpPr>
        <p:spPr>
          <a:xfrm>
            <a:off x="1883160" y="2514600"/>
            <a:ext cx="1815840" cy="374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val 3"/>
          <p:cNvSpPr/>
          <p:nvPr/>
        </p:nvSpPr>
        <p:spPr>
          <a:xfrm>
            <a:off x="3481560" y="2899800"/>
            <a:ext cx="1587240" cy="374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Moment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8" name="Straight Arrow Connector 36"/>
          <p:cNvCxnSpPr>
            <a:stCxn id="176" idx="3"/>
            <a:endCxn id="177" idx="0"/>
          </p:cNvCxnSpPr>
          <p:nvPr/>
        </p:nvCxnSpPr>
        <p:spPr>
          <a:xfrm>
            <a:off x="3699000" y="2701800"/>
            <a:ext cx="576720" cy="198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9" name="Straight Arrow Connector 37"/>
          <p:cNvCxnSpPr>
            <a:stCxn id="174" idx="-1"/>
            <a:endCxn id="176" idx="2"/>
          </p:cNvCxnSpPr>
          <p:nvPr/>
        </p:nvCxnSpPr>
        <p:spPr>
          <a:xfrm flipH="1" flipV="1">
            <a:off x="2791080" y="2888640"/>
            <a:ext cx="101880" cy="448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0" name="Straight Arrow Connector 38"/>
          <p:cNvCxnSpPr>
            <a:stCxn id="176" idx="0"/>
            <a:endCxn id="147" idx="2"/>
          </p:cNvCxnSpPr>
          <p:nvPr/>
        </p:nvCxnSpPr>
        <p:spPr>
          <a:xfrm flipV="1">
            <a:off x="2791080" y="1647720"/>
            <a:ext cx="557280" cy="867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1" name="TextBox 43"/>
          <p:cNvSpPr/>
          <p:nvPr/>
        </p:nvSpPr>
        <p:spPr>
          <a:xfrm>
            <a:off x="10543680" y="457200"/>
            <a:ext cx="1612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Box 44"/>
          <p:cNvSpPr/>
          <p:nvPr/>
        </p:nvSpPr>
        <p:spPr>
          <a:xfrm>
            <a:off x="10543680" y="718560"/>
            <a:ext cx="16128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Box 45"/>
          <p:cNvSpPr/>
          <p:nvPr/>
        </p:nvSpPr>
        <p:spPr>
          <a:xfrm>
            <a:off x="10287000" y="457200"/>
            <a:ext cx="1612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Box 46"/>
          <p:cNvSpPr/>
          <p:nvPr/>
        </p:nvSpPr>
        <p:spPr>
          <a:xfrm>
            <a:off x="10287000" y="718560"/>
            <a:ext cx="1869480" cy="26514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Consumption/uur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trainingTime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Diamond 20"/>
          <p:cNvSpPr/>
          <p:nvPr/>
        </p:nvSpPr>
        <p:spPr>
          <a:xfrm>
            <a:off x="8007120" y="1448280"/>
            <a:ext cx="2044800" cy="374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Straight Arrow Connector 35"/>
          <p:cNvCxnSpPr>
            <a:stCxn id="185" idx="2"/>
            <a:endCxn id="169" idx="1"/>
          </p:cNvCxnSpPr>
          <p:nvPr/>
        </p:nvCxnSpPr>
        <p:spPr>
          <a:xfrm>
            <a:off x="9029520" y="1822320"/>
            <a:ext cx="1189800" cy="2872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7" name="Straight Arrow Connector 43"/>
          <p:cNvCxnSpPr>
            <a:stCxn id="184" idx="1"/>
            <a:endCxn id="185" idx="3"/>
          </p:cNvCxnSpPr>
          <p:nvPr/>
        </p:nvCxnSpPr>
        <p:spPr>
          <a:xfrm flipH="1" flipV="1">
            <a:off x="10051920" y="1635480"/>
            <a:ext cx="235440" cy="40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8" name="Straight Arrow Connector 49"/>
          <p:cNvCxnSpPr>
            <a:stCxn id="185" idx="0"/>
            <a:endCxn id="151" idx="2"/>
          </p:cNvCxnSpPr>
          <p:nvPr/>
        </p:nvCxnSpPr>
        <p:spPr>
          <a:xfrm flipH="1" flipV="1">
            <a:off x="7462800" y="1220040"/>
            <a:ext cx="1567080" cy="228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9" name="Straight Arrow Connector 61"/>
          <p:cNvCxnSpPr>
            <a:stCxn id="190" idx="1"/>
            <a:endCxn id="147" idx="2"/>
          </p:cNvCxnSpPr>
          <p:nvPr/>
        </p:nvCxnSpPr>
        <p:spPr>
          <a:xfrm flipH="1" flipV="1">
            <a:off x="3348000" y="1647720"/>
            <a:ext cx="1008360" cy="638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0" name="Diamond 24"/>
          <p:cNvSpPr/>
          <p:nvPr/>
        </p:nvSpPr>
        <p:spPr>
          <a:xfrm>
            <a:off x="4356000" y="1949040"/>
            <a:ext cx="1815480" cy="673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Wheel of Fortune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1" name="Straight Arrow Connector 62"/>
          <p:cNvCxnSpPr>
            <a:stCxn id="192" idx="0"/>
            <a:endCxn id="190" idx="2"/>
          </p:cNvCxnSpPr>
          <p:nvPr/>
        </p:nvCxnSpPr>
        <p:spPr>
          <a:xfrm flipH="1" flipV="1">
            <a:off x="5263920" y="2622240"/>
            <a:ext cx="17280" cy="1950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3" name="Straight Arrow Connector 12"/>
          <p:cNvCxnSpPr>
            <a:stCxn id="158" idx="1"/>
            <a:endCxn id="147" idx="3"/>
          </p:cNvCxnSpPr>
          <p:nvPr/>
        </p:nvCxnSpPr>
        <p:spPr>
          <a:xfrm flipH="1" flipV="1">
            <a:off x="4154400" y="1068840"/>
            <a:ext cx="272880" cy="33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4" name="Straight Arrow Connector 87"/>
          <p:cNvCxnSpPr/>
          <p:nvPr/>
        </p:nvCxnSpPr>
        <p:spPr>
          <a:xfrm flipH="1">
            <a:off x="0" y="3657600"/>
            <a:ext cx="1842480" cy="13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5" name="Oval 10"/>
          <p:cNvSpPr/>
          <p:nvPr/>
        </p:nvSpPr>
        <p:spPr>
          <a:xfrm>
            <a:off x="8686800" y="532800"/>
            <a:ext cx="1364040" cy="374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Max Number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6" name="Straight Arrow Connector 88"/>
          <p:cNvCxnSpPr>
            <a:stCxn id="195" idx="4"/>
            <a:endCxn id="185" idx="0"/>
          </p:cNvCxnSpPr>
          <p:nvPr/>
        </p:nvCxnSpPr>
        <p:spPr>
          <a:xfrm flipH="1">
            <a:off x="9029520" y="906840"/>
            <a:ext cx="339840" cy="541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2" name="Oval 5"/>
          <p:cNvSpPr/>
          <p:nvPr/>
        </p:nvSpPr>
        <p:spPr>
          <a:xfrm>
            <a:off x="4343400" y="4572000"/>
            <a:ext cx="1874880" cy="374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last_timespin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7" name="Straight Arrow Connector 42"/>
          <p:cNvCxnSpPr>
            <a:stCxn id="190" idx="3"/>
            <a:endCxn id="151" idx="1"/>
          </p:cNvCxnSpPr>
          <p:nvPr/>
        </p:nvCxnSpPr>
        <p:spPr>
          <a:xfrm flipV="1">
            <a:off x="6171480" y="855000"/>
            <a:ext cx="485280" cy="1431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Straight Arrow Connector 1"/>
          <p:cNvCxnSpPr/>
          <p:nvPr/>
        </p:nvCxnSpPr>
        <p:spPr>
          <a:xfrm flipH="1">
            <a:off x="0" y="3073320"/>
            <a:ext cx="1842480" cy="136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99" name="Straight Arrow Connector 2"/>
          <p:cNvCxnSpPr/>
          <p:nvPr/>
        </p:nvCxnSpPr>
        <p:spPr>
          <a:xfrm>
            <a:off x="0" y="2489400"/>
            <a:ext cx="1842480" cy="13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0" name="Straight Arrow Connector 3"/>
          <p:cNvCxnSpPr/>
          <p:nvPr/>
        </p:nvCxnSpPr>
        <p:spPr>
          <a:xfrm>
            <a:off x="0" y="2781360"/>
            <a:ext cx="1842480" cy="136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01" name="Straight Arrow Connector 4"/>
          <p:cNvCxnSpPr/>
          <p:nvPr/>
        </p:nvCxnSpPr>
        <p:spPr>
          <a:xfrm flipH="1">
            <a:off x="0" y="3657600"/>
            <a:ext cx="1842480" cy="13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2" name="Diamond 1"/>
          <p:cNvSpPr/>
          <p:nvPr/>
        </p:nvSpPr>
        <p:spPr>
          <a:xfrm>
            <a:off x="128520" y="6134040"/>
            <a:ext cx="1558080" cy="374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Oval 1"/>
          <p:cNvSpPr/>
          <p:nvPr/>
        </p:nvSpPr>
        <p:spPr>
          <a:xfrm>
            <a:off x="302760" y="5454000"/>
            <a:ext cx="1209600" cy="374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4" name="Group 1"/>
          <p:cNvGrpSpPr/>
          <p:nvPr/>
        </p:nvGrpSpPr>
        <p:grpSpPr>
          <a:xfrm>
            <a:off x="101160" y="336240"/>
            <a:ext cx="1612800" cy="777960"/>
            <a:chOff x="101160" y="336240"/>
            <a:chExt cx="1612800" cy="777960"/>
          </a:xfrm>
        </p:grpSpPr>
        <p:sp>
          <p:nvSpPr>
            <p:cNvPr id="205" name="TextBox 1"/>
            <p:cNvSpPr/>
            <p:nvPr/>
          </p:nvSpPr>
          <p:spPr>
            <a:xfrm>
              <a:off x="101160" y="336240"/>
              <a:ext cx="1612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6" name="TextBox 2"/>
            <p:cNvSpPr/>
            <p:nvPr/>
          </p:nvSpPr>
          <p:spPr>
            <a:xfrm>
              <a:off x="101160" y="597600"/>
              <a:ext cx="161280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07" name="Diamond 2"/>
          <p:cNvSpPr/>
          <p:nvPr/>
        </p:nvSpPr>
        <p:spPr>
          <a:xfrm>
            <a:off x="128520" y="4629600"/>
            <a:ext cx="1558080" cy="51876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8" name="Straight Arrow Connector 5"/>
          <p:cNvCxnSpPr/>
          <p:nvPr/>
        </p:nvCxnSpPr>
        <p:spPr>
          <a:xfrm>
            <a:off x="0" y="3365640"/>
            <a:ext cx="1842480" cy="13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09" name="Isosceles Triangle 1"/>
          <p:cNvSpPr/>
          <p:nvPr/>
        </p:nvSpPr>
        <p:spPr>
          <a:xfrm>
            <a:off x="673200" y="3949920"/>
            <a:ext cx="469080" cy="3740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0" name="Group 2"/>
          <p:cNvGrpSpPr/>
          <p:nvPr/>
        </p:nvGrpSpPr>
        <p:grpSpPr>
          <a:xfrm>
            <a:off x="101160" y="1413000"/>
            <a:ext cx="1612800" cy="777960"/>
            <a:chOff x="101160" y="1413000"/>
            <a:chExt cx="1612800" cy="777960"/>
          </a:xfrm>
        </p:grpSpPr>
        <p:sp>
          <p:nvSpPr>
            <p:cNvPr id="211" name="TextBox 3"/>
            <p:cNvSpPr/>
            <p:nvPr/>
          </p:nvSpPr>
          <p:spPr>
            <a:xfrm>
              <a:off x="101160" y="1413000"/>
              <a:ext cx="161280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TextBox 4"/>
            <p:cNvSpPr/>
            <p:nvPr/>
          </p:nvSpPr>
          <p:spPr>
            <a:xfrm>
              <a:off x="101160" y="1674360"/>
              <a:ext cx="161280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3" name="TextBox 19"/>
          <p:cNvSpPr/>
          <p:nvPr/>
        </p:nvSpPr>
        <p:spPr>
          <a:xfrm>
            <a:off x="4775040" y="457200"/>
            <a:ext cx="1612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TextBox 20"/>
          <p:cNvSpPr/>
          <p:nvPr/>
        </p:nvSpPr>
        <p:spPr>
          <a:xfrm>
            <a:off x="4775040" y="718560"/>
            <a:ext cx="161280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5" name="Group 6"/>
          <p:cNvGrpSpPr/>
          <p:nvPr/>
        </p:nvGrpSpPr>
        <p:grpSpPr>
          <a:xfrm>
            <a:off x="4572000" y="4274280"/>
            <a:ext cx="1612800" cy="991440"/>
            <a:chOff x="4572000" y="4274280"/>
            <a:chExt cx="1612800" cy="991440"/>
          </a:xfrm>
        </p:grpSpPr>
        <p:sp>
          <p:nvSpPr>
            <p:cNvPr id="216" name="TextBox 21"/>
            <p:cNvSpPr/>
            <p:nvPr/>
          </p:nvSpPr>
          <p:spPr>
            <a:xfrm>
              <a:off x="4572000" y="4274280"/>
              <a:ext cx="1612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7" name="TextBox 30"/>
            <p:cNvSpPr/>
            <p:nvPr/>
          </p:nvSpPr>
          <p:spPr>
            <a:xfrm>
              <a:off x="4572000" y="4535640"/>
              <a:ext cx="161280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8" name="Diamond 9"/>
          <p:cNvSpPr/>
          <p:nvPr/>
        </p:nvSpPr>
        <p:spPr>
          <a:xfrm>
            <a:off x="3231360" y="2899800"/>
            <a:ext cx="1558080" cy="374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Diamond 10"/>
          <p:cNvSpPr/>
          <p:nvPr/>
        </p:nvSpPr>
        <p:spPr>
          <a:xfrm>
            <a:off x="4602960" y="2585160"/>
            <a:ext cx="1786680" cy="375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Member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0" name="Straight Arrow Connector 24"/>
          <p:cNvCxnSpPr>
            <a:stCxn id="215" idx="0"/>
            <a:endCxn id="218" idx="2"/>
          </p:cNvCxnSpPr>
          <p:nvPr/>
        </p:nvCxnSpPr>
        <p:spPr>
          <a:xfrm flipH="1" flipV="1">
            <a:off x="4010400" y="3273840"/>
            <a:ext cx="1368360" cy="10008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21" name="Straight Arrow Connector 18"/>
          <p:cNvCxnSpPr>
            <a:stCxn id="219" idx="0"/>
            <a:endCxn id="214" idx="2"/>
          </p:cNvCxnSpPr>
          <p:nvPr/>
        </p:nvCxnSpPr>
        <p:spPr>
          <a:xfrm flipV="1">
            <a:off x="5496480" y="1448640"/>
            <a:ext cx="85320" cy="113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22" name="Straight Arrow Connector 17"/>
          <p:cNvCxnSpPr>
            <a:stCxn id="215" idx="0"/>
            <a:endCxn id="219" idx="2"/>
          </p:cNvCxnSpPr>
          <p:nvPr/>
        </p:nvCxnSpPr>
        <p:spPr>
          <a:xfrm flipV="1">
            <a:off x="5378400" y="2960640"/>
            <a:ext cx="118440" cy="13140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23" name="Straight Arrow Connector 23"/>
          <p:cNvCxnSpPr>
            <a:stCxn id="214" idx="2"/>
            <a:endCxn id="218" idx="0"/>
          </p:cNvCxnSpPr>
          <p:nvPr/>
        </p:nvCxnSpPr>
        <p:spPr>
          <a:xfrm flipH="1">
            <a:off x="4010400" y="1448640"/>
            <a:ext cx="1571400" cy="145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24" name="Diamond 11"/>
          <p:cNvSpPr/>
          <p:nvPr/>
        </p:nvSpPr>
        <p:spPr>
          <a:xfrm>
            <a:off x="2743200" y="457200"/>
            <a:ext cx="1558080" cy="374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5" name="Straight Arrow Connector 25"/>
          <p:cNvCxnSpPr>
            <a:stCxn id="214" idx="1"/>
            <a:endCxn id="224" idx="3"/>
          </p:cNvCxnSpPr>
          <p:nvPr/>
        </p:nvCxnSpPr>
        <p:spPr>
          <a:xfrm flipH="1" flipV="1">
            <a:off x="4301280" y="644400"/>
            <a:ext cx="474120" cy="4395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26" name="Straight Arrow Connector 26"/>
          <p:cNvCxnSpPr>
            <a:stCxn id="214" idx="1"/>
            <a:endCxn id="224" idx="2"/>
          </p:cNvCxnSpPr>
          <p:nvPr/>
        </p:nvCxnSpPr>
        <p:spPr>
          <a:xfrm flipH="1" flipV="1">
            <a:off x="3522240" y="831240"/>
            <a:ext cx="1253160" cy="252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227" name="Group 7"/>
          <p:cNvGrpSpPr/>
          <p:nvPr/>
        </p:nvGrpSpPr>
        <p:grpSpPr>
          <a:xfrm>
            <a:off x="8686800" y="837360"/>
            <a:ext cx="1612800" cy="991440"/>
            <a:chOff x="8686800" y="837360"/>
            <a:chExt cx="1612800" cy="991440"/>
          </a:xfrm>
        </p:grpSpPr>
        <p:sp>
          <p:nvSpPr>
            <p:cNvPr id="228" name="TextBox 31"/>
            <p:cNvSpPr/>
            <p:nvPr/>
          </p:nvSpPr>
          <p:spPr>
            <a:xfrm>
              <a:off x="8686800" y="837360"/>
              <a:ext cx="1612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9" name="TextBox 32"/>
            <p:cNvSpPr/>
            <p:nvPr/>
          </p:nvSpPr>
          <p:spPr>
            <a:xfrm>
              <a:off x="8686800" y="1098720"/>
              <a:ext cx="161280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Moment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0" name="Diamond 12"/>
          <p:cNvSpPr/>
          <p:nvPr/>
        </p:nvSpPr>
        <p:spPr>
          <a:xfrm>
            <a:off x="128880" y="6134040"/>
            <a:ext cx="1558080" cy="374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Diamond 13"/>
          <p:cNvSpPr/>
          <p:nvPr/>
        </p:nvSpPr>
        <p:spPr>
          <a:xfrm>
            <a:off x="7315200" y="228600"/>
            <a:ext cx="1558080" cy="374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2" name="Straight Arrow Connector 27"/>
          <p:cNvCxnSpPr/>
          <p:nvPr/>
        </p:nvCxnSpPr>
        <p:spPr>
          <a:xfrm>
            <a:off x="360" y="3366000"/>
            <a:ext cx="1842480" cy="13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3" name="Straight Arrow Connector 28"/>
          <p:cNvCxnSpPr>
            <a:stCxn id="231" idx="1"/>
            <a:endCxn id="214" idx="3"/>
          </p:cNvCxnSpPr>
          <p:nvPr/>
        </p:nvCxnSpPr>
        <p:spPr>
          <a:xfrm flipH="1">
            <a:off x="6387840" y="415800"/>
            <a:ext cx="927720" cy="668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34" name="Diamond 14"/>
          <p:cNvSpPr/>
          <p:nvPr/>
        </p:nvSpPr>
        <p:spPr>
          <a:xfrm>
            <a:off x="6629400" y="1442160"/>
            <a:ext cx="1817280" cy="6037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Retrieved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5" name="Straight Arrow Connector 30"/>
          <p:cNvCxnSpPr>
            <a:stCxn id="227" idx="0"/>
            <a:endCxn id="231" idx="3"/>
          </p:cNvCxnSpPr>
          <p:nvPr/>
        </p:nvCxnSpPr>
        <p:spPr>
          <a:xfrm flipH="1" flipV="1">
            <a:off x="8873280" y="415800"/>
            <a:ext cx="620280" cy="4219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236" name="Diamond 15"/>
          <p:cNvSpPr/>
          <p:nvPr/>
        </p:nvSpPr>
        <p:spPr>
          <a:xfrm>
            <a:off x="6629400" y="2514600"/>
            <a:ext cx="1558080" cy="374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7" name="Straight Arrow Connector 32"/>
          <p:cNvCxnSpPr>
            <a:stCxn id="227" idx="2"/>
            <a:endCxn id="236" idx="3"/>
          </p:cNvCxnSpPr>
          <p:nvPr/>
        </p:nvCxnSpPr>
        <p:spPr>
          <a:xfrm flipH="1">
            <a:off x="8187480" y="1828800"/>
            <a:ext cx="1306080" cy="873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8" name="Straight Arrow Connector 33"/>
          <p:cNvCxnSpPr>
            <a:stCxn id="236" idx="1"/>
            <a:endCxn id="215" idx="3"/>
          </p:cNvCxnSpPr>
          <p:nvPr/>
        </p:nvCxnSpPr>
        <p:spPr>
          <a:xfrm flipH="1">
            <a:off x="6184800" y="2701800"/>
            <a:ext cx="444960" cy="2068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9" name="Straight Arrow Connector 34"/>
          <p:cNvCxnSpPr>
            <a:stCxn id="227" idx="1"/>
            <a:endCxn id="234" idx="3"/>
          </p:cNvCxnSpPr>
          <p:nvPr/>
        </p:nvCxnSpPr>
        <p:spPr>
          <a:xfrm flipH="1">
            <a:off x="8446680" y="1333080"/>
            <a:ext cx="240480" cy="411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0" name="Straight Arrow Connector 31"/>
          <p:cNvCxnSpPr>
            <a:stCxn id="234" idx="1"/>
            <a:endCxn id="214" idx="2"/>
          </p:cNvCxnSpPr>
          <p:nvPr/>
        </p:nvCxnSpPr>
        <p:spPr>
          <a:xfrm flipH="1" flipV="1">
            <a:off x="5581440" y="1448640"/>
            <a:ext cx="1048320" cy="295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41" name="Group 11"/>
          <p:cNvGrpSpPr/>
          <p:nvPr/>
        </p:nvGrpSpPr>
        <p:grpSpPr>
          <a:xfrm>
            <a:off x="101160" y="336240"/>
            <a:ext cx="1612800" cy="777960"/>
            <a:chOff x="101160" y="336240"/>
            <a:chExt cx="1612800" cy="777960"/>
          </a:xfrm>
        </p:grpSpPr>
        <p:sp>
          <p:nvSpPr>
            <p:cNvPr id="242" name="TextBox 51"/>
            <p:cNvSpPr/>
            <p:nvPr/>
          </p:nvSpPr>
          <p:spPr>
            <a:xfrm>
              <a:off x="101160" y="336240"/>
              <a:ext cx="1612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3" name="TextBox 52"/>
            <p:cNvSpPr/>
            <p:nvPr/>
          </p:nvSpPr>
          <p:spPr>
            <a:xfrm>
              <a:off x="101160" y="597600"/>
              <a:ext cx="161280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4" name="Isosceles Triangle 6"/>
          <p:cNvSpPr/>
          <p:nvPr/>
        </p:nvSpPr>
        <p:spPr>
          <a:xfrm>
            <a:off x="9144000" y="2057400"/>
            <a:ext cx="469080" cy="3740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5" name="Straight Arrow Connector 53"/>
          <p:cNvCxnSpPr>
            <a:endCxn id="246" idx="3"/>
          </p:cNvCxnSpPr>
          <p:nvPr/>
        </p:nvCxnSpPr>
        <p:spPr>
          <a:xfrm flipV="1">
            <a:off x="9036720" y="4103280"/>
            <a:ext cx="419760" cy="545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7" name="Straight Arrow Connector 54"/>
          <p:cNvCxnSpPr>
            <a:stCxn id="244" idx="3"/>
          </p:cNvCxnSpPr>
          <p:nvPr/>
        </p:nvCxnSpPr>
        <p:spPr>
          <a:xfrm flipH="1">
            <a:off x="9346320" y="2431440"/>
            <a:ext cx="32760" cy="459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8" name="Straight Arrow Connector 55"/>
          <p:cNvCxnSpPr>
            <a:stCxn id="227" idx="2"/>
            <a:endCxn id="244" idx="0"/>
          </p:cNvCxnSpPr>
          <p:nvPr/>
        </p:nvCxnSpPr>
        <p:spPr>
          <a:xfrm flipH="1">
            <a:off x="9378720" y="1828800"/>
            <a:ext cx="11484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9" name="Straight Arrow Connector 56"/>
          <p:cNvCxnSpPr/>
          <p:nvPr/>
        </p:nvCxnSpPr>
        <p:spPr>
          <a:xfrm flipH="1">
            <a:off x="0" y="3657600"/>
            <a:ext cx="1842480" cy="13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50" name="Group 12"/>
          <p:cNvGrpSpPr/>
          <p:nvPr/>
        </p:nvGrpSpPr>
        <p:grpSpPr>
          <a:xfrm>
            <a:off x="8534520" y="2879640"/>
            <a:ext cx="1612800" cy="553680"/>
            <a:chOff x="8534520" y="2879640"/>
            <a:chExt cx="1612800" cy="553680"/>
          </a:xfrm>
        </p:grpSpPr>
        <p:sp>
          <p:nvSpPr>
            <p:cNvPr id="251" name="TextBox 23"/>
            <p:cNvSpPr/>
            <p:nvPr/>
          </p:nvSpPr>
          <p:spPr>
            <a:xfrm>
              <a:off x="8534520" y="2879640"/>
              <a:ext cx="1612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2" name="TextBox 24"/>
            <p:cNvSpPr/>
            <p:nvPr/>
          </p:nvSpPr>
          <p:spPr>
            <a:xfrm>
              <a:off x="8534520" y="3141000"/>
              <a:ext cx="1612800" cy="2923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3" name="Group 16"/>
          <p:cNvGrpSpPr/>
          <p:nvPr/>
        </p:nvGrpSpPr>
        <p:grpSpPr>
          <a:xfrm>
            <a:off x="8534520" y="2879640"/>
            <a:ext cx="1612800" cy="564480"/>
            <a:chOff x="8534520" y="2879640"/>
            <a:chExt cx="1612800" cy="564480"/>
          </a:xfrm>
        </p:grpSpPr>
        <p:sp>
          <p:nvSpPr>
            <p:cNvPr id="254" name="TextBox 40"/>
            <p:cNvSpPr/>
            <p:nvPr/>
          </p:nvSpPr>
          <p:spPr>
            <a:xfrm>
              <a:off x="8534520" y="2879640"/>
              <a:ext cx="1612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5" name="TextBox 59"/>
            <p:cNvSpPr/>
            <p:nvPr/>
          </p:nvSpPr>
          <p:spPr>
            <a:xfrm>
              <a:off x="8534520" y="3141000"/>
              <a:ext cx="1612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Accept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6" name="Isosceles Triangle 7"/>
          <p:cNvSpPr/>
          <p:nvPr/>
        </p:nvSpPr>
        <p:spPr>
          <a:xfrm>
            <a:off x="9221400" y="3729240"/>
            <a:ext cx="469080" cy="3740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6" name="Straight Arrow Connector 80"/>
          <p:cNvCxnSpPr>
            <a:stCxn id="253" idx="2"/>
            <a:endCxn id="246" idx="0"/>
          </p:cNvCxnSpPr>
          <p:nvPr/>
        </p:nvCxnSpPr>
        <p:spPr>
          <a:xfrm>
            <a:off x="9340920" y="3444120"/>
            <a:ext cx="115560" cy="28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7" name="Straight Arrow Connector 52"/>
          <p:cNvCxnSpPr/>
          <p:nvPr/>
        </p:nvCxnSpPr>
        <p:spPr>
          <a:xfrm>
            <a:off x="8556840" y="3657600"/>
            <a:ext cx="1842480" cy="136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258" name=""/>
          <p:cNvSpPr/>
          <p:nvPr/>
        </p:nvSpPr>
        <p:spPr>
          <a:xfrm>
            <a:off x="9601200" y="3382920"/>
            <a:ext cx="90288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9" name="Group 5"/>
          <p:cNvGrpSpPr/>
          <p:nvPr/>
        </p:nvGrpSpPr>
        <p:grpSpPr>
          <a:xfrm>
            <a:off x="10265040" y="5029200"/>
            <a:ext cx="1612800" cy="553320"/>
            <a:chOff x="10265040" y="5029200"/>
            <a:chExt cx="1612800" cy="553320"/>
          </a:xfrm>
        </p:grpSpPr>
        <p:sp>
          <p:nvSpPr>
            <p:cNvPr id="260" name="TextBox 22"/>
            <p:cNvSpPr/>
            <p:nvPr/>
          </p:nvSpPr>
          <p:spPr>
            <a:xfrm>
              <a:off x="10265040" y="5029200"/>
              <a:ext cx="1612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Friend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1" name="TextBox 29"/>
            <p:cNvSpPr/>
            <p:nvPr/>
          </p:nvSpPr>
          <p:spPr>
            <a:xfrm>
              <a:off x="10265040" y="5290560"/>
              <a:ext cx="1612800" cy="2919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62" name="Straight Arrow Connector 84"/>
          <p:cNvCxnSpPr>
            <a:stCxn id="259" idx="0"/>
            <a:endCxn id="246" idx="4"/>
          </p:cNvCxnSpPr>
          <p:nvPr/>
        </p:nvCxnSpPr>
        <p:spPr>
          <a:xfrm flipH="1" flipV="1">
            <a:off x="9690480" y="4103280"/>
            <a:ext cx="1381320" cy="926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63" name="Group 9"/>
          <p:cNvGrpSpPr/>
          <p:nvPr/>
        </p:nvGrpSpPr>
        <p:grpSpPr>
          <a:xfrm>
            <a:off x="8229600" y="4646520"/>
            <a:ext cx="1612800" cy="553320"/>
            <a:chOff x="8229600" y="4646520"/>
            <a:chExt cx="1612800" cy="553320"/>
          </a:xfrm>
        </p:grpSpPr>
        <p:sp>
          <p:nvSpPr>
            <p:cNvPr id="264" name="TextBox 47"/>
            <p:cNvSpPr/>
            <p:nvPr/>
          </p:nvSpPr>
          <p:spPr>
            <a:xfrm>
              <a:off x="8229600" y="4646520"/>
              <a:ext cx="1612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5" name="TextBox 48"/>
            <p:cNvSpPr/>
            <p:nvPr/>
          </p:nvSpPr>
          <p:spPr>
            <a:xfrm>
              <a:off x="8229600" y="4907880"/>
              <a:ext cx="1612800" cy="2919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6" name="Isosceles Triangle 9"/>
          <p:cNvSpPr/>
          <p:nvPr/>
        </p:nvSpPr>
        <p:spPr>
          <a:xfrm>
            <a:off x="10037520" y="2131560"/>
            <a:ext cx="469080" cy="3740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7" name="Straight Arrow Connector 85"/>
          <p:cNvCxnSpPr>
            <a:stCxn id="227" idx="2"/>
            <a:endCxn id="266" idx="0"/>
          </p:cNvCxnSpPr>
          <p:nvPr/>
        </p:nvCxnSpPr>
        <p:spPr>
          <a:xfrm>
            <a:off x="9493200" y="1828800"/>
            <a:ext cx="779400" cy="303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68" name="Group 10"/>
          <p:cNvGrpSpPr/>
          <p:nvPr/>
        </p:nvGrpSpPr>
        <p:grpSpPr>
          <a:xfrm>
            <a:off x="10494000" y="2866680"/>
            <a:ext cx="1612800" cy="553320"/>
            <a:chOff x="10494000" y="2866680"/>
            <a:chExt cx="1612800" cy="553320"/>
          </a:xfrm>
        </p:grpSpPr>
        <p:sp>
          <p:nvSpPr>
            <p:cNvPr id="269" name="TextBox 60"/>
            <p:cNvSpPr/>
            <p:nvPr/>
          </p:nvSpPr>
          <p:spPr>
            <a:xfrm>
              <a:off x="10494000" y="2866680"/>
              <a:ext cx="1612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0" name="TextBox 71"/>
            <p:cNvSpPr/>
            <p:nvPr/>
          </p:nvSpPr>
          <p:spPr>
            <a:xfrm>
              <a:off x="10494000" y="3128040"/>
              <a:ext cx="1612800" cy="2919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71" name="Straight Arrow Connector 86"/>
          <p:cNvCxnSpPr>
            <a:stCxn id="266" idx="3"/>
            <a:endCxn id="268" idx="0"/>
          </p:cNvCxnSpPr>
          <p:nvPr/>
        </p:nvCxnSpPr>
        <p:spPr>
          <a:xfrm>
            <a:off x="10272240" y="2505600"/>
            <a:ext cx="1028520" cy="361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2" name="Straight Arrow Connector 44"/>
          <p:cNvCxnSpPr/>
          <p:nvPr/>
        </p:nvCxnSpPr>
        <p:spPr>
          <a:xfrm flipH="1">
            <a:off x="0" y="3073320"/>
            <a:ext cx="1842480" cy="136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73" name="Straight Arrow Connector 45"/>
          <p:cNvCxnSpPr/>
          <p:nvPr/>
        </p:nvCxnSpPr>
        <p:spPr>
          <a:xfrm>
            <a:off x="0" y="2489400"/>
            <a:ext cx="1842480" cy="13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74" name="Straight Arrow Connector 46"/>
          <p:cNvCxnSpPr/>
          <p:nvPr/>
        </p:nvCxnSpPr>
        <p:spPr>
          <a:xfrm>
            <a:off x="0" y="2781360"/>
            <a:ext cx="1842480" cy="136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75" name="Straight Arrow Connector 47"/>
          <p:cNvCxnSpPr/>
          <p:nvPr/>
        </p:nvCxnSpPr>
        <p:spPr>
          <a:xfrm flipH="1">
            <a:off x="0" y="3657600"/>
            <a:ext cx="1842480" cy="13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76" name="Diamond 17"/>
          <p:cNvSpPr/>
          <p:nvPr/>
        </p:nvSpPr>
        <p:spPr>
          <a:xfrm>
            <a:off x="128520" y="6134040"/>
            <a:ext cx="1558080" cy="374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Oval 4"/>
          <p:cNvSpPr/>
          <p:nvPr/>
        </p:nvSpPr>
        <p:spPr>
          <a:xfrm>
            <a:off x="302760" y="5454000"/>
            <a:ext cx="1209600" cy="374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TextBox 53"/>
          <p:cNvSpPr/>
          <p:nvPr/>
        </p:nvSpPr>
        <p:spPr>
          <a:xfrm>
            <a:off x="101160" y="336240"/>
            <a:ext cx="1612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Box 54"/>
          <p:cNvSpPr/>
          <p:nvPr/>
        </p:nvSpPr>
        <p:spPr>
          <a:xfrm>
            <a:off x="101160" y="597600"/>
            <a:ext cx="16128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TextBox 72"/>
          <p:cNvSpPr/>
          <p:nvPr/>
        </p:nvSpPr>
        <p:spPr>
          <a:xfrm>
            <a:off x="8458200" y="5486400"/>
            <a:ext cx="1612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Diamond 18"/>
          <p:cNvSpPr/>
          <p:nvPr/>
        </p:nvSpPr>
        <p:spPr>
          <a:xfrm>
            <a:off x="128520" y="4629600"/>
            <a:ext cx="1558080" cy="51876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2" name="Straight Arrow Connector 48"/>
          <p:cNvCxnSpPr/>
          <p:nvPr/>
        </p:nvCxnSpPr>
        <p:spPr>
          <a:xfrm>
            <a:off x="0" y="3365640"/>
            <a:ext cx="1842480" cy="13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83" name="Isosceles Triangle 5"/>
          <p:cNvSpPr/>
          <p:nvPr/>
        </p:nvSpPr>
        <p:spPr>
          <a:xfrm>
            <a:off x="673200" y="3949920"/>
            <a:ext cx="469080" cy="3740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4" name="Group 15"/>
          <p:cNvGrpSpPr/>
          <p:nvPr/>
        </p:nvGrpSpPr>
        <p:grpSpPr>
          <a:xfrm>
            <a:off x="101160" y="1413000"/>
            <a:ext cx="1612800" cy="777960"/>
            <a:chOff x="101160" y="1413000"/>
            <a:chExt cx="1612800" cy="777960"/>
          </a:xfrm>
        </p:grpSpPr>
        <p:sp>
          <p:nvSpPr>
            <p:cNvPr id="285" name="TextBox 57"/>
            <p:cNvSpPr/>
            <p:nvPr/>
          </p:nvSpPr>
          <p:spPr>
            <a:xfrm>
              <a:off x="101160" y="1413000"/>
              <a:ext cx="161280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6" name="TextBox 58"/>
            <p:cNvSpPr/>
            <p:nvPr/>
          </p:nvSpPr>
          <p:spPr>
            <a:xfrm>
              <a:off x="101160" y="1674360"/>
              <a:ext cx="161280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87" name="Group 17"/>
          <p:cNvGrpSpPr/>
          <p:nvPr/>
        </p:nvGrpSpPr>
        <p:grpSpPr>
          <a:xfrm>
            <a:off x="4296600" y="4022640"/>
            <a:ext cx="1612800" cy="1632960"/>
            <a:chOff x="4296600" y="4022640"/>
            <a:chExt cx="1612800" cy="1632960"/>
          </a:xfrm>
        </p:grpSpPr>
        <p:sp>
          <p:nvSpPr>
            <p:cNvPr id="288" name="TextBox 61"/>
            <p:cNvSpPr/>
            <p:nvPr/>
          </p:nvSpPr>
          <p:spPr>
            <a:xfrm>
              <a:off x="4296600" y="4022640"/>
              <a:ext cx="1612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9" name="TextBox 63"/>
            <p:cNvSpPr/>
            <p:nvPr/>
          </p:nvSpPr>
          <p:spPr>
            <a:xfrm>
              <a:off x="4296600" y="4284000"/>
              <a:ext cx="1612800" cy="1371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10" spc="-1" strike="noStrike">
                  <a:solidFill>
                    <a:schemeClr val="dk1"/>
                  </a:solidFill>
                  <a:latin typeface="Calibri"/>
                </a:rPr>
                <a:t>Discovered</a:t>
              </a:r>
              <a:endParaRPr b="0" lang="en-US" sz="141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IdTo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ToType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IdFrom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FromType 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90" name="Group 18"/>
          <p:cNvGrpSpPr/>
          <p:nvPr/>
        </p:nvGrpSpPr>
        <p:grpSpPr>
          <a:xfrm>
            <a:off x="9348840" y="2254320"/>
            <a:ext cx="1612800" cy="1631880"/>
            <a:chOff x="9348840" y="2254320"/>
            <a:chExt cx="1612800" cy="1631880"/>
          </a:xfrm>
        </p:grpSpPr>
        <p:sp>
          <p:nvSpPr>
            <p:cNvPr id="291" name="TextBox 64"/>
            <p:cNvSpPr/>
            <p:nvPr/>
          </p:nvSpPr>
          <p:spPr>
            <a:xfrm>
              <a:off x="9348840" y="2254320"/>
              <a:ext cx="1612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2" name="TextBox 66"/>
            <p:cNvSpPr/>
            <p:nvPr/>
          </p:nvSpPr>
          <p:spPr>
            <a:xfrm>
              <a:off x="9348840" y="2515680"/>
              <a:ext cx="161280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93" name="Diamond 19"/>
          <p:cNvSpPr/>
          <p:nvPr/>
        </p:nvSpPr>
        <p:spPr>
          <a:xfrm>
            <a:off x="9402120" y="4572000"/>
            <a:ext cx="1558080" cy="374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4" name="Group 19"/>
          <p:cNvGrpSpPr/>
          <p:nvPr/>
        </p:nvGrpSpPr>
        <p:grpSpPr>
          <a:xfrm>
            <a:off x="9348840" y="2254320"/>
            <a:ext cx="1612800" cy="1631880"/>
            <a:chOff x="9348840" y="2254320"/>
            <a:chExt cx="1612800" cy="1631880"/>
          </a:xfrm>
        </p:grpSpPr>
        <p:sp>
          <p:nvSpPr>
            <p:cNvPr id="295" name="TextBox 67"/>
            <p:cNvSpPr/>
            <p:nvPr/>
          </p:nvSpPr>
          <p:spPr>
            <a:xfrm>
              <a:off x="9348840" y="2254320"/>
              <a:ext cx="1612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6" name="TextBox 68"/>
            <p:cNvSpPr/>
            <p:nvPr/>
          </p:nvSpPr>
          <p:spPr>
            <a:xfrm>
              <a:off x="9348840" y="2515680"/>
              <a:ext cx="161280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97" name="Group 20"/>
          <p:cNvGrpSpPr/>
          <p:nvPr/>
        </p:nvGrpSpPr>
        <p:grpSpPr>
          <a:xfrm>
            <a:off x="9348840" y="2254320"/>
            <a:ext cx="1612800" cy="1631880"/>
            <a:chOff x="9348840" y="2254320"/>
            <a:chExt cx="1612800" cy="1631880"/>
          </a:xfrm>
        </p:grpSpPr>
        <p:sp>
          <p:nvSpPr>
            <p:cNvPr id="298" name="TextBox 69"/>
            <p:cNvSpPr/>
            <p:nvPr/>
          </p:nvSpPr>
          <p:spPr>
            <a:xfrm>
              <a:off x="9348840" y="2254320"/>
              <a:ext cx="1612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9" name="TextBox 70"/>
            <p:cNvSpPr/>
            <p:nvPr/>
          </p:nvSpPr>
          <p:spPr>
            <a:xfrm>
              <a:off x="9348840" y="2515680"/>
              <a:ext cx="161280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Steel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00" name="Diamond 25"/>
          <p:cNvSpPr/>
          <p:nvPr/>
        </p:nvSpPr>
        <p:spPr>
          <a:xfrm>
            <a:off x="7086600" y="3501720"/>
            <a:ext cx="1816200" cy="374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1" name="Straight Arrow Connector 40"/>
          <p:cNvCxnSpPr>
            <a:stCxn id="293" idx="2"/>
            <a:endCxn id="280" idx="0"/>
          </p:cNvCxnSpPr>
          <p:nvPr/>
        </p:nvCxnSpPr>
        <p:spPr>
          <a:xfrm flipH="1">
            <a:off x="9264600" y="4946040"/>
            <a:ext cx="916920" cy="540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02" name="Straight Arrow Connector 41"/>
          <p:cNvCxnSpPr>
            <a:stCxn id="297" idx="2"/>
            <a:endCxn id="293" idx="0"/>
          </p:cNvCxnSpPr>
          <p:nvPr/>
        </p:nvCxnSpPr>
        <p:spPr>
          <a:xfrm>
            <a:off x="10155240" y="3886200"/>
            <a:ext cx="26280" cy="686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03" name="Oval 7"/>
          <p:cNvSpPr/>
          <p:nvPr/>
        </p:nvSpPr>
        <p:spPr>
          <a:xfrm>
            <a:off x="6629400" y="5099760"/>
            <a:ext cx="1587600" cy="374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4" name="Straight Arrow Connector 66"/>
          <p:cNvCxnSpPr>
            <a:stCxn id="293" idx="1"/>
            <a:endCxn id="303" idx="6"/>
          </p:cNvCxnSpPr>
          <p:nvPr/>
        </p:nvCxnSpPr>
        <p:spPr>
          <a:xfrm flipH="1">
            <a:off x="8217000" y="4759200"/>
            <a:ext cx="118548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05" name="Straight Arrow Connector 64"/>
          <p:cNvCxnSpPr>
            <a:stCxn id="287" idx="3"/>
            <a:endCxn id="300" idx="1"/>
          </p:cNvCxnSpPr>
          <p:nvPr/>
        </p:nvCxnSpPr>
        <p:spPr>
          <a:xfrm flipV="1">
            <a:off x="5909400" y="3688920"/>
            <a:ext cx="1177560" cy="11505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06" name="Straight Arrow Connector 63"/>
          <p:cNvCxnSpPr>
            <a:stCxn id="297" idx="1"/>
            <a:endCxn id="300" idx="3"/>
          </p:cNvCxnSpPr>
          <p:nvPr/>
        </p:nvCxnSpPr>
        <p:spPr>
          <a:xfrm flipH="1">
            <a:off x="8902800" y="3070080"/>
            <a:ext cx="446400" cy="619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07" name="Oval 9"/>
          <p:cNvSpPr/>
          <p:nvPr/>
        </p:nvSpPr>
        <p:spPr>
          <a:xfrm>
            <a:off x="7315200" y="4114800"/>
            <a:ext cx="1666800" cy="374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8" name="Straight Arrow Connector 58"/>
          <p:cNvCxnSpPr>
            <a:stCxn id="293" idx="1"/>
            <a:endCxn id="307" idx="6"/>
          </p:cNvCxnSpPr>
          <p:nvPr/>
        </p:nvCxnSpPr>
        <p:spPr>
          <a:xfrm flipH="1" flipV="1">
            <a:off x="8982000" y="4302000"/>
            <a:ext cx="42048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09" name="TextBox 62"/>
          <p:cNvSpPr/>
          <p:nvPr/>
        </p:nvSpPr>
        <p:spPr>
          <a:xfrm>
            <a:off x="2727720" y="1982880"/>
            <a:ext cx="1612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Diamond 16"/>
          <p:cNvSpPr/>
          <p:nvPr/>
        </p:nvSpPr>
        <p:spPr>
          <a:xfrm rot="21559200">
            <a:off x="2295720" y="3255120"/>
            <a:ext cx="2042640" cy="387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Owned by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1" name="Straight Arrow Connector 39"/>
          <p:cNvCxnSpPr>
            <a:stCxn id="287" idx="1"/>
            <a:endCxn id="310" idx="2"/>
          </p:cNvCxnSpPr>
          <p:nvPr/>
        </p:nvCxnSpPr>
        <p:spPr>
          <a:xfrm flipH="1" flipV="1">
            <a:off x="3319200" y="3643560"/>
            <a:ext cx="977760" cy="11959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12" name="Straight Arrow Connector 50"/>
          <p:cNvCxnSpPr>
            <a:stCxn id="309" idx="2"/>
            <a:endCxn id="310" idx="0"/>
          </p:cNvCxnSpPr>
          <p:nvPr/>
        </p:nvCxnSpPr>
        <p:spPr>
          <a:xfrm flipH="1">
            <a:off x="3314880" y="2286000"/>
            <a:ext cx="219600" cy="970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traight Arrow Connector 6"/>
          <p:cNvCxnSpPr/>
          <p:nvPr/>
        </p:nvCxnSpPr>
        <p:spPr>
          <a:xfrm flipH="1">
            <a:off x="0" y="3073320"/>
            <a:ext cx="1842480" cy="136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314" name="Straight Arrow Connector 7"/>
          <p:cNvCxnSpPr/>
          <p:nvPr/>
        </p:nvCxnSpPr>
        <p:spPr>
          <a:xfrm>
            <a:off x="0" y="2489400"/>
            <a:ext cx="1842480" cy="13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15" name="Straight Arrow Connector 8"/>
          <p:cNvCxnSpPr/>
          <p:nvPr/>
        </p:nvCxnSpPr>
        <p:spPr>
          <a:xfrm>
            <a:off x="0" y="2781360"/>
            <a:ext cx="1842480" cy="136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16" name="Straight Arrow Connector 9"/>
          <p:cNvCxnSpPr/>
          <p:nvPr/>
        </p:nvCxnSpPr>
        <p:spPr>
          <a:xfrm flipH="1">
            <a:off x="0" y="3657600"/>
            <a:ext cx="1842480" cy="13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17" name="Diamond 3"/>
          <p:cNvSpPr/>
          <p:nvPr/>
        </p:nvSpPr>
        <p:spPr>
          <a:xfrm>
            <a:off x="128520" y="6134040"/>
            <a:ext cx="1558080" cy="374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Oval 2"/>
          <p:cNvSpPr/>
          <p:nvPr/>
        </p:nvSpPr>
        <p:spPr>
          <a:xfrm>
            <a:off x="302760" y="5454000"/>
            <a:ext cx="1209600" cy="374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9" name="Group 3"/>
          <p:cNvGrpSpPr/>
          <p:nvPr/>
        </p:nvGrpSpPr>
        <p:grpSpPr>
          <a:xfrm>
            <a:off x="101160" y="336240"/>
            <a:ext cx="1612800" cy="777960"/>
            <a:chOff x="101160" y="336240"/>
            <a:chExt cx="1612800" cy="777960"/>
          </a:xfrm>
        </p:grpSpPr>
        <p:sp>
          <p:nvSpPr>
            <p:cNvPr id="320" name="TextBox 5"/>
            <p:cNvSpPr/>
            <p:nvPr/>
          </p:nvSpPr>
          <p:spPr>
            <a:xfrm>
              <a:off x="101160" y="336240"/>
              <a:ext cx="1612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1" name="TextBox 6"/>
            <p:cNvSpPr/>
            <p:nvPr/>
          </p:nvSpPr>
          <p:spPr>
            <a:xfrm>
              <a:off x="101160" y="597600"/>
              <a:ext cx="161280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2" name="Diamond 4"/>
          <p:cNvSpPr/>
          <p:nvPr/>
        </p:nvSpPr>
        <p:spPr>
          <a:xfrm>
            <a:off x="128520" y="4629600"/>
            <a:ext cx="1558080" cy="51876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23" name="Straight Arrow Connector 10"/>
          <p:cNvCxnSpPr/>
          <p:nvPr/>
        </p:nvCxnSpPr>
        <p:spPr>
          <a:xfrm>
            <a:off x="0" y="3365640"/>
            <a:ext cx="1842480" cy="13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24" name="Isosceles Triangle 2"/>
          <p:cNvSpPr/>
          <p:nvPr/>
        </p:nvSpPr>
        <p:spPr>
          <a:xfrm>
            <a:off x="673200" y="3949920"/>
            <a:ext cx="469080" cy="3740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5" name="Group 4"/>
          <p:cNvGrpSpPr/>
          <p:nvPr/>
        </p:nvGrpSpPr>
        <p:grpSpPr>
          <a:xfrm>
            <a:off x="101160" y="1413000"/>
            <a:ext cx="1612800" cy="777960"/>
            <a:chOff x="101160" y="1413000"/>
            <a:chExt cx="1612800" cy="777960"/>
          </a:xfrm>
        </p:grpSpPr>
        <p:sp>
          <p:nvSpPr>
            <p:cNvPr id="326" name="TextBox 7"/>
            <p:cNvSpPr/>
            <p:nvPr/>
          </p:nvSpPr>
          <p:spPr>
            <a:xfrm>
              <a:off x="101160" y="1413000"/>
              <a:ext cx="161280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TextBox 8"/>
            <p:cNvSpPr/>
            <p:nvPr/>
          </p:nvSpPr>
          <p:spPr>
            <a:xfrm>
              <a:off x="101160" y="1674360"/>
              <a:ext cx="161280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8" name="Group 21"/>
          <p:cNvGrpSpPr/>
          <p:nvPr/>
        </p:nvGrpSpPr>
        <p:grpSpPr>
          <a:xfrm>
            <a:off x="3886200" y="2286000"/>
            <a:ext cx="1612800" cy="1845360"/>
            <a:chOff x="3886200" y="2286000"/>
            <a:chExt cx="1612800" cy="1845360"/>
          </a:xfrm>
        </p:grpSpPr>
        <p:sp>
          <p:nvSpPr>
            <p:cNvPr id="329" name="TextBox 75"/>
            <p:cNvSpPr/>
            <p:nvPr/>
          </p:nvSpPr>
          <p:spPr>
            <a:xfrm>
              <a:off x="3886200" y="2286000"/>
              <a:ext cx="1612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Timer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0" name="TextBox 76"/>
            <p:cNvSpPr/>
            <p:nvPr/>
          </p:nvSpPr>
          <p:spPr>
            <a:xfrm>
              <a:off x="3886200" y="2547360"/>
              <a:ext cx="161280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OID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Start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Duration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</TotalTime>
  <Application>LibreOffice/24.2.2.2$Linux_X86_64 LibreOffice_project/420$Build-2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2024-05-18T14:03:35Z</dcterms:modified>
  <cp:revision>375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