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theme/theme13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tif" ContentType="image/tiff"/>
  <Override PartName="/ppt/media/image2.tif" ContentType="image/tiff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78AEEC8B-235C-4C48-A1E4-4A8AD41486BE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160" cy="3083040"/>
          </a:xfrm>
          <a:prstGeom prst="rect">
            <a:avLst/>
          </a:prstGeom>
          <a:ln w="0">
            <a:noFill/>
          </a:ln>
        </p:spPr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B502A93-BF96-4314-A1B0-930B9E89441E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160" cy="3083040"/>
          </a:xfrm>
          <a:prstGeom prst="rect">
            <a:avLst/>
          </a:prstGeom>
          <a:ln w="0">
            <a:noFill/>
          </a:ln>
        </p:spPr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793D7CD-DDE0-4ADC-918E-346CF31B8DC7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160" cy="3083040"/>
          </a:xfrm>
          <a:prstGeom prst="rect">
            <a:avLst/>
          </a:prstGeom>
          <a:ln w="0">
            <a:noFill/>
          </a:ln>
        </p:spPr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E6BAC25-CE23-4422-9F95-6063EF02416C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160" cy="3083040"/>
          </a:xfrm>
          <a:prstGeom prst="rect">
            <a:avLst/>
          </a:prstGeom>
          <a:ln w="0">
            <a:noFill/>
          </a:ln>
        </p:spPr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1D4D282-2F66-4B93-ADE0-9C4C9CE9728A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DC77D2F-5E3A-4CB9-B384-FE04B8A665B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DAF95D6-56BF-401D-9848-278F6498734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5A7F26A-9BD1-40CA-89D0-A1DAAEADD54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A59A683-B0BF-4286-BF8C-E2DC7C7B1CE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DC88088-ADCC-4608-A090-F98B8C32453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6B4E03-8B21-4C3C-B4CB-CBAE49E7046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47F37E-B57B-4C64-B456-A0933C0EEE9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08B74F2-F6F5-4F1F-B154-B3AE64E32DF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E79129-0580-4269-9C85-728DC86F372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E9A344-18E6-464C-A081-8EE71F7BC5B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63CBE58-C2AD-4B6A-9B68-D44E7EB101D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8773FBB-5E31-4ECC-BE01-4669673EC1C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6199200" y="6162840"/>
            <a:ext cx="5989680" cy="691920"/>
            <a:chOff x="6199200" y="6162840"/>
            <a:chExt cx="5989680" cy="691920"/>
          </a:xfrm>
        </p:grpSpPr>
        <p:pic>
          <p:nvPicPr>
            <p:cNvPr id="1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53240" cy="691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8800" cy="6084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15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6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0D82337-8A7E-4D01-954B-6D610CB0AB9C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7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39960" cy="36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Arrow Connector 19"/>
          <p:cNvCxnSpPr/>
          <p:nvPr/>
        </p:nvCxnSpPr>
        <p:spPr>
          <a:xfrm flipH="1">
            <a:off x="0" y="3073320"/>
            <a:ext cx="1832040" cy="324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53" name="Straight Arrow Connector 20"/>
          <p:cNvCxnSpPr/>
          <p:nvPr/>
        </p:nvCxnSpPr>
        <p:spPr>
          <a:xfrm>
            <a:off x="0" y="2489400"/>
            <a:ext cx="1832040" cy="32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54" name="Straight Arrow Connector 21"/>
          <p:cNvCxnSpPr/>
          <p:nvPr/>
        </p:nvCxnSpPr>
        <p:spPr>
          <a:xfrm>
            <a:off x="0" y="2781360"/>
            <a:ext cx="1832040" cy="324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55" name="Straight Arrow Connector 22"/>
          <p:cNvCxnSpPr/>
          <p:nvPr/>
        </p:nvCxnSpPr>
        <p:spPr>
          <a:xfrm flipH="1">
            <a:off x="0" y="3657600"/>
            <a:ext cx="1832040" cy="32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56" name="Diamond 23"/>
          <p:cNvSpPr/>
          <p:nvPr/>
        </p:nvSpPr>
        <p:spPr>
          <a:xfrm>
            <a:off x="128520" y="6134040"/>
            <a:ext cx="1568520" cy="3844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Oval 24"/>
          <p:cNvSpPr/>
          <p:nvPr/>
        </p:nvSpPr>
        <p:spPr>
          <a:xfrm>
            <a:off x="302760" y="5454000"/>
            <a:ext cx="1220040" cy="38448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TextBox 26"/>
          <p:cNvSpPr/>
          <p:nvPr/>
        </p:nvSpPr>
        <p:spPr>
          <a:xfrm>
            <a:off x="101160" y="336240"/>
            <a:ext cx="16232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TextBox 27"/>
          <p:cNvSpPr/>
          <p:nvPr/>
        </p:nvSpPr>
        <p:spPr>
          <a:xfrm>
            <a:off x="101160" y="597600"/>
            <a:ext cx="162324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TextBox 9"/>
          <p:cNvSpPr/>
          <p:nvPr/>
        </p:nvSpPr>
        <p:spPr>
          <a:xfrm>
            <a:off x="101160" y="336240"/>
            <a:ext cx="16232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TextBox 10"/>
          <p:cNvSpPr/>
          <p:nvPr/>
        </p:nvSpPr>
        <p:spPr>
          <a:xfrm>
            <a:off x="101160" y="597600"/>
            <a:ext cx="162324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TextBox 11"/>
          <p:cNvSpPr/>
          <p:nvPr/>
        </p:nvSpPr>
        <p:spPr>
          <a:xfrm>
            <a:off x="2541600" y="228600"/>
            <a:ext cx="16232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User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TextBox 12"/>
          <p:cNvSpPr/>
          <p:nvPr/>
        </p:nvSpPr>
        <p:spPr>
          <a:xfrm>
            <a:off x="2541600" y="489960"/>
            <a:ext cx="1623240" cy="13705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Username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Password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Avatar path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Gems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XP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TextBox 13"/>
          <p:cNvSpPr/>
          <p:nvPr/>
        </p:nvSpPr>
        <p:spPr>
          <a:xfrm>
            <a:off x="6656400" y="228600"/>
            <a:ext cx="16232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TextBox 16"/>
          <p:cNvSpPr/>
          <p:nvPr/>
        </p:nvSpPr>
        <p:spPr>
          <a:xfrm>
            <a:off x="6656400" y="489960"/>
            <a:ext cx="162324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TextBox 17"/>
          <p:cNvSpPr/>
          <p:nvPr/>
        </p:nvSpPr>
        <p:spPr>
          <a:xfrm>
            <a:off x="6656400" y="228600"/>
            <a:ext cx="16232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Settlement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TextBox 18"/>
          <p:cNvSpPr/>
          <p:nvPr/>
        </p:nvSpPr>
        <p:spPr>
          <a:xfrm>
            <a:off x="6656400" y="489960"/>
            <a:ext cx="1623240" cy="7300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ID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Map: X &amp; 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Diamond 28"/>
          <p:cNvSpPr/>
          <p:nvPr/>
        </p:nvSpPr>
        <p:spPr>
          <a:xfrm>
            <a:off x="128520" y="4629600"/>
            <a:ext cx="1568520" cy="52920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9" name="Straight Arrow Connector 29"/>
          <p:cNvCxnSpPr/>
          <p:nvPr/>
        </p:nvCxnSpPr>
        <p:spPr>
          <a:xfrm>
            <a:off x="0" y="3365640"/>
            <a:ext cx="1832040" cy="32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70" name="Isosceles Triangle 30"/>
          <p:cNvSpPr/>
          <p:nvPr/>
        </p:nvSpPr>
        <p:spPr>
          <a:xfrm>
            <a:off x="673200" y="3949920"/>
            <a:ext cx="479520" cy="38448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1" name="Group 13"/>
          <p:cNvGrpSpPr/>
          <p:nvPr/>
        </p:nvGrpSpPr>
        <p:grpSpPr>
          <a:xfrm>
            <a:off x="101160" y="1413000"/>
            <a:ext cx="1623240" cy="777960"/>
            <a:chOff x="101160" y="1413000"/>
            <a:chExt cx="1623240" cy="777960"/>
          </a:xfrm>
        </p:grpSpPr>
        <p:sp>
          <p:nvSpPr>
            <p:cNvPr id="72" name="TextBox 14"/>
            <p:cNvSpPr/>
            <p:nvPr/>
          </p:nvSpPr>
          <p:spPr>
            <a:xfrm>
              <a:off x="101160" y="1413000"/>
              <a:ext cx="162324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3" name="TextBox 15"/>
            <p:cNvSpPr/>
            <p:nvPr/>
          </p:nvSpPr>
          <p:spPr>
            <a:xfrm>
              <a:off x="101160" y="1674360"/>
              <a:ext cx="162324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4" name="Diamond 5"/>
          <p:cNvSpPr/>
          <p:nvPr/>
        </p:nvSpPr>
        <p:spPr>
          <a:xfrm>
            <a:off x="4426920" y="914400"/>
            <a:ext cx="1568520" cy="3844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Owns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5" name="Straight Arrow Connector 11"/>
          <p:cNvCxnSpPr>
            <a:stCxn id="67" idx="1"/>
            <a:endCxn id="74" idx="3"/>
          </p:cNvCxnSpPr>
          <p:nvPr/>
        </p:nvCxnSpPr>
        <p:spPr>
          <a:xfrm flipH="1">
            <a:off x="5995440" y="855000"/>
            <a:ext cx="661320" cy="2520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76" name="Diamond 6"/>
          <p:cNvSpPr/>
          <p:nvPr/>
        </p:nvSpPr>
        <p:spPr>
          <a:xfrm>
            <a:off x="6255720" y="1828800"/>
            <a:ext cx="1797120" cy="3844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7" name="Straight Arrow Connector 13"/>
          <p:cNvCxnSpPr>
            <a:stCxn id="76" idx="0"/>
            <a:endCxn id="67" idx="2"/>
          </p:cNvCxnSpPr>
          <p:nvPr/>
        </p:nvCxnSpPr>
        <p:spPr>
          <a:xfrm flipV="1">
            <a:off x="7154280" y="1220040"/>
            <a:ext cx="313920" cy="609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78" name="Straight Arrow Connector 14"/>
          <p:cNvCxnSpPr>
            <a:endCxn id="76" idx="2"/>
          </p:cNvCxnSpPr>
          <p:nvPr/>
        </p:nvCxnSpPr>
        <p:spPr>
          <a:xfrm flipH="1" flipV="1">
            <a:off x="7154280" y="2213280"/>
            <a:ext cx="455040" cy="5310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79" name="Diamond 7"/>
          <p:cNvSpPr/>
          <p:nvPr/>
        </p:nvSpPr>
        <p:spPr>
          <a:xfrm>
            <a:off x="128520" y="6134400"/>
            <a:ext cx="1568520" cy="3844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0" name="Group 8"/>
          <p:cNvGrpSpPr/>
          <p:nvPr/>
        </p:nvGrpSpPr>
        <p:grpSpPr>
          <a:xfrm>
            <a:off x="6681960" y="2743200"/>
            <a:ext cx="1851840" cy="1216440"/>
            <a:chOff x="6681960" y="2743200"/>
            <a:chExt cx="1851840" cy="1216440"/>
          </a:xfrm>
        </p:grpSpPr>
        <p:sp>
          <p:nvSpPr>
            <p:cNvPr id="81" name="TextBox 33"/>
            <p:cNvSpPr/>
            <p:nvPr/>
          </p:nvSpPr>
          <p:spPr>
            <a:xfrm>
              <a:off x="6681960" y="2743200"/>
              <a:ext cx="185184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Building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2" name="TextBox 34"/>
            <p:cNvSpPr/>
            <p:nvPr/>
          </p:nvSpPr>
          <p:spPr>
            <a:xfrm>
              <a:off x="6681960" y="3016080"/>
              <a:ext cx="1851840" cy="94356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Name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Level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  <a:ea typeface="Noto Sans CJK SC"/>
                </a:rPr>
                <a:t>Grid: X + 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83" name="Isosceles Triangle 3"/>
          <p:cNvSpPr/>
          <p:nvPr/>
        </p:nvSpPr>
        <p:spPr>
          <a:xfrm>
            <a:off x="9173520" y="3501000"/>
            <a:ext cx="479520" cy="38448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TextBox 25"/>
          <p:cNvSpPr/>
          <p:nvPr/>
        </p:nvSpPr>
        <p:spPr>
          <a:xfrm>
            <a:off x="10568160" y="2743200"/>
            <a:ext cx="16232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Buildable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TextBox 28"/>
          <p:cNvSpPr/>
          <p:nvPr/>
        </p:nvSpPr>
        <p:spPr>
          <a:xfrm>
            <a:off x="10568160" y="3048480"/>
            <a:ext cx="1623240" cy="13705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Type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Function: </a:t>
            </a:r>
            <a:br>
              <a:rPr sz="1400"/>
            </a:b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Bread = f(t*level)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storage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6" name="Straight Arrow Connector 15"/>
          <p:cNvCxnSpPr>
            <a:stCxn id="83" idx="5"/>
            <a:endCxn id="85" idx="1"/>
          </p:cNvCxnSpPr>
          <p:nvPr/>
        </p:nvCxnSpPr>
        <p:spPr>
          <a:xfrm>
            <a:off x="9533160" y="3693240"/>
            <a:ext cx="1035360" cy="406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87" name="Straight Arrow Connector 16"/>
          <p:cNvCxnSpPr>
            <a:stCxn id="83" idx="1"/>
            <a:endCxn id="80" idx="3"/>
          </p:cNvCxnSpPr>
          <p:nvPr/>
        </p:nvCxnSpPr>
        <p:spPr>
          <a:xfrm flipH="1" flipV="1">
            <a:off x="8533800" y="3351240"/>
            <a:ext cx="759960" cy="3423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88" name="TextBox 35"/>
          <p:cNvSpPr/>
          <p:nvPr/>
        </p:nvSpPr>
        <p:spPr>
          <a:xfrm>
            <a:off x="2086200" y="3336840"/>
            <a:ext cx="16232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Box 36"/>
          <p:cNvSpPr/>
          <p:nvPr/>
        </p:nvSpPr>
        <p:spPr>
          <a:xfrm>
            <a:off x="2086200" y="3598200"/>
            <a:ext cx="162324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Box 37"/>
          <p:cNvSpPr/>
          <p:nvPr/>
        </p:nvSpPr>
        <p:spPr>
          <a:xfrm>
            <a:off x="2086200" y="3336840"/>
            <a:ext cx="16232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Achievement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Box 38"/>
          <p:cNvSpPr/>
          <p:nvPr/>
        </p:nvSpPr>
        <p:spPr>
          <a:xfrm>
            <a:off x="2086200" y="3598200"/>
            <a:ext cx="162324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Task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Diamond 8"/>
          <p:cNvSpPr/>
          <p:nvPr/>
        </p:nvSpPr>
        <p:spPr>
          <a:xfrm>
            <a:off x="1883160" y="2514600"/>
            <a:ext cx="1826280" cy="3844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Achieved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Oval 3"/>
          <p:cNvSpPr/>
          <p:nvPr/>
        </p:nvSpPr>
        <p:spPr>
          <a:xfrm>
            <a:off x="3481560" y="2899800"/>
            <a:ext cx="1597680" cy="38448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Moment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4" name="Straight Arrow Connector 36"/>
          <p:cNvCxnSpPr>
            <a:stCxn id="92" idx="3"/>
            <a:endCxn id="93" idx="0"/>
          </p:cNvCxnSpPr>
          <p:nvPr/>
        </p:nvCxnSpPr>
        <p:spPr>
          <a:xfrm>
            <a:off x="3709440" y="2706840"/>
            <a:ext cx="571320" cy="1933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95" name="Straight Arrow Connector 37"/>
          <p:cNvCxnSpPr>
            <a:stCxn id="90" idx="-1"/>
            <a:endCxn id="92" idx="2"/>
          </p:cNvCxnSpPr>
          <p:nvPr/>
        </p:nvCxnSpPr>
        <p:spPr>
          <a:xfrm flipH="1" flipV="1">
            <a:off x="2796480" y="2899080"/>
            <a:ext cx="101520" cy="438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96" name="Straight Arrow Connector 38"/>
          <p:cNvCxnSpPr>
            <a:stCxn id="92" idx="0"/>
            <a:endCxn id="63" idx="2"/>
          </p:cNvCxnSpPr>
          <p:nvPr/>
        </p:nvCxnSpPr>
        <p:spPr>
          <a:xfrm flipV="1">
            <a:off x="2796480" y="1860480"/>
            <a:ext cx="556920" cy="6544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97" name="TextBox 43"/>
          <p:cNvSpPr/>
          <p:nvPr/>
        </p:nvSpPr>
        <p:spPr>
          <a:xfrm>
            <a:off x="10543680" y="457200"/>
            <a:ext cx="16232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extBox 44"/>
          <p:cNvSpPr/>
          <p:nvPr/>
        </p:nvSpPr>
        <p:spPr>
          <a:xfrm>
            <a:off x="10543680" y="718560"/>
            <a:ext cx="162324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Box 45"/>
          <p:cNvSpPr/>
          <p:nvPr/>
        </p:nvSpPr>
        <p:spPr>
          <a:xfrm>
            <a:off x="10543680" y="457200"/>
            <a:ext cx="16232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Soldier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TextBox 46"/>
          <p:cNvSpPr/>
          <p:nvPr/>
        </p:nvSpPr>
        <p:spPr>
          <a:xfrm>
            <a:off x="10543680" y="718560"/>
            <a:ext cx="1623240" cy="17974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Type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Health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Damage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Capacity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Consumption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Travel Speed Function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Diamond 20"/>
          <p:cNvSpPr/>
          <p:nvPr/>
        </p:nvSpPr>
        <p:spPr>
          <a:xfrm>
            <a:off x="8282160" y="1443600"/>
            <a:ext cx="2055240" cy="3844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Unlocked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2" name="Straight Arrow Connector 35"/>
          <p:cNvCxnSpPr>
            <a:stCxn id="101" idx="2"/>
            <a:endCxn id="85" idx="1"/>
          </p:cNvCxnSpPr>
          <p:nvPr/>
        </p:nvCxnSpPr>
        <p:spPr>
          <a:xfrm>
            <a:off x="9309960" y="1828080"/>
            <a:ext cx="1258560" cy="19058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03" name="Straight Arrow Connector 43"/>
          <p:cNvCxnSpPr>
            <a:stCxn id="100" idx="1"/>
            <a:endCxn id="101" idx="3"/>
          </p:cNvCxnSpPr>
          <p:nvPr/>
        </p:nvCxnSpPr>
        <p:spPr>
          <a:xfrm flipH="1">
            <a:off x="10337400" y="1617120"/>
            <a:ext cx="206640" cy="190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04" name="Straight Arrow Connector 49"/>
          <p:cNvCxnSpPr>
            <a:stCxn id="101" idx="0"/>
            <a:endCxn id="67" idx="2"/>
          </p:cNvCxnSpPr>
          <p:nvPr/>
        </p:nvCxnSpPr>
        <p:spPr>
          <a:xfrm flipH="1" flipV="1">
            <a:off x="7467840" y="1220040"/>
            <a:ext cx="1842480" cy="2239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05" name="TextBox 74"/>
          <p:cNvSpPr/>
          <p:nvPr/>
        </p:nvSpPr>
        <p:spPr>
          <a:xfrm>
            <a:off x="5412240" y="5029200"/>
            <a:ext cx="16232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Package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Diamond 22"/>
          <p:cNvSpPr/>
          <p:nvPr/>
        </p:nvSpPr>
        <p:spPr>
          <a:xfrm>
            <a:off x="3710160" y="4343400"/>
            <a:ext cx="1826640" cy="3844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7" name="Straight Arrow Connector 59"/>
          <p:cNvCxnSpPr>
            <a:stCxn id="91" idx="2"/>
            <a:endCxn id="106" idx="1"/>
          </p:cNvCxnSpPr>
          <p:nvPr/>
        </p:nvCxnSpPr>
        <p:spPr>
          <a:xfrm>
            <a:off x="2897640" y="4114800"/>
            <a:ext cx="812880" cy="4212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108" name="Straight Arrow Connector 60"/>
          <p:cNvCxnSpPr>
            <a:stCxn id="106" idx="2"/>
            <a:endCxn id="105" idx="1"/>
          </p:cNvCxnSpPr>
          <p:nvPr/>
        </p:nvCxnSpPr>
        <p:spPr>
          <a:xfrm>
            <a:off x="4623480" y="4727880"/>
            <a:ext cx="789120" cy="4532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09" name="Straight Arrow Connector 61"/>
          <p:cNvCxnSpPr>
            <a:stCxn id="110" idx="0"/>
            <a:endCxn id="63" idx="2"/>
          </p:cNvCxnSpPr>
          <p:nvPr/>
        </p:nvCxnSpPr>
        <p:spPr>
          <a:xfrm flipH="1" flipV="1">
            <a:off x="3353040" y="1860480"/>
            <a:ext cx="2187000" cy="13402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10" name="Diamond 24"/>
          <p:cNvSpPr/>
          <p:nvPr/>
        </p:nvSpPr>
        <p:spPr>
          <a:xfrm>
            <a:off x="4626720" y="3200400"/>
            <a:ext cx="1825920" cy="6836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Wheel of Fortune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11" name="Straight Arrow Connector 62"/>
          <p:cNvCxnSpPr>
            <a:stCxn id="105" idx="0"/>
            <a:endCxn id="110" idx="2"/>
          </p:cNvCxnSpPr>
          <p:nvPr/>
        </p:nvCxnSpPr>
        <p:spPr>
          <a:xfrm flipH="1" flipV="1">
            <a:off x="5539680" y="3884040"/>
            <a:ext cx="684360" cy="11455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12" name="Isosceles Triangle 4"/>
          <p:cNvSpPr/>
          <p:nvPr/>
        </p:nvSpPr>
        <p:spPr>
          <a:xfrm>
            <a:off x="2693880" y="4415400"/>
            <a:ext cx="479520" cy="38448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13" name="Straight Arrow Connector 74"/>
          <p:cNvCxnSpPr>
            <a:stCxn id="112" idx="0"/>
            <a:endCxn id="91" idx="2"/>
          </p:cNvCxnSpPr>
          <p:nvPr/>
        </p:nvCxnSpPr>
        <p:spPr>
          <a:xfrm flipH="1" flipV="1">
            <a:off x="2897640" y="4114800"/>
            <a:ext cx="36360" cy="3009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14" name="TextBox 39"/>
          <p:cNvSpPr/>
          <p:nvPr/>
        </p:nvSpPr>
        <p:spPr>
          <a:xfrm>
            <a:off x="2109960" y="5163480"/>
            <a:ext cx="16232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TextBox 41"/>
          <p:cNvSpPr/>
          <p:nvPr/>
        </p:nvSpPr>
        <p:spPr>
          <a:xfrm>
            <a:off x="2109960" y="5163480"/>
            <a:ext cx="16232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Quest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TextBox 42"/>
          <p:cNvSpPr/>
          <p:nvPr/>
        </p:nvSpPr>
        <p:spPr>
          <a:xfrm>
            <a:off x="2109960" y="5424840"/>
            <a:ext cx="1623240" cy="36396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Deadline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17" name="Straight Arrow Connector 75"/>
          <p:cNvCxnSpPr>
            <a:stCxn id="112" idx="3"/>
            <a:endCxn id="115" idx="0"/>
          </p:cNvCxnSpPr>
          <p:nvPr/>
        </p:nvCxnSpPr>
        <p:spPr>
          <a:xfrm flipH="1">
            <a:off x="2921400" y="4799880"/>
            <a:ext cx="12600" cy="3639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18" name="Diamond 30"/>
          <p:cNvSpPr/>
          <p:nvPr/>
        </p:nvSpPr>
        <p:spPr>
          <a:xfrm>
            <a:off x="7627320" y="4800600"/>
            <a:ext cx="1568520" cy="3844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Costs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Diamond 31"/>
          <p:cNvSpPr/>
          <p:nvPr/>
        </p:nvSpPr>
        <p:spPr>
          <a:xfrm>
            <a:off x="7627320" y="5329800"/>
            <a:ext cx="1797120" cy="3844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Drawback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0" name="Straight Arrow Connector 76"/>
          <p:cNvCxnSpPr>
            <a:stCxn id="85" idx="1"/>
            <a:endCxn id="118" idx="3"/>
          </p:cNvCxnSpPr>
          <p:nvPr/>
        </p:nvCxnSpPr>
        <p:spPr>
          <a:xfrm flipH="1">
            <a:off x="9195840" y="3733560"/>
            <a:ext cx="1372680" cy="12596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121" name="Straight Arrow Connector 77"/>
          <p:cNvCxnSpPr>
            <a:stCxn id="118" idx="1"/>
            <a:endCxn id="105" idx="3"/>
          </p:cNvCxnSpPr>
          <p:nvPr/>
        </p:nvCxnSpPr>
        <p:spPr>
          <a:xfrm flipH="1">
            <a:off x="7035480" y="4992840"/>
            <a:ext cx="592200" cy="1882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22" name="Straight Arrow Connector 78"/>
          <p:cNvCxnSpPr>
            <a:stCxn id="119" idx="1"/>
            <a:endCxn id="105" idx="3"/>
          </p:cNvCxnSpPr>
          <p:nvPr/>
        </p:nvCxnSpPr>
        <p:spPr>
          <a:xfrm flipH="1" flipV="1">
            <a:off x="7035480" y="5180760"/>
            <a:ext cx="592200" cy="3416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23" name="Straight Arrow Connector 79"/>
          <p:cNvCxnSpPr>
            <a:stCxn id="85" idx="1"/>
            <a:endCxn id="119" idx="3"/>
          </p:cNvCxnSpPr>
          <p:nvPr/>
        </p:nvCxnSpPr>
        <p:spPr>
          <a:xfrm flipH="1">
            <a:off x="9424440" y="3733560"/>
            <a:ext cx="1144080" cy="17888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124" name="Straight Arrow Connector 12"/>
          <p:cNvCxnSpPr>
            <a:stCxn id="74" idx="1"/>
            <a:endCxn id="63" idx="3"/>
          </p:cNvCxnSpPr>
          <p:nvPr/>
        </p:nvCxnSpPr>
        <p:spPr>
          <a:xfrm flipH="1">
            <a:off x="4164840" y="1106640"/>
            <a:ext cx="262440" cy="687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25" name="Oval 6"/>
          <p:cNvSpPr/>
          <p:nvPr/>
        </p:nvSpPr>
        <p:spPr>
          <a:xfrm>
            <a:off x="8053560" y="2057400"/>
            <a:ext cx="1220040" cy="38448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Level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6" name="Straight Arrow Connector 50"/>
          <p:cNvCxnSpPr>
            <a:stCxn id="125" idx="0"/>
            <a:endCxn id="101" idx="2"/>
          </p:cNvCxnSpPr>
          <p:nvPr/>
        </p:nvCxnSpPr>
        <p:spPr>
          <a:xfrm flipV="1">
            <a:off x="8663760" y="1828080"/>
            <a:ext cx="646560" cy="2296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Straight Arrow Connector 1"/>
          <p:cNvCxnSpPr/>
          <p:nvPr/>
        </p:nvCxnSpPr>
        <p:spPr>
          <a:xfrm flipH="1">
            <a:off x="0" y="3073320"/>
            <a:ext cx="1832040" cy="324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128" name="Straight Arrow Connector 2"/>
          <p:cNvCxnSpPr/>
          <p:nvPr/>
        </p:nvCxnSpPr>
        <p:spPr>
          <a:xfrm>
            <a:off x="0" y="2489400"/>
            <a:ext cx="1832040" cy="32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129" name="Straight Arrow Connector 3"/>
          <p:cNvCxnSpPr/>
          <p:nvPr/>
        </p:nvCxnSpPr>
        <p:spPr>
          <a:xfrm>
            <a:off x="0" y="2781360"/>
            <a:ext cx="1832040" cy="324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130" name="Straight Arrow Connector 4"/>
          <p:cNvCxnSpPr/>
          <p:nvPr/>
        </p:nvCxnSpPr>
        <p:spPr>
          <a:xfrm flipH="1">
            <a:off x="0" y="3657600"/>
            <a:ext cx="1832040" cy="32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31" name="Diamond 1"/>
          <p:cNvSpPr/>
          <p:nvPr/>
        </p:nvSpPr>
        <p:spPr>
          <a:xfrm>
            <a:off x="128520" y="6134040"/>
            <a:ext cx="1568520" cy="3844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Oval 1"/>
          <p:cNvSpPr/>
          <p:nvPr/>
        </p:nvSpPr>
        <p:spPr>
          <a:xfrm>
            <a:off x="302760" y="5454000"/>
            <a:ext cx="1220040" cy="38448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3" name="Group 1"/>
          <p:cNvGrpSpPr/>
          <p:nvPr/>
        </p:nvGrpSpPr>
        <p:grpSpPr>
          <a:xfrm>
            <a:off x="101160" y="336240"/>
            <a:ext cx="1623240" cy="777960"/>
            <a:chOff x="101160" y="336240"/>
            <a:chExt cx="1623240" cy="777960"/>
          </a:xfrm>
        </p:grpSpPr>
        <p:sp>
          <p:nvSpPr>
            <p:cNvPr id="134" name="TextBox 1"/>
            <p:cNvSpPr/>
            <p:nvPr/>
          </p:nvSpPr>
          <p:spPr>
            <a:xfrm>
              <a:off x="101160" y="336240"/>
              <a:ext cx="162324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5" name="TextBox 2"/>
            <p:cNvSpPr/>
            <p:nvPr/>
          </p:nvSpPr>
          <p:spPr>
            <a:xfrm>
              <a:off x="101160" y="597600"/>
              <a:ext cx="162324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36" name="Diamond 2"/>
          <p:cNvSpPr/>
          <p:nvPr/>
        </p:nvSpPr>
        <p:spPr>
          <a:xfrm>
            <a:off x="128520" y="4629600"/>
            <a:ext cx="1568520" cy="52920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37" name="Straight Arrow Connector 5"/>
          <p:cNvCxnSpPr/>
          <p:nvPr/>
        </p:nvCxnSpPr>
        <p:spPr>
          <a:xfrm>
            <a:off x="0" y="3365640"/>
            <a:ext cx="1832040" cy="32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138" name="Isosceles Triangle 1"/>
          <p:cNvSpPr/>
          <p:nvPr/>
        </p:nvSpPr>
        <p:spPr>
          <a:xfrm>
            <a:off x="673200" y="3949920"/>
            <a:ext cx="479520" cy="38448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9" name="Group 2"/>
          <p:cNvGrpSpPr/>
          <p:nvPr/>
        </p:nvGrpSpPr>
        <p:grpSpPr>
          <a:xfrm>
            <a:off x="101160" y="1413000"/>
            <a:ext cx="1623240" cy="777960"/>
            <a:chOff x="101160" y="1413000"/>
            <a:chExt cx="1623240" cy="777960"/>
          </a:xfrm>
        </p:grpSpPr>
        <p:sp>
          <p:nvSpPr>
            <p:cNvPr id="140" name="TextBox 3"/>
            <p:cNvSpPr/>
            <p:nvPr/>
          </p:nvSpPr>
          <p:spPr>
            <a:xfrm>
              <a:off x="101160" y="1413000"/>
              <a:ext cx="162324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1" name="TextBox 4"/>
            <p:cNvSpPr/>
            <p:nvPr/>
          </p:nvSpPr>
          <p:spPr>
            <a:xfrm>
              <a:off x="101160" y="1674360"/>
              <a:ext cx="162324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42" name="TextBox 19"/>
          <p:cNvSpPr/>
          <p:nvPr/>
        </p:nvSpPr>
        <p:spPr>
          <a:xfrm>
            <a:off x="4775040" y="457200"/>
            <a:ext cx="16232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User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TextBox 20"/>
          <p:cNvSpPr/>
          <p:nvPr/>
        </p:nvSpPr>
        <p:spPr>
          <a:xfrm>
            <a:off x="4775040" y="718560"/>
            <a:ext cx="1623240" cy="7300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Username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Password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Avatar path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4" name="Group 6"/>
          <p:cNvGrpSpPr/>
          <p:nvPr/>
        </p:nvGrpSpPr>
        <p:grpSpPr>
          <a:xfrm>
            <a:off x="4572000" y="4274280"/>
            <a:ext cx="1623240" cy="991440"/>
            <a:chOff x="4572000" y="4274280"/>
            <a:chExt cx="1623240" cy="991440"/>
          </a:xfrm>
        </p:grpSpPr>
        <p:sp>
          <p:nvSpPr>
            <p:cNvPr id="145" name="TextBox 21"/>
            <p:cNvSpPr/>
            <p:nvPr/>
          </p:nvSpPr>
          <p:spPr>
            <a:xfrm>
              <a:off x="4572000" y="4274280"/>
              <a:ext cx="162324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Guild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6" name="TextBox 30"/>
            <p:cNvSpPr/>
            <p:nvPr/>
          </p:nvSpPr>
          <p:spPr>
            <a:xfrm>
              <a:off x="4572000" y="4535640"/>
              <a:ext cx="1623240" cy="7300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Name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Status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Description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47" name="Diamond 9"/>
          <p:cNvSpPr/>
          <p:nvPr/>
        </p:nvSpPr>
        <p:spPr>
          <a:xfrm>
            <a:off x="3231360" y="2899800"/>
            <a:ext cx="1568520" cy="3844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Leader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Diamond 10"/>
          <p:cNvSpPr/>
          <p:nvPr/>
        </p:nvSpPr>
        <p:spPr>
          <a:xfrm>
            <a:off x="4602960" y="2585160"/>
            <a:ext cx="1797120" cy="3859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Member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49" name="Straight Arrow Connector 24"/>
          <p:cNvCxnSpPr>
            <a:stCxn id="144" idx="0"/>
            <a:endCxn id="147" idx="2"/>
          </p:cNvCxnSpPr>
          <p:nvPr/>
        </p:nvCxnSpPr>
        <p:spPr>
          <a:xfrm flipH="1" flipV="1">
            <a:off x="4015800" y="3284280"/>
            <a:ext cx="1368000" cy="9903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150" name="Straight Arrow Connector 18"/>
          <p:cNvCxnSpPr>
            <a:stCxn id="148" idx="0"/>
            <a:endCxn id="143" idx="2"/>
          </p:cNvCxnSpPr>
          <p:nvPr/>
        </p:nvCxnSpPr>
        <p:spPr>
          <a:xfrm flipV="1">
            <a:off x="5501520" y="1448640"/>
            <a:ext cx="85320" cy="11368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51" name="Straight Arrow Connector 17"/>
          <p:cNvCxnSpPr>
            <a:stCxn id="144" idx="0"/>
            <a:endCxn id="148" idx="2"/>
          </p:cNvCxnSpPr>
          <p:nvPr/>
        </p:nvCxnSpPr>
        <p:spPr>
          <a:xfrm flipV="1">
            <a:off x="5383440" y="2971080"/>
            <a:ext cx="118440" cy="13035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152" name="Straight Arrow Connector 23"/>
          <p:cNvCxnSpPr>
            <a:stCxn id="143" idx="2"/>
            <a:endCxn id="147" idx="0"/>
          </p:cNvCxnSpPr>
          <p:nvPr/>
        </p:nvCxnSpPr>
        <p:spPr>
          <a:xfrm flipH="1">
            <a:off x="4015800" y="1448640"/>
            <a:ext cx="1571040" cy="14515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53" name="Diamond 11"/>
          <p:cNvSpPr/>
          <p:nvPr/>
        </p:nvSpPr>
        <p:spPr>
          <a:xfrm>
            <a:off x="2743200" y="457200"/>
            <a:ext cx="1568520" cy="3844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Friend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4" name="Straight Arrow Connector 25"/>
          <p:cNvCxnSpPr>
            <a:stCxn id="143" idx="1"/>
            <a:endCxn id="153" idx="3"/>
          </p:cNvCxnSpPr>
          <p:nvPr/>
        </p:nvCxnSpPr>
        <p:spPr>
          <a:xfrm flipH="1" flipV="1">
            <a:off x="4311720" y="649440"/>
            <a:ext cx="463680" cy="4345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155" name="Straight Arrow Connector 26"/>
          <p:cNvCxnSpPr>
            <a:stCxn id="143" idx="1"/>
            <a:endCxn id="153" idx="2"/>
          </p:cNvCxnSpPr>
          <p:nvPr/>
        </p:nvCxnSpPr>
        <p:spPr>
          <a:xfrm flipH="1" flipV="1">
            <a:off x="3527640" y="841680"/>
            <a:ext cx="1247760" cy="2422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grpSp>
        <p:nvGrpSpPr>
          <p:cNvPr id="156" name="Group 7"/>
          <p:cNvGrpSpPr/>
          <p:nvPr/>
        </p:nvGrpSpPr>
        <p:grpSpPr>
          <a:xfrm>
            <a:off x="8686800" y="837360"/>
            <a:ext cx="1623240" cy="991440"/>
            <a:chOff x="8686800" y="837360"/>
            <a:chExt cx="1623240" cy="991440"/>
          </a:xfrm>
        </p:grpSpPr>
        <p:sp>
          <p:nvSpPr>
            <p:cNvPr id="157" name="TextBox 31"/>
            <p:cNvSpPr/>
            <p:nvPr/>
          </p:nvSpPr>
          <p:spPr>
            <a:xfrm>
              <a:off x="8686800" y="837360"/>
              <a:ext cx="162324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Message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8" name="TextBox 32"/>
            <p:cNvSpPr/>
            <p:nvPr/>
          </p:nvSpPr>
          <p:spPr>
            <a:xfrm>
              <a:off x="8686800" y="1098720"/>
              <a:ext cx="1623240" cy="7300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DateTime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Content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59" name="Diamond 12"/>
          <p:cNvSpPr/>
          <p:nvPr/>
        </p:nvSpPr>
        <p:spPr>
          <a:xfrm>
            <a:off x="128880" y="6134040"/>
            <a:ext cx="1568520" cy="3844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Diamond 13"/>
          <p:cNvSpPr/>
          <p:nvPr/>
        </p:nvSpPr>
        <p:spPr>
          <a:xfrm>
            <a:off x="7315200" y="228600"/>
            <a:ext cx="1568520" cy="3844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Send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1" name="Straight Arrow Connector 27"/>
          <p:cNvCxnSpPr/>
          <p:nvPr/>
        </p:nvCxnSpPr>
        <p:spPr>
          <a:xfrm>
            <a:off x="360" y="3366000"/>
            <a:ext cx="1832040" cy="32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162" name="Straight Arrow Connector 28"/>
          <p:cNvCxnSpPr>
            <a:stCxn id="160" idx="1"/>
            <a:endCxn id="143" idx="3"/>
          </p:cNvCxnSpPr>
          <p:nvPr/>
        </p:nvCxnSpPr>
        <p:spPr>
          <a:xfrm flipH="1">
            <a:off x="6398280" y="420840"/>
            <a:ext cx="917280" cy="663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63" name="Diamond 14"/>
          <p:cNvSpPr/>
          <p:nvPr/>
        </p:nvSpPr>
        <p:spPr>
          <a:xfrm>
            <a:off x="6629400" y="1442160"/>
            <a:ext cx="1827720" cy="6141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Retrieved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4" name="Straight Arrow Connector 30"/>
          <p:cNvCxnSpPr>
            <a:stCxn id="156" idx="0"/>
            <a:endCxn id="160" idx="3"/>
          </p:cNvCxnSpPr>
          <p:nvPr/>
        </p:nvCxnSpPr>
        <p:spPr>
          <a:xfrm flipH="1" flipV="1">
            <a:off x="8883720" y="420840"/>
            <a:ext cx="614880" cy="4168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165" name="Diamond 15"/>
          <p:cNvSpPr/>
          <p:nvPr/>
        </p:nvSpPr>
        <p:spPr>
          <a:xfrm>
            <a:off x="6629400" y="2514600"/>
            <a:ext cx="1568520" cy="3844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Shared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6" name="Straight Arrow Connector 32"/>
          <p:cNvCxnSpPr>
            <a:stCxn id="156" idx="2"/>
            <a:endCxn id="165" idx="3"/>
          </p:cNvCxnSpPr>
          <p:nvPr/>
        </p:nvCxnSpPr>
        <p:spPr>
          <a:xfrm flipH="1">
            <a:off x="8197920" y="1828800"/>
            <a:ext cx="1300680" cy="8784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67" name="Straight Arrow Connector 33"/>
          <p:cNvCxnSpPr>
            <a:stCxn id="165" idx="1"/>
            <a:endCxn id="144" idx="3"/>
          </p:cNvCxnSpPr>
          <p:nvPr/>
        </p:nvCxnSpPr>
        <p:spPr>
          <a:xfrm flipH="1">
            <a:off x="6195240" y="2706840"/>
            <a:ext cx="434520" cy="20635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68" name="Straight Arrow Connector 34"/>
          <p:cNvCxnSpPr>
            <a:stCxn id="156" idx="1"/>
            <a:endCxn id="163" idx="3"/>
          </p:cNvCxnSpPr>
          <p:nvPr/>
        </p:nvCxnSpPr>
        <p:spPr>
          <a:xfrm flipH="1">
            <a:off x="8457120" y="1333080"/>
            <a:ext cx="230040" cy="4165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69" name="Straight Arrow Connector 31"/>
          <p:cNvCxnSpPr>
            <a:stCxn id="163" idx="1"/>
            <a:endCxn id="143" idx="2"/>
          </p:cNvCxnSpPr>
          <p:nvPr/>
        </p:nvCxnSpPr>
        <p:spPr>
          <a:xfrm flipH="1" flipV="1">
            <a:off x="5586480" y="1448640"/>
            <a:ext cx="1043280" cy="3009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170" name="Group 9"/>
          <p:cNvGrpSpPr/>
          <p:nvPr/>
        </p:nvGrpSpPr>
        <p:grpSpPr>
          <a:xfrm>
            <a:off x="9576000" y="4343400"/>
            <a:ext cx="1623240" cy="563760"/>
            <a:chOff x="9576000" y="4343400"/>
            <a:chExt cx="1623240" cy="563760"/>
          </a:xfrm>
        </p:grpSpPr>
        <p:sp>
          <p:nvSpPr>
            <p:cNvPr id="171" name="TextBox 47"/>
            <p:cNvSpPr/>
            <p:nvPr/>
          </p:nvSpPr>
          <p:spPr>
            <a:xfrm>
              <a:off x="9576000" y="4343400"/>
              <a:ext cx="162324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Clan 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2" name="TextBox 48"/>
            <p:cNvSpPr/>
            <p:nvPr/>
          </p:nvSpPr>
          <p:spPr>
            <a:xfrm>
              <a:off x="9576000" y="4604760"/>
              <a:ext cx="1623240" cy="3024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73" name="Group 11"/>
          <p:cNvGrpSpPr/>
          <p:nvPr/>
        </p:nvGrpSpPr>
        <p:grpSpPr>
          <a:xfrm>
            <a:off x="101160" y="336240"/>
            <a:ext cx="1623240" cy="777960"/>
            <a:chOff x="101160" y="336240"/>
            <a:chExt cx="1623240" cy="777960"/>
          </a:xfrm>
        </p:grpSpPr>
        <p:sp>
          <p:nvSpPr>
            <p:cNvPr id="174" name="TextBox 51"/>
            <p:cNvSpPr/>
            <p:nvPr/>
          </p:nvSpPr>
          <p:spPr>
            <a:xfrm>
              <a:off x="101160" y="336240"/>
              <a:ext cx="162324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5" name="TextBox 52"/>
            <p:cNvSpPr/>
            <p:nvPr/>
          </p:nvSpPr>
          <p:spPr>
            <a:xfrm>
              <a:off x="101160" y="597600"/>
              <a:ext cx="162324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76" name="Group 14"/>
          <p:cNvGrpSpPr/>
          <p:nvPr/>
        </p:nvGrpSpPr>
        <p:grpSpPr>
          <a:xfrm>
            <a:off x="7214400" y="4359960"/>
            <a:ext cx="1623240" cy="563400"/>
            <a:chOff x="7214400" y="4359960"/>
            <a:chExt cx="1623240" cy="563400"/>
          </a:xfrm>
        </p:grpSpPr>
        <p:sp>
          <p:nvSpPr>
            <p:cNvPr id="177" name="TextBox 55"/>
            <p:cNvSpPr/>
            <p:nvPr/>
          </p:nvSpPr>
          <p:spPr>
            <a:xfrm>
              <a:off x="7214400" y="4359960"/>
              <a:ext cx="162324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Transfer 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8" name="TextBox 56"/>
            <p:cNvSpPr/>
            <p:nvPr/>
          </p:nvSpPr>
          <p:spPr>
            <a:xfrm>
              <a:off x="7214400" y="4621320"/>
              <a:ext cx="1623240" cy="30204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79" name="Isosceles Triangle 6"/>
          <p:cNvSpPr/>
          <p:nvPr/>
        </p:nvSpPr>
        <p:spPr>
          <a:xfrm>
            <a:off x="9144000" y="2057400"/>
            <a:ext cx="479520" cy="38448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0" name="Straight Arrow Connector 51"/>
          <p:cNvCxnSpPr>
            <a:stCxn id="181" idx="3"/>
          </p:cNvCxnSpPr>
          <p:nvPr/>
        </p:nvCxnSpPr>
        <p:spPr>
          <a:xfrm flipH="1">
            <a:off x="8026200" y="4113720"/>
            <a:ext cx="1435320" cy="2473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2" name="Straight Arrow Connector 53"/>
          <p:cNvCxnSpPr>
            <a:stCxn id="170" idx="0"/>
            <a:endCxn id="181" idx="3"/>
          </p:cNvCxnSpPr>
          <p:nvPr/>
        </p:nvCxnSpPr>
        <p:spPr>
          <a:xfrm flipH="1" flipV="1">
            <a:off x="9461160" y="4113720"/>
            <a:ext cx="926640" cy="2300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3" name="Straight Arrow Connector 54"/>
          <p:cNvCxnSpPr>
            <a:stCxn id="179" idx="3"/>
          </p:cNvCxnSpPr>
          <p:nvPr/>
        </p:nvCxnSpPr>
        <p:spPr>
          <a:xfrm flipH="1">
            <a:off x="9346320" y="2441880"/>
            <a:ext cx="37800" cy="4388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4" name="Straight Arrow Connector 55"/>
          <p:cNvCxnSpPr>
            <a:stCxn id="156" idx="2"/>
            <a:endCxn id="179" idx="0"/>
          </p:cNvCxnSpPr>
          <p:nvPr/>
        </p:nvCxnSpPr>
        <p:spPr>
          <a:xfrm flipH="1">
            <a:off x="9383760" y="1828800"/>
            <a:ext cx="114840" cy="2289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85" name="TextBox 73"/>
          <p:cNvSpPr/>
          <p:nvPr/>
        </p:nvSpPr>
        <p:spPr>
          <a:xfrm>
            <a:off x="7543800" y="5715000"/>
            <a:ext cx="16232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Package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Diamond 21"/>
          <p:cNvSpPr/>
          <p:nvPr/>
        </p:nvSpPr>
        <p:spPr>
          <a:xfrm>
            <a:off x="7214400" y="5183280"/>
            <a:ext cx="1826640" cy="3844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7" name="Straight Arrow Connector 56"/>
          <p:cNvCxnSpPr/>
          <p:nvPr/>
        </p:nvCxnSpPr>
        <p:spPr>
          <a:xfrm flipH="1">
            <a:off x="0" y="3657600"/>
            <a:ext cx="1832040" cy="32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188" name="Group 12"/>
          <p:cNvGrpSpPr/>
          <p:nvPr/>
        </p:nvGrpSpPr>
        <p:grpSpPr>
          <a:xfrm>
            <a:off x="8534520" y="2879640"/>
            <a:ext cx="1623240" cy="564120"/>
            <a:chOff x="8534520" y="2879640"/>
            <a:chExt cx="1623240" cy="564120"/>
          </a:xfrm>
        </p:grpSpPr>
        <p:sp>
          <p:nvSpPr>
            <p:cNvPr id="189" name="TextBox 23"/>
            <p:cNvSpPr/>
            <p:nvPr/>
          </p:nvSpPr>
          <p:spPr>
            <a:xfrm>
              <a:off x="8534520" y="2879640"/>
              <a:ext cx="162324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0" name="TextBox 24"/>
            <p:cNvSpPr/>
            <p:nvPr/>
          </p:nvSpPr>
          <p:spPr>
            <a:xfrm>
              <a:off x="8534520" y="3141000"/>
              <a:ext cx="1623240" cy="30276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91" name="Group 16"/>
          <p:cNvGrpSpPr/>
          <p:nvPr/>
        </p:nvGrpSpPr>
        <p:grpSpPr>
          <a:xfrm>
            <a:off x="8534520" y="2879640"/>
            <a:ext cx="1623240" cy="564480"/>
            <a:chOff x="8534520" y="2879640"/>
            <a:chExt cx="1623240" cy="564480"/>
          </a:xfrm>
        </p:grpSpPr>
        <p:sp>
          <p:nvSpPr>
            <p:cNvPr id="192" name="TextBox 40"/>
            <p:cNvSpPr/>
            <p:nvPr/>
          </p:nvSpPr>
          <p:spPr>
            <a:xfrm>
              <a:off x="8534520" y="2879640"/>
              <a:ext cx="162324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3" name="TextBox 59"/>
            <p:cNvSpPr/>
            <p:nvPr/>
          </p:nvSpPr>
          <p:spPr>
            <a:xfrm>
              <a:off x="8534520" y="3141000"/>
              <a:ext cx="162324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Accept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81" name="Isosceles Triangle 7"/>
          <p:cNvSpPr/>
          <p:nvPr/>
        </p:nvSpPr>
        <p:spPr>
          <a:xfrm>
            <a:off x="9221400" y="3729240"/>
            <a:ext cx="479520" cy="38448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4" name="Straight Arrow Connector 80"/>
          <p:cNvCxnSpPr>
            <a:stCxn id="191" idx="2"/>
            <a:endCxn id="181" idx="0"/>
          </p:cNvCxnSpPr>
          <p:nvPr/>
        </p:nvCxnSpPr>
        <p:spPr>
          <a:xfrm>
            <a:off x="9345960" y="3444120"/>
            <a:ext cx="115560" cy="2854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95" name="Straight Arrow Connector 52"/>
          <p:cNvCxnSpPr/>
          <p:nvPr/>
        </p:nvCxnSpPr>
        <p:spPr>
          <a:xfrm>
            <a:off x="8556840" y="3657600"/>
            <a:ext cx="1832040" cy="324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sp>
        <p:nvSpPr>
          <p:cNvPr id="196" name=""/>
          <p:cNvSpPr/>
          <p:nvPr/>
        </p:nvSpPr>
        <p:spPr>
          <a:xfrm>
            <a:off x="9601200" y="3382920"/>
            <a:ext cx="913320" cy="34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Total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TextBox 49"/>
          <p:cNvSpPr/>
          <p:nvPr/>
        </p:nvSpPr>
        <p:spPr>
          <a:xfrm>
            <a:off x="2057400" y="2132280"/>
            <a:ext cx="16232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Admin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TextBox 50"/>
          <p:cNvSpPr/>
          <p:nvPr/>
        </p:nvSpPr>
        <p:spPr>
          <a:xfrm>
            <a:off x="2057400" y="2393640"/>
            <a:ext cx="1623240" cy="19476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Isosceles Triangle 8"/>
          <p:cNvSpPr/>
          <p:nvPr/>
        </p:nvSpPr>
        <p:spPr>
          <a:xfrm>
            <a:off x="2613960" y="1217880"/>
            <a:ext cx="479520" cy="38448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0" name="Straight Arrow Connector 81"/>
          <p:cNvCxnSpPr>
            <a:stCxn id="199" idx="3"/>
            <a:endCxn id="197" idx="0"/>
          </p:cNvCxnSpPr>
          <p:nvPr/>
        </p:nvCxnSpPr>
        <p:spPr>
          <a:xfrm>
            <a:off x="2853720" y="1602360"/>
            <a:ext cx="15480" cy="5302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01" name="Straight Arrow Connector 82"/>
          <p:cNvCxnSpPr>
            <a:stCxn id="199" idx="0"/>
            <a:endCxn id="143" idx="1"/>
          </p:cNvCxnSpPr>
          <p:nvPr/>
        </p:nvCxnSpPr>
        <p:spPr>
          <a:xfrm flipV="1">
            <a:off x="2853720" y="1083600"/>
            <a:ext cx="1921680" cy="1346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02" name="Straight Arrow Connector 83"/>
          <p:cNvCxnSpPr>
            <a:stCxn id="176" idx="2"/>
            <a:endCxn id="186" idx="0"/>
          </p:cNvCxnSpPr>
          <p:nvPr/>
        </p:nvCxnSpPr>
        <p:spPr>
          <a:xfrm>
            <a:off x="8025840" y="4923360"/>
            <a:ext cx="102240" cy="2602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03" name="Straight Arrow Connector 57"/>
          <p:cNvCxnSpPr>
            <a:stCxn id="186" idx="2"/>
            <a:endCxn id="185" idx="0"/>
          </p:cNvCxnSpPr>
          <p:nvPr/>
        </p:nvCxnSpPr>
        <p:spPr>
          <a:xfrm>
            <a:off x="8127720" y="5567760"/>
            <a:ext cx="227880" cy="1476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4" name="Straight Arrow Connector 44"/>
          <p:cNvCxnSpPr/>
          <p:nvPr/>
        </p:nvCxnSpPr>
        <p:spPr>
          <a:xfrm flipH="1">
            <a:off x="0" y="3073320"/>
            <a:ext cx="1832040" cy="324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205" name="Straight Arrow Connector 45"/>
          <p:cNvCxnSpPr/>
          <p:nvPr/>
        </p:nvCxnSpPr>
        <p:spPr>
          <a:xfrm>
            <a:off x="0" y="2489400"/>
            <a:ext cx="1832040" cy="32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06" name="Straight Arrow Connector 46"/>
          <p:cNvCxnSpPr/>
          <p:nvPr/>
        </p:nvCxnSpPr>
        <p:spPr>
          <a:xfrm>
            <a:off x="0" y="2781360"/>
            <a:ext cx="1832040" cy="324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207" name="Straight Arrow Connector 47"/>
          <p:cNvCxnSpPr/>
          <p:nvPr/>
        </p:nvCxnSpPr>
        <p:spPr>
          <a:xfrm flipH="1">
            <a:off x="0" y="3657600"/>
            <a:ext cx="1832040" cy="32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08" name="Diamond 17"/>
          <p:cNvSpPr/>
          <p:nvPr/>
        </p:nvSpPr>
        <p:spPr>
          <a:xfrm>
            <a:off x="128520" y="6134040"/>
            <a:ext cx="1568520" cy="3844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Oval 4"/>
          <p:cNvSpPr/>
          <p:nvPr/>
        </p:nvSpPr>
        <p:spPr>
          <a:xfrm>
            <a:off x="302760" y="5454000"/>
            <a:ext cx="1220040" cy="38448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TextBox 53"/>
          <p:cNvSpPr/>
          <p:nvPr/>
        </p:nvSpPr>
        <p:spPr>
          <a:xfrm>
            <a:off x="101160" y="336240"/>
            <a:ext cx="16232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TextBox 54"/>
          <p:cNvSpPr/>
          <p:nvPr/>
        </p:nvSpPr>
        <p:spPr>
          <a:xfrm>
            <a:off x="101160" y="597600"/>
            <a:ext cx="162324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TextBox 72"/>
          <p:cNvSpPr/>
          <p:nvPr/>
        </p:nvSpPr>
        <p:spPr>
          <a:xfrm>
            <a:off x="8458200" y="5486400"/>
            <a:ext cx="16232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Soldier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Diamond 18"/>
          <p:cNvSpPr/>
          <p:nvPr/>
        </p:nvSpPr>
        <p:spPr>
          <a:xfrm>
            <a:off x="128520" y="4629600"/>
            <a:ext cx="1568520" cy="52920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14" name="Straight Arrow Connector 48"/>
          <p:cNvCxnSpPr/>
          <p:nvPr/>
        </p:nvCxnSpPr>
        <p:spPr>
          <a:xfrm>
            <a:off x="0" y="3365640"/>
            <a:ext cx="1832040" cy="32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215" name="Isosceles Triangle 5"/>
          <p:cNvSpPr/>
          <p:nvPr/>
        </p:nvSpPr>
        <p:spPr>
          <a:xfrm>
            <a:off x="673200" y="3949920"/>
            <a:ext cx="479520" cy="38448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16" name="Group 15"/>
          <p:cNvGrpSpPr/>
          <p:nvPr/>
        </p:nvGrpSpPr>
        <p:grpSpPr>
          <a:xfrm>
            <a:off x="101160" y="1413000"/>
            <a:ext cx="1623240" cy="777960"/>
            <a:chOff x="101160" y="1413000"/>
            <a:chExt cx="1623240" cy="777960"/>
          </a:xfrm>
        </p:grpSpPr>
        <p:sp>
          <p:nvSpPr>
            <p:cNvPr id="217" name="TextBox 57"/>
            <p:cNvSpPr/>
            <p:nvPr/>
          </p:nvSpPr>
          <p:spPr>
            <a:xfrm>
              <a:off x="101160" y="1413000"/>
              <a:ext cx="162324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8" name="TextBox 58"/>
            <p:cNvSpPr/>
            <p:nvPr/>
          </p:nvSpPr>
          <p:spPr>
            <a:xfrm>
              <a:off x="101160" y="1674360"/>
              <a:ext cx="162324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19" name="TextBox 62"/>
          <p:cNvSpPr/>
          <p:nvPr/>
        </p:nvSpPr>
        <p:spPr>
          <a:xfrm>
            <a:off x="5463360" y="2131920"/>
            <a:ext cx="16232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ID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TextBox 65"/>
          <p:cNvSpPr/>
          <p:nvPr/>
        </p:nvSpPr>
        <p:spPr>
          <a:xfrm>
            <a:off x="5463360" y="1828800"/>
            <a:ext cx="16232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Settlement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1" name="Group 17"/>
          <p:cNvGrpSpPr/>
          <p:nvPr/>
        </p:nvGrpSpPr>
        <p:grpSpPr>
          <a:xfrm>
            <a:off x="4296600" y="4022640"/>
            <a:ext cx="1623240" cy="777960"/>
            <a:chOff x="4296600" y="4022640"/>
            <a:chExt cx="1623240" cy="777960"/>
          </a:xfrm>
        </p:grpSpPr>
        <p:sp>
          <p:nvSpPr>
            <p:cNvPr id="222" name="TextBox 61"/>
            <p:cNvSpPr/>
            <p:nvPr/>
          </p:nvSpPr>
          <p:spPr>
            <a:xfrm>
              <a:off x="4296600" y="4022640"/>
              <a:ext cx="162324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Transfer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3" name="TextBox 63"/>
            <p:cNvSpPr/>
            <p:nvPr/>
          </p:nvSpPr>
          <p:spPr>
            <a:xfrm>
              <a:off x="4296600" y="4284000"/>
              <a:ext cx="162324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Base Speed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24" name="Group 18"/>
          <p:cNvGrpSpPr/>
          <p:nvPr/>
        </p:nvGrpSpPr>
        <p:grpSpPr>
          <a:xfrm>
            <a:off x="9348840" y="2254320"/>
            <a:ext cx="1623240" cy="1631880"/>
            <a:chOff x="9348840" y="2254320"/>
            <a:chExt cx="1623240" cy="1631880"/>
          </a:xfrm>
        </p:grpSpPr>
        <p:sp>
          <p:nvSpPr>
            <p:cNvPr id="225" name="TextBox 64"/>
            <p:cNvSpPr/>
            <p:nvPr/>
          </p:nvSpPr>
          <p:spPr>
            <a:xfrm>
              <a:off x="9348840" y="2254320"/>
              <a:ext cx="162324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Package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6" name="TextBox 66"/>
            <p:cNvSpPr/>
            <p:nvPr/>
          </p:nvSpPr>
          <p:spPr>
            <a:xfrm>
              <a:off x="9348840" y="2515680"/>
              <a:ext cx="1623240" cy="13705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Gems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XP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27" name="Diamond 19"/>
          <p:cNvSpPr/>
          <p:nvPr/>
        </p:nvSpPr>
        <p:spPr>
          <a:xfrm>
            <a:off x="9402120" y="4572000"/>
            <a:ext cx="1568520" cy="3844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Troops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Oval 5"/>
          <p:cNvSpPr/>
          <p:nvPr/>
        </p:nvSpPr>
        <p:spPr>
          <a:xfrm>
            <a:off x="7007400" y="4572000"/>
            <a:ext cx="1677240" cy="38448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Transferable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9" name="Group 19"/>
          <p:cNvGrpSpPr/>
          <p:nvPr/>
        </p:nvGrpSpPr>
        <p:grpSpPr>
          <a:xfrm>
            <a:off x="9348840" y="2254320"/>
            <a:ext cx="1623240" cy="1631880"/>
            <a:chOff x="9348840" y="2254320"/>
            <a:chExt cx="1623240" cy="1631880"/>
          </a:xfrm>
        </p:grpSpPr>
        <p:sp>
          <p:nvSpPr>
            <p:cNvPr id="230" name="TextBox 67"/>
            <p:cNvSpPr/>
            <p:nvPr/>
          </p:nvSpPr>
          <p:spPr>
            <a:xfrm>
              <a:off x="9348840" y="2254320"/>
              <a:ext cx="162324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Package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1" name="TextBox 68"/>
            <p:cNvSpPr/>
            <p:nvPr/>
          </p:nvSpPr>
          <p:spPr>
            <a:xfrm>
              <a:off x="9348840" y="2515680"/>
              <a:ext cx="1623240" cy="13705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Gems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XP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32" name="Group 20"/>
          <p:cNvGrpSpPr/>
          <p:nvPr/>
        </p:nvGrpSpPr>
        <p:grpSpPr>
          <a:xfrm>
            <a:off x="9348840" y="2254320"/>
            <a:ext cx="1623240" cy="1631880"/>
            <a:chOff x="9348840" y="2254320"/>
            <a:chExt cx="1623240" cy="1631880"/>
          </a:xfrm>
        </p:grpSpPr>
        <p:sp>
          <p:nvSpPr>
            <p:cNvPr id="233" name="TextBox 69"/>
            <p:cNvSpPr/>
            <p:nvPr/>
          </p:nvSpPr>
          <p:spPr>
            <a:xfrm>
              <a:off x="9348840" y="2254320"/>
              <a:ext cx="162324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Package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4" name="TextBox 70"/>
            <p:cNvSpPr/>
            <p:nvPr/>
          </p:nvSpPr>
          <p:spPr>
            <a:xfrm>
              <a:off x="9348840" y="2515680"/>
              <a:ext cx="1623240" cy="13705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Gems=0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XP=0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35" name="Diamond 25"/>
          <p:cNvSpPr/>
          <p:nvPr/>
        </p:nvSpPr>
        <p:spPr>
          <a:xfrm>
            <a:off x="7086600" y="3501720"/>
            <a:ext cx="1826640" cy="3844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Diamond 16"/>
          <p:cNvSpPr/>
          <p:nvPr/>
        </p:nvSpPr>
        <p:spPr>
          <a:xfrm>
            <a:off x="7543800" y="1869840"/>
            <a:ext cx="1797120" cy="3844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Has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7" name="Straight Arrow Connector 65"/>
          <p:cNvCxnSpPr>
            <a:stCxn id="219" idx="3"/>
            <a:endCxn id="236" idx="1"/>
          </p:cNvCxnSpPr>
          <p:nvPr/>
        </p:nvCxnSpPr>
        <p:spPr>
          <a:xfrm flipV="1">
            <a:off x="7086600" y="2062080"/>
            <a:ext cx="457560" cy="2217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38" name="Straight Arrow Connector 40"/>
          <p:cNvCxnSpPr>
            <a:stCxn id="227" idx="2"/>
            <a:endCxn id="212" idx="0"/>
          </p:cNvCxnSpPr>
          <p:nvPr/>
        </p:nvCxnSpPr>
        <p:spPr>
          <a:xfrm flipH="1">
            <a:off x="9269640" y="4956480"/>
            <a:ext cx="917280" cy="5302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39" name="Straight Arrow Connector 41"/>
          <p:cNvCxnSpPr>
            <a:stCxn id="232" idx="2"/>
            <a:endCxn id="227" idx="0"/>
          </p:cNvCxnSpPr>
          <p:nvPr/>
        </p:nvCxnSpPr>
        <p:spPr>
          <a:xfrm>
            <a:off x="10160280" y="3886200"/>
            <a:ext cx="26640" cy="6861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40" name="Straight Arrow Connector 42"/>
          <p:cNvCxnSpPr>
            <a:stCxn id="227" idx="1"/>
            <a:endCxn id="228" idx="6"/>
          </p:cNvCxnSpPr>
          <p:nvPr/>
        </p:nvCxnSpPr>
        <p:spPr>
          <a:xfrm flipH="1">
            <a:off x="8684640" y="4764240"/>
            <a:ext cx="717840" cy="3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41" name="Oval 7"/>
          <p:cNvSpPr/>
          <p:nvPr/>
        </p:nvSpPr>
        <p:spPr>
          <a:xfrm>
            <a:off x="6629400" y="5099760"/>
            <a:ext cx="1598040" cy="38448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Discovered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2" name="Straight Arrow Connector 66"/>
          <p:cNvCxnSpPr>
            <a:stCxn id="227" idx="1"/>
            <a:endCxn id="241" idx="6"/>
          </p:cNvCxnSpPr>
          <p:nvPr/>
        </p:nvCxnSpPr>
        <p:spPr>
          <a:xfrm flipH="1">
            <a:off x="8227440" y="4764240"/>
            <a:ext cx="1175040" cy="528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43" name="Straight Arrow Connector 67"/>
          <p:cNvCxnSpPr>
            <a:stCxn id="244" idx="1"/>
            <a:endCxn id="245" idx="6"/>
          </p:cNvCxnSpPr>
          <p:nvPr/>
        </p:nvCxnSpPr>
        <p:spPr>
          <a:xfrm flipH="1">
            <a:off x="3632400" y="2550240"/>
            <a:ext cx="2520" cy="4575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46" name="Diamond 26"/>
          <p:cNvSpPr/>
          <p:nvPr/>
        </p:nvSpPr>
        <p:spPr>
          <a:xfrm>
            <a:off x="5234760" y="2815200"/>
            <a:ext cx="1568520" cy="3844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From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Diamond 27"/>
          <p:cNvSpPr/>
          <p:nvPr/>
        </p:nvSpPr>
        <p:spPr>
          <a:xfrm>
            <a:off x="3634560" y="2358000"/>
            <a:ext cx="1568520" cy="3844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Oval 8"/>
          <p:cNvSpPr/>
          <p:nvPr/>
        </p:nvSpPr>
        <p:spPr>
          <a:xfrm>
            <a:off x="2034360" y="2815200"/>
            <a:ext cx="1598040" cy="38448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Discovered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7" name="Straight Arrow Connector 68"/>
          <p:cNvCxnSpPr>
            <a:stCxn id="221" idx="0"/>
            <a:endCxn id="244" idx="2"/>
          </p:cNvCxnSpPr>
          <p:nvPr/>
        </p:nvCxnSpPr>
        <p:spPr>
          <a:xfrm flipH="1" flipV="1">
            <a:off x="4419000" y="2742480"/>
            <a:ext cx="689400" cy="12805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48" name="Straight Arrow Connector 69"/>
          <p:cNvCxnSpPr>
            <a:stCxn id="220" idx="1"/>
            <a:endCxn id="244" idx="0"/>
          </p:cNvCxnSpPr>
          <p:nvPr/>
        </p:nvCxnSpPr>
        <p:spPr>
          <a:xfrm flipH="1">
            <a:off x="4419000" y="1980360"/>
            <a:ext cx="1044720" cy="3780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49" name="Straight Arrow Connector 70"/>
          <p:cNvCxnSpPr>
            <a:stCxn id="221" idx="0"/>
            <a:endCxn id="246" idx="2"/>
          </p:cNvCxnSpPr>
          <p:nvPr/>
        </p:nvCxnSpPr>
        <p:spPr>
          <a:xfrm flipV="1">
            <a:off x="5108040" y="3199680"/>
            <a:ext cx="911520" cy="8233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50" name="Straight Arrow Connector 71"/>
          <p:cNvCxnSpPr>
            <a:stCxn id="246" idx="0"/>
            <a:endCxn id="219" idx="2"/>
          </p:cNvCxnSpPr>
          <p:nvPr/>
        </p:nvCxnSpPr>
        <p:spPr>
          <a:xfrm flipV="1">
            <a:off x="6019200" y="2435040"/>
            <a:ext cx="255960" cy="3805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51" name="Straight Arrow Connector 64"/>
          <p:cNvCxnSpPr>
            <a:stCxn id="221" idx="3"/>
            <a:endCxn id="235" idx="1"/>
          </p:cNvCxnSpPr>
          <p:nvPr/>
        </p:nvCxnSpPr>
        <p:spPr>
          <a:xfrm flipV="1">
            <a:off x="5919840" y="3693960"/>
            <a:ext cx="1167120" cy="7178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52" name="Straight Arrow Connector 63"/>
          <p:cNvCxnSpPr>
            <a:stCxn id="232" idx="1"/>
            <a:endCxn id="235" idx="3"/>
          </p:cNvCxnSpPr>
          <p:nvPr/>
        </p:nvCxnSpPr>
        <p:spPr>
          <a:xfrm flipH="1">
            <a:off x="8913240" y="3070080"/>
            <a:ext cx="435960" cy="6242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53" name="Straight Arrow Connector 39"/>
          <p:cNvCxnSpPr>
            <a:stCxn id="232" idx="0"/>
            <a:endCxn id="236" idx="3"/>
          </p:cNvCxnSpPr>
          <p:nvPr/>
        </p:nvCxnSpPr>
        <p:spPr>
          <a:xfrm flipH="1" flipV="1">
            <a:off x="9340920" y="2062080"/>
            <a:ext cx="819720" cy="1926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54" name="Diamond 29"/>
          <p:cNvSpPr/>
          <p:nvPr/>
        </p:nvSpPr>
        <p:spPr>
          <a:xfrm>
            <a:off x="2722320" y="5330520"/>
            <a:ext cx="1826640" cy="3844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Intercept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55" name="Straight Arrow Connector 72"/>
          <p:cNvCxnSpPr>
            <a:stCxn id="221" idx="1"/>
            <a:endCxn id="254" idx="0"/>
          </p:cNvCxnSpPr>
          <p:nvPr/>
        </p:nvCxnSpPr>
        <p:spPr>
          <a:xfrm flipH="1">
            <a:off x="3635640" y="4411440"/>
            <a:ext cx="661320" cy="9194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56" name="Straight Arrow Connector 73"/>
          <p:cNvCxnSpPr>
            <a:stCxn id="221" idx="2"/>
            <a:endCxn id="254" idx="3"/>
          </p:cNvCxnSpPr>
          <p:nvPr/>
        </p:nvCxnSpPr>
        <p:spPr>
          <a:xfrm flipH="1">
            <a:off x="4548960" y="4800600"/>
            <a:ext cx="559440" cy="7225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57" name="Oval 9"/>
          <p:cNvSpPr/>
          <p:nvPr/>
        </p:nvSpPr>
        <p:spPr>
          <a:xfrm>
            <a:off x="7315200" y="4114800"/>
            <a:ext cx="1677240" cy="38448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Amount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58" name="Straight Arrow Connector 58"/>
          <p:cNvCxnSpPr>
            <a:stCxn id="227" idx="1"/>
            <a:endCxn id="257" idx="6"/>
          </p:cNvCxnSpPr>
          <p:nvPr/>
        </p:nvCxnSpPr>
        <p:spPr>
          <a:xfrm flipH="1" flipV="1">
            <a:off x="8992440" y="4307040"/>
            <a:ext cx="410040" cy="4575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59" name="TextBox 22"/>
          <p:cNvSpPr/>
          <p:nvPr/>
        </p:nvSpPr>
        <p:spPr>
          <a:xfrm>
            <a:off x="5920560" y="365040"/>
            <a:ext cx="162324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Artefact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TextBox 29"/>
          <p:cNvSpPr/>
          <p:nvPr/>
        </p:nvSpPr>
        <p:spPr>
          <a:xfrm>
            <a:off x="5920560" y="626400"/>
            <a:ext cx="162324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ID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</a:t>
            </a: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61" name="Group 5"/>
          <p:cNvGrpSpPr/>
          <p:nvPr/>
        </p:nvGrpSpPr>
        <p:grpSpPr>
          <a:xfrm>
            <a:off x="3863160" y="593640"/>
            <a:ext cx="1623240" cy="777960"/>
            <a:chOff x="3863160" y="593640"/>
            <a:chExt cx="1623240" cy="777960"/>
          </a:xfrm>
        </p:grpSpPr>
        <p:sp>
          <p:nvSpPr>
            <p:cNvPr id="262" name="TextBox 60"/>
            <p:cNvSpPr/>
            <p:nvPr/>
          </p:nvSpPr>
          <p:spPr>
            <a:xfrm>
              <a:off x="3863160" y="593640"/>
              <a:ext cx="162324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Commander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3" name="TextBox 71"/>
            <p:cNvSpPr/>
            <p:nvPr/>
          </p:nvSpPr>
          <p:spPr>
            <a:xfrm>
              <a:off x="3863160" y="855000"/>
              <a:ext cx="162324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4" name="Straight Arrow Connector 6"/>
          <p:cNvCxnSpPr/>
          <p:nvPr/>
        </p:nvCxnSpPr>
        <p:spPr>
          <a:xfrm flipH="1">
            <a:off x="0" y="3073320"/>
            <a:ext cx="1832040" cy="324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265" name="Straight Arrow Connector 7"/>
          <p:cNvCxnSpPr/>
          <p:nvPr/>
        </p:nvCxnSpPr>
        <p:spPr>
          <a:xfrm>
            <a:off x="0" y="2489400"/>
            <a:ext cx="1832040" cy="32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66" name="Straight Arrow Connector 8"/>
          <p:cNvCxnSpPr/>
          <p:nvPr/>
        </p:nvCxnSpPr>
        <p:spPr>
          <a:xfrm>
            <a:off x="0" y="2781360"/>
            <a:ext cx="1832040" cy="324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267" name="Straight Arrow Connector 9"/>
          <p:cNvCxnSpPr/>
          <p:nvPr/>
        </p:nvCxnSpPr>
        <p:spPr>
          <a:xfrm flipH="1">
            <a:off x="0" y="3657600"/>
            <a:ext cx="1832040" cy="32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68" name="Diamond 3"/>
          <p:cNvSpPr/>
          <p:nvPr/>
        </p:nvSpPr>
        <p:spPr>
          <a:xfrm>
            <a:off x="128520" y="6134040"/>
            <a:ext cx="1568520" cy="3844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Oval 2"/>
          <p:cNvSpPr/>
          <p:nvPr/>
        </p:nvSpPr>
        <p:spPr>
          <a:xfrm>
            <a:off x="302760" y="5454000"/>
            <a:ext cx="1220040" cy="38448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70" name="Group 3"/>
          <p:cNvGrpSpPr/>
          <p:nvPr/>
        </p:nvGrpSpPr>
        <p:grpSpPr>
          <a:xfrm>
            <a:off x="101160" y="336240"/>
            <a:ext cx="1623240" cy="777960"/>
            <a:chOff x="101160" y="336240"/>
            <a:chExt cx="1623240" cy="777960"/>
          </a:xfrm>
        </p:grpSpPr>
        <p:sp>
          <p:nvSpPr>
            <p:cNvPr id="271" name="TextBox 5"/>
            <p:cNvSpPr/>
            <p:nvPr/>
          </p:nvSpPr>
          <p:spPr>
            <a:xfrm>
              <a:off x="101160" y="336240"/>
              <a:ext cx="162324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2" name="TextBox 6"/>
            <p:cNvSpPr/>
            <p:nvPr/>
          </p:nvSpPr>
          <p:spPr>
            <a:xfrm>
              <a:off x="101160" y="597600"/>
              <a:ext cx="162324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73" name="Diamond 4"/>
          <p:cNvSpPr/>
          <p:nvPr/>
        </p:nvSpPr>
        <p:spPr>
          <a:xfrm>
            <a:off x="128520" y="4629600"/>
            <a:ext cx="1568520" cy="52920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74" name="Straight Arrow Connector 10"/>
          <p:cNvCxnSpPr/>
          <p:nvPr/>
        </p:nvCxnSpPr>
        <p:spPr>
          <a:xfrm>
            <a:off x="0" y="3365640"/>
            <a:ext cx="1832040" cy="32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275" name="Isosceles Triangle 2"/>
          <p:cNvSpPr/>
          <p:nvPr/>
        </p:nvSpPr>
        <p:spPr>
          <a:xfrm>
            <a:off x="673200" y="3949920"/>
            <a:ext cx="479520" cy="38448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76" name="Group 4"/>
          <p:cNvGrpSpPr/>
          <p:nvPr/>
        </p:nvGrpSpPr>
        <p:grpSpPr>
          <a:xfrm>
            <a:off x="101160" y="1413000"/>
            <a:ext cx="1623240" cy="777960"/>
            <a:chOff x="101160" y="1413000"/>
            <a:chExt cx="1623240" cy="777960"/>
          </a:xfrm>
        </p:grpSpPr>
        <p:sp>
          <p:nvSpPr>
            <p:cNvPr id="277" name="TextBox 7"/>
            <p:cNvSpPr/>
            <p:nvPr/>
          </p:nvSpPr>
          <p:spPr>
            <a:xfrm>
              <a:off x="101160" y="1413000"/>
              <a:ext cx="162324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8" name="TextBox 8"/>
            <p:cNvSpPr/>
            <p:nvPr/>
          </p:nvSpPr>
          <p:spPr>
            <a:xfrm>
              <a:off x="101160" y="1674360"/>
              <a:ext cx="162324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352</TotalTime>
  <Application>LibreOffice/7.6.4.1$Linux_X86_64 LibreOffice_project/60$Build-1</Application>
  <AppVersion>15.0000</AppVersion>
  <Words>15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2016-09-27T13:37:05Z</dcterms:created>
  <dc:creator>Microsoft Office User</dc:creator>
  <dc:description/>
  <dc:language>en-US</dc:language>
  <cp:lastModifiedBy/>
  <cp:lastPrinted>2019-10-16T17:52:17Z</cp:lastPrinted>
  <dcterms:modified xsi:type="dcterms:W3CDTF">2024-02-27T13:51:45Z</dcterms:modified>
  <cp:revision>341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1</vt:i4>
  </property>
</Properties>
</file>