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756549-01E1-468C-8AB8-7718A5AA4EC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3FA8B8-F463-472F-9922-B136FE6550D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A095F4-CCA7-4346-9698-984C474DEDB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AE7C41-C7DA-47E5-A715-BB6DC354795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44509B-C0C9-4324-958F-2ACEC52F018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A2C8D-7A5C-4B73-8992-9EEC68847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5E3226B-C354-42DF-A7D3-49AE0EBCBC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F3DD822-712C-4905-AB4E-D7D1F53D1F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10CE0C1-15B4-450B-9754-4EE58301CA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B1CBF1-D8E6-4338-AFA8-F19A5D0E34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37893F-EC71-4620-9C20-6978EC7C60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C74E6C-D3B2-46E3-A5E7-6A49BD657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F97007-C681-4C28-AA88-A4F3194600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6D69CE-ECFB-420F-B50E-7B6F49AA8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3E41EB3-58C0-451E-83B8-FD853D3AD4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AC23AA-21C7-44B3-90D1-897A6080F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CDC61AB-9BDC-4F09-8426-951FB0F216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211198-91CF-4F18-AC7B-8A26124D32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7FEB7-12D4-424E-A9C3-E1774BE704A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FE46CF-183F-4F64-9A51-D551AA33A7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8891D8-BC18-43A1-9C89-025251E02E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5BEFF8-B125-486D-9EF6-EC43BA4579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CA420C-E898-4DBE-B94F-72D609D56B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0A4D0E-B8C2-4E3D-857E-515F7EE234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73F474-53DC-4A37-BED2-6B3B159368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C28A07-D611-45B1-B920-03C55F6264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6DBDBE-0A22-4C95-8EE6-815FE2336A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FC36CE-285E-4AE9-A19B-3EC247C32D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6800" cy="689040"/>
            <a:chOff x="6199200" y="6162840"/>
            <a:chExt cx="5986800" cy="68904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360" cy="68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592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95C1BA-25BD-4702-BB63-EE0D45D347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7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03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03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5640" cy="5263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0360" cy="777960"/>
            <a:chOff x="101160" y="1413000"/>
            <a:chExt cx="162036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03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03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2560" y="855000"/>
            <a:ext cx="664200" cy="250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42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284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2840" y="2210400"/>
            <a:ext cx="459360" cy="536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8960" cy="1216440"/>
            <a:chOff x="6681960" y="2743200"/>
            <a:chExt cx="184896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8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89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902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902960" cy="1371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1000" y="3691800"/>
            <a:ext cx="756360" cy="42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0920" y="3351240"/>
            <a:ext cx="762120" cy="34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340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480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6560" y="2705400"/>
            <a:ext cx="572760" cy="19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040" y="2896200"/>
            <a:ext cx="1015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04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036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236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8520" y="1825200"/>
            <a:ext cx="978840" cy="2289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4520" y="1634400"/>
            <a:ext cx="209520" cy="196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640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376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200" y="4114800"/>
            <a:ext cx="814320" cy="419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040" y="4725000"/>
            <a:ext cx="790560" cy="45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160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3040" cy="680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240" y="3881160"/>
            <a:ext cx="684360" cy="114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20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03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9960" y="4797000"/>
            <a:ext cx="12600" cy="36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42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2960" y="4114800"/>
            <a:ext cx="1094400" cy="876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2600" y="4991400"/>
            <a:ext cx="595080" cy="18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2600" y="5180760"/>
            <a:ext cx="595080" cy="34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1560" y="4114800"/>
            <a:ext cx="865800" cy="1406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1960" y="1105200"/>
            <a:ext cx="265320" cy="17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7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2320" y="1825200"/>
            <a:ext cx="646560" cy="232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1" name="Straight Arrow Connector 87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2" name="Oval 10"/>
          <p:cNvSpPr/>
          <p:nvPr/>
        </p:nvSpPr>
        <p:spPr>
          <a:xfrm>
            <a:off x="8686800" y="532800"/>
            <a:ext cx="137160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Straight Arrow Connector 88"/>
          <p:cNvCxnSpPr>
            <a:stCxn id="212" idx="4"/>
            <a:endCxn id="185" idx="0"/>
          </p:cNvCxnSpPr>
          <p:nvPr/>
        </p:nvCxnSpPr>
        <p:spPr>
          <a:xfrm flipH="1">
            <a:off x="9308520" y="914400"/>
            <a:ext cx="6444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1"/>
          <p:cNvCxnSpPr/>
          <p:nvPr/>
        </p:nvCxnSpPr>
        <p:spPr>
          <a:xfrm flipH="1">
            <a:off x="0" y="307332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5" name="Straight Arrow Connector 2"/>
          <p:cNvCxnSpPr/>
          <p:nvPr/>
        </p:nvCxnSpPr>
        <p:spPr>
          <a:xfrm>
            <a:off x="0" y="248940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6" name="Straight Arrow Connector 3"/>
          <p:cNvCxnSpPr/>
          <p:nvPr/>
        </p:nvCxnSpPr>
        <p:spPr>
          <a:xfrm>
            <a:off x="0" y="278136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7" name="Straight Arrow Connector 4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8" name="Diamond 1"/>
          <p:cNvSpPr/>
          <p:nvPr/>
        </p:nvSpPr>
        <p:spPr>
          <a:xfrm>
            <a:off x="128520" y="613404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val 1"/>
          <p:cNvSpPr/>
          <p:nvPr/>
        </p:nvSpPr>
        <p:spPr>
          <a:xfrm>
            <a:off x="302760" y="5454000"/>
            <a:ext cx="1217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1"/>
          <p:cNvGrpSpPr/>
          <p:nvPr/>
        </p:nvGrpSpPr>
        <p:grpSpPr>
          <a:xfrm>
            <a:off x="101160" y="336240"/>
            <a:ext cx="1620360" cy="777960"/>
            <a:chOff x="101160" y="336240"/>
            <a:chExt cx="1620360" cy="777960"/>
          </a:xfrm>
        </p:grpSpPr>
        <p:sp>
          <p:nvSpPr>
            <p:cNvPr id="221" name="TextBox 1"/>
            <p:cNvSpPr/>
            <p:nvPr/>
          </p:nvSpPr>
          <p:spPr>
            <a:xfrm>
              <a:off x="101160" y="3362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TextBox 2"/>
            <p:cNvSpPr/>
            <p:nvPr/>
          </p:nvSpPr>
          <p:spPr>
            <a:xfrm>
              <a:off x="101160" y="597600"/>
              <a:ext cx="16203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3" name="Diamond 2"/>
          <p:cNvSpPr/>
          <p:nvPr/>
        </p:nvSpPr>
        <p:spPr>
          <a:xfrm>
            <a:off x="128520" y="4629600"/>
            <a:ext cx="1565640" cy="5263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Straight Arrow Connector 5"/>
          <p:cNvCxnSpPr/>
          <p:nvPr/>
        </p:nvCxnSpPr>
        <p:spPr>
          <a:xfrm>
            <a:off x="0" y="336564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5" name="Isosceles Triangle 1"/>
          <p:cNvSpPr/>
          <p:nvPr/>
        </p:nvSpPr>
        <p:spPr>
          <a:xfrm>
            <a:off x="673200" y="394992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101160" y="1413000"/>
            <a:ext cx="1620360" cy="777960"/>
            <a:chOff x="101160" y="1413000"/>
            <a:chExt cx="1620360" cy="777960"/>
          </a:xfrm>
        </p:grpSpPr>
        <p:sp>
          <p:nvSpPr>
            <p:cNvPr id="227" name="TextBox 3"/>
            <p:cNvSpPr/>
            <p:nvPr/>
          </p:nvSpPr>
          <p:spPr>
            <a:xfrm>
              <a:off x="101160" y="1413000"/>
              <a:ext cx="16203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TextBox 4"/>
            <p:cNvSpPr/>
            <p:nvPr/>
          </p:nvSpPr>
          <p:spPr>
            <a:xfrm>
              <a:off x="101160" y="1674360"/>
              <a:ext cx="16203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9" name="TextBox 19"/>
          <p:cNvSpPr/>
          <p:nvPr/>
        </p:nvSpPr>
        <p:spPr>
          <a:xfrm>
            <a:off x="4775040" y="4572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Box 20"/>
          <p:cNvSpPr/>
          <p:nvPr/>
        </p:nvSpPr>
        <p:spPr>
          <a:xfrm>
            <a:off x="4775040" y="718560"/>
            <a:ext cx="16203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Group 6"/>
          <p:cNvGrpSpPr/>
          <p:nvPr/>
        </p:nvGrpSpPr>
        <p:grpSpPr>
          <a:xfrm>
            <a:off x="4572000" y="4274280"/>
            <a:ext cx="1620360" cy="991440"/>
            <a:chOff x="4572000" y="4274280"/>
            <a:chExt cx="1620360" cy="991440"/>
          </a:xfrm>
        </p:grpSpPr>
        <p:sp>
          <p:nvSpPr>
            <p:cNvPr id="232" name="TextBox 21"/>
            <p:cNvSpPr/>
            <p:nvPr/>
          </p:nvSpPr>
          <p:spPr>
            <a:xfrm>
              <a:off x="4572000" y="427428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TextBox 30"/>
            <p:cNvSpPr/>
            <p:nvPr/>
          </p:nvSpPr>
          <p:spPr>
            <a:xfrm>
              <a:off x="4572000" y="4535640"/>
              <a:ext cx="16203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4" name="Diamond 9"/>
          <p:cNvSpPr/>
          <p:nvPr/>
        </p:nvSpPr>
        <p:spPr>
          <a:xfrm>
            <a:off x="3231360" y="28998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Diamond 10"/>
          <p:cNvSpPr/>
          <p:nvPr/>
        </p:nvSpPr>
        <p:spPr>
          <a:xfrm>
            <a:off x="4602960" y="2585160"/>
            <a:ext cx="179424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6" name="Straight Arrow Connector 24"/>
          <p:cNvCxnSpPr>
            <a:stCxn id="231" idx="0"/>
            <a:endCxn id="234" idx="2"/>
          </p:cNvCxnSpPr>
          <p:nvPr/>
        </p:nvCxnSpPr>
        <p:spPr>
          <a:xfrm flipH="1" flipV="1">
            <a:off x="4014360" y="3281400"/>
            <a:ext cx="1368000" cy="99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7" name="Straight Arrow Connector 18"/>
          <p:cNvCxnSpPr>
            <a:stCxn id="235" idx="0"/>
            <a:endCxn id="230" idx="2"/>
          </p:cNvCxnSpPr>
          <p:nvPr/>
        </p:nvCxnSpPr>
        <p:spPr>
          <a:xfrm flipV="1">
            <a:off x="55000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8" name="Straight Arrow Connector 17"/>
          <p:cNvCxnSpPr>
            <a:stCxn id="231" idx="0"/>
            <a:endCxn id="235" idx="2"/>
          </p:cNvCxnSpPr>
          <p:nvPr/>
        </p:nvCxnSpPr>
        <p:spPr>
          <a:xfrm flipV="1">
            <a:off x="5382000" y="2968200"/>
            <a:ext cx="118440" cy="1306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9" name="Straight Arrow Connector 23"/>
          <p:cNvCxnSpPr>
            <a:stCxn id="230" idx="2"/>
            <a:endCxn id="234" idx="0"/>
          </p:cNvCxnSpPr>
          <p:nvPr/>
        </p:nvCxnSpPr>
        <p:spPr>
          <a:xfrm flipH="1">
            <a:off x="401436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0" name="Diamond 11"/>
          <p:cNvSpPr/>
          <p:nvPr/>
        </p:nvSpPr>
        <p:spPr>
          <a:xfrm>
            <a:off x="2743200" y="4572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Straight Arrow Connector 25"/>
          <p:cNvCxnSpPr>
            <a:stCxn id="230" idx="1"/>
            <a:endCxn id="240" idx="3"/>
          </p:cNvCxnSpPr>
          <p:nvPr/>
        </p:nvCxnSpPr>
        <p:spPr>
          <a:xfrm flipH="1" flipV="1">
            <a:off x="4308840" y="648000"/>
            <a:ext cx="466560" cy="435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2" name="Straight Arrow Connector 26"/>
          <p:cNvCxnSpPr>
            <a:stCxn id="230" idx="1"/>
            <a:endCxn id="240" idx="2"/>
          </p:cNvCxnSpPr>
          <p:nvPr/>
        </p:nvCxnSpPr>
        <p:spPr>
          <a:xfrm flipH="1" flipV="1">
            <a:off x="3526200" y="838800"/>
            <a:ext cx="1249200" cy="245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3" name="Group 7"/>
          <p:cNvGrpSpPr/>
          <p:nvPr/>
        </p:nvGrpSpPr>
        <p:grpSpPr>
          <a:xfrm>
            <a:off x="8686800" y="837360"/>
            <a:ext cx="1620360" cy="991440"/>
            <a:chOff x="8686800" y="837360"/>
            <a:chExt cx="1620360" cy="991440"/>
          </a:xfrm>
        </p:grpSpPr>
        <p:sp>
          <p:nvSpPr>
            <p:cNvPr id="244" name="TextBox 31"/>
            <p:cNvSpPr/>
            <p:nvPr/>
          </p:nvSpPr>
          <p:spPr>
            <a:xfrm>
              <a:off x="8686800" y="83736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TextBox 32"/>
            <p:cNvSpPr/>
            <p:nvPr/>
          </p:nvSpPr>
          <p:spPr>
            <a:xfrm>
              <a:off x="8686800" y="1098720"/>
              <a:ext cx="16203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6" name="Diamond 12"/>
          <p:cNvSpPr/>
          <p:nvPr/>
        </p:nvSpPr>
        <p:spPr>
          <a:xfrm>
            <a:off x="128880" y="613404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Diamond 13"/>
          <p:cNvSpPr/>
          <p:nvPr/>
        </p:nvSpPr>
        <p:spPr>
          <a:xfrm>
            <a:off x="7315200" y="2286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27"/>
          <p:cNvCxnSpPr/>
          <p:nvPr/>
        </p:nvCxnSpPr>
        <p:spPr>
          <a:xfrm>
            <a:off x="360" y="336600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9" name="Straight Arrow Connector 28"/>
          <p:cNvCxnSpPr>
            <a:stCxn id="247" idx="1"/>
            <a:endCxn id="230" idx="3"/>
          </p:cNvCxnSpPr>
          <p:nvPr/>
        </p:nvCxnSpPr>
        <p:spPr>
          <a:xfrm flipH="1">
            <a:off x="6395400" y="419400"/>
            <a:ext cx="920160" cy="664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0" name="Diamond 14"/>
          <p:cNvSpPr/>
          <p:nvPr/>
        </p:nvSpPr>
        <p:spPr>
          <a:xfrm>
            <a:off x="6629400" y="1442160"/>
            <a:ext cx="1824840" cy="611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Arrow Connector 30"/>
          <p:cNvCxnSpPr>
            <a:stCxn id="243" idx="0"/>
            <a:endCxn id="247" idx="3"/>
          </p:cNvCxnSpPr>
          <p:nvPr/>
        </p:nvCxnSpPr>
        <p:spPr>
          <a:xfrm flipH="1" flipV="1">
            <a:off x="8880840" y="419400"/>
            <a:ext cx="616320" cy="418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52" name="Diamond 15"/>
          <p:cNvSpPr/>
          <p:nvPr/>
        </p:nvSpPr>
        <p:spPr>
          <a:xfrm>
            <a:off x="6629400" y="25146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Arrow Connector 32"/>
          <p:cNvCxnSpPr>
            <a:stCxn id="243" idx="2"/>
            <a:endCxn id="252" idx="3"/>
          </p:cNvCxnSpPr>
          <p:nvPr/>
        </p:nvCxnSpPr>
        <p:spPr>
          <a:xfrm flipH="1">
            <a:off x="8195040" y="1828800"/>
            <a:ext cx="1302120" cy="87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4" name="Straight Arrow Connector 33"/>
          <p:cNvCxnSpPr>
            <a:stCxn id="252" idx="1"/>
            <a:endCxn id="231" idx="3"/>
          </p:cNvCxnSpPr>
          <p:nvPr/>
        </p:nvCxnSpPr>
        <p:spPr>
          <a:xfrm flipH="1">
            <a:off x="6192360" y="2705400"/>
            <a:ext cx="437400" cy="2064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5" name="Straight Arrow Connector 34"/>
          <p:cNvCxnSpPr>
            <a:stCxn id="243" idx="1"/>
            <a:endCxn id="250" idx="3"/>
          </p:cNvCxnSpPr>
          <p:nvPr/>
        </p:nvCxnSpPr>
        <p:spPr>
          <a:xfrm flipH="1">
            <a:off x="8454240" y="1333080"/>
            <a:ext cx="232920" cy="415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31"/>
          <p:cNvCxnSpPr>
            <a:stCxn id="250" idx="1"/>
            <a:endCxn id="230" idx="2"/>
          </p:cNvCxnSpPr>
          <p:nvPr/>
        </p:nvCxnSpPr>
        <p:spPr>
          <a:xfrm flipH="1" flipV="1">
            <a:off x="5585040" y="1448640"/>
            <a:ext cx="1044720" cy="299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7" name="Group 11"/>
          <p:cNvGrpSpPr/>
          <p:nvPr/>
        </p:nvGrpSpPr>
        <p:grpSpPr>
          <a:xfrm>
            <a:off x="101160" y="336240"/>
            <a:ext cx="1620360" cy="777960"/>
            <a:chOff x="101160" y="336240"/>
            <a:chExt cx="1620360" cy="777960"/>
          </a:xfrm>
        </p:grpSpPr>
        <p:sp>
          <p:nvSpPr>
            <p:cNvPr id="258" name="TextBox 51"/>
            <p:cNvSpPr/>
            <p:nvPr/>
          </p:nvSpPr>
          <p:spPr>
            <a:xfrm>
              <a:off x="101160" y="3362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TextBox 52"/>
            <p:cNvSpPr/>
            <p:nvPr/>
          </p:nvSpPr>
          <p:spPr>
            <a:xfrm>
              <a:off x="101160" y="597600"/>
              <a:ext cx="16203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0" name="Group 14"/>
          <p:cNvGrpSpPr/>
          <p:nvPr/>
        </p:nvGrpSpPr>
        <p:grpSpPr>
          <a:xfrm>
            <a:off x="6760440" y="4359960"/>
            <a:ext cx="1620360" cy="560520"/>
            <a:chOff x="6760440" y="4359960"/>
            <a:chExt cx="1620360" cy="560520"/>
          </a:xfrm>
        </p:grpSpPr>
        <p:sp>
          <p:nvSpPr>
            <p:cNvPr id="261" name="TextBox 55"/>
            <p:cNvSpPr/>
            <p:nvPr/>
          </p:nvSpPr>
          <p:spPr>
            <a:xfrm>
              <a:off x="6760440" y="435996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TextBox 56"/>
            <p:cNvSpPr/>
            <p:nvPr/>
          </p:nvSpPr>
          <p:spPr>
            <a:xfrm>
              <a:off x="6760440" y="4621320"/>
              <a:ext cx="1620360" cy="2991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3" name="Isosceles Triangle 6"/>
          <p:cNvSpPr/>
          <p:nvPr/>
        </p:nvSpPr>
        <p:spPr>
          <a:xfrm>
            <a:off x="9144000" y="205740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Straight Arrow Connector 51"/>
          <p:cNvCxnSpPr>
            <a:stCxn id="265" idx="3"/>
          </p:cNvCxnSpPr>
          <p:nvPr/>
        </p:nvCxnSpPr>
        <p:spPr>
          <a:xfrm flipH="1">
            <a:off x="8026200" y="4110840"/>
            <a:ext cx="1433880" cy="253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6" name="Straight Arrow Connector 53"/>
          <p:cNvCxnSpPr>
            <a:endCxn id="265" idx="3"/>
          </p:cNvCxnSpPr>
          <p:nvPr/>
        </p:nvCxnSpPr>
        <p:spPr>
          <a:xfrm flipH="1" flipV="1">
            <a:off x="9459720" y="4110840"/>
            <a:ext cx="475560" cy="234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7" name="Straight Arrow Connector 54"/>
          <p:cNvCxnSpPr>
            <a:stCxn id="263" idx="3"/>
          </p:cNvCxnSpPr>
          <p:nvPr/>
        </p:nvCxnSpPr>
        <p:spPr>
          <a:xfrm flipH="1">
            <a:off x="9346320" y="2439000"/>
            <a:ext cx="36360" cy="44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8" name="Straight Arrow Connector 55"/>
          <p:cNvCxnSpPr>
            <a:stCxn id="243" idx="2"/>
            <a:endCxn id="263" idx="0"/>
          </p:cNvCxnSpPr>
          <p:nvPr/>
        </p:nvCxnSpPr>
        <p:spPr>
          <a:xfrm flipH="1">
            <a:off x="93823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9" name="TextBox 73"/>
          <p:cNvSpPr/>
          <p:nvPr/>
        </p:nvSpPr>
        <p:spPr>
          <a:xfrm>
            <a:off x="7089840" y="57150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Diamond 21"/>
          <p:cNvSpPr/>
          <p:nvPr/>
        </p:nvSpPr>
        <p:spPr>
          <a:xfrm>
            <a:off x="6760440" y="5183280"/>
            <a:ext cx="182376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1" name="Straight Arrow Connector 56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2" name="Group 12"/>
          <p:cNvGrpSpPr/>
          <p:nvPr/>
        </p:nvGrpSpPr>
        <p:grpSpPr>
          <a:xfrm>
            <a:off x="8534520" y="2879640"/>
            <a:ext cx="1620360" cy="561240"/>
            <a:chOff x="8534520" y="2879640"/>
            <a:chExt cx="1620360" cy="561240"/>
          </a:xfrm>
        </p:grpSpPr>
        <p:sp>
          <p:nvSpPr>
            <p:cNvPr id="273" name="TextBox 23"/>
            <p:cNvSpPr/>
            <p:nvPr/>
          </p:nvSpPr>
          <p:spPr>
            <a:xfrm>
              <a:off x="8534520" y="28796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24"/>
            <p:cNvSpPr/>
            <p:nvPr/>
          </p:nvSpPr>
          <p:spPr>
            <a:xfrm>
              <a:off x="8534520" y="3141000"/>
              <a:ext cx="162036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5" name="Group 16"/>
          <p:cNvGrpSpPr/>
          <p:nvPr/>
        </p:nvGrpSpPr>
        <p:grpSpPr>
          <a:xfrm>
            <a:off x="8534520" y="2879640"/>
            <a:ext cx="1620360" cy="564480"/>
            <a:chOff x="8534520" y="2879640"/>
            <a:chExt cx="1620360" cy="564480"/>
          </a:xfrm>
        </p:grpSpPr>
        <p:sp>
          <p:nvSpPr>
            <p:cNvPr id="276" name="TextBox 40"/>
            <p:cNvSpPr/>
            <p:nvPr/>
          </p:nvSpPr>
          <p:spPr>
            <a:xfrm>
              <a:off x="8534520" y="28796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TextBox 59"/>
            <p:cNvSpPr/>
            <p:nvPr/>
          </p:nvSpPr>
          <p:spPr>
            <a:xfrm>
              <a:off x="8534520" y="314100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Isosceles Triangle 7"/>
          <p:cNvSpPr/>
          <p:nvPr/>
        </p:nvSpPr>
        <p:spPr>
          <a:xfrm>
            <a:off x="9221400" y="372924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Straight Arrow Connector 80"/>
          <p:cNvCxnSpPr>
            <a:stCxn id="275" idx="2"/>
            <a:endCxn id="265" idx="0"/>
          </p:cNvCxnSpPr>
          <p:nvPr/>
        </p:nvCxnSpPr>
        <p:spPr>
          <a:xfrm>
            <a:off x="93445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9" name="Straight Arrow Connector 52"/>
          <p:cNvCxnSpPr/>
          <p:nvPr/>
        </p:nvCxnSpPr>
        <p:spPr>
          <a:xfrm>
            <a:off x="855684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80" name=""/>
          <p:cNvSpPr/>
          <p:nvPr/>
        </p:nvSpPr>
        <p:spPr>
          <a:xfrm>
            <a:off x="9601200" y="3382920"/>
            <a:ext cx="9104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49"/>
          <p:cNvSpPr/>
          <p:nvPr/>
        </p:nvSpPr>
        <p:spPr>
          <a:xfrm>
            <a:off x="2057400" y="213228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50"/>
          <p:cNvSpPr/>
          <p:nvPr/>
        </p:nvSpPr>
        <p:spPr>
          <a:xfrm>
            <a:off x="2057400" y="2393640"/>
            <a:ext cx="1620360" cy="1918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Isosceles Triangle 8"/>
          <p:cNvSpPr/>
          <p:nvPr/>
        </p:nvSpPr>
        <p:spPr>
          <a:xfrm>
            <a:off x="2613960" y="121788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4" name="Straight Arrow Connector 81"/>
          <p:cNvCxnSpPr>
            <a:stCxn id="283" idx="3"/>
            <a:endCxn id="281" idx="0"/>
          </p:cNvCxnSpPr>
          <p:nvPr/>
        </p:nvCxnSpPr>
        <p:spPr>
          <a:xfrm>
            <a:off x="2852280" y="1599480"/>
            <a:ext cx="15480" cy="53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5" name="Straight Arrow Connector 82"/>
          <p:cNvCxnSpPr>
            <a:stCxn id="283" idx="0"/>
            <a:endCxn id="230" idx="1"/>
          </p:cNvCxnSpPr>
          <p:nvPr/>
        </p:nvCxnSpPr>
        <p:spPr>
          <a:xfrm flipV="1">
            <a:off x="2852280" y="1083600"/>
            <a:ext cx="192312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6" name="Straight Arrow Connector 83"/>
          <p:cNvCxnSpPr>
            <a:stCxn id="260" idx="2"/>
            <a:endCxn id="270" idx="0"/>
          </p:cNvCxnSpPr>
          <p:nvPr/>
        </p:nvCxnSpPr>
        <p:spPr>
          <a:xfrm>
            <a:off x="7570440" y="4920480"/>
            <a:ext cx="102240" cy="263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7" name="Straight Arrow Connector 57"/>
          <p:cNvCxnSpPr>
            <a:stCxn id="270" idx="2"/>
            <a:endCxn id="269" idx="0"/>
          </p:cNvCxnSpPr>
          <p:nvPr/>
        </p:nvCxnSpPr>
        <p:spPr>
          <a:xfrm>
            <a:off x="7672320" y="5564880"/>
            <a:ext cx="227880" cy="150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8" name="Group 5"/>
          <p:cNvGrpSpPr/>
          <p:nvPr/>
        </p:nvGrpSpPr>
        <p:grpSpPr>
          <a:xfrm>
            <a:off x="10265040" y="5029200"/>
            <a:ext cx="1620360" cy="560880"/>
            <a:chOff x="10265040" y="5029200"/>
            <a:chExt cx="1620360" cy="560880"/>
          </a:xfrm>
        </p:grpSpPr>
        <p:sp>
          <p:nvSpPr>
            <p:cNvPr id="289" name="TextBox 22"/>
            <p:cNvSpPr/>
            <p:nvPr/>
          </p:nvSpPr>
          <p:spPr>
            <a:xfrm>
              <a:off x="10265040" y="502920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TextBox 29"/>
            <p:cNvSpPr/>
            <p:nvPr/>
          </p:nvSpPr>
          <p:spPr>
            <a:xfrm>
              <a:off x="10265040" y="5290560"/>
              <a:ext cx="1620360" cy="299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1" name="Straight Arrow Connector 84"/>
          <p:cNvCxnSpPr>
            <a:stCxn id="288" idx="0"/>
            <a:endCxn id="265" idx="4"/>
          </p:cNvCxnSpPr>
          <p:nvPr/>
        </p:nvCxnSpPr>
        <p:spPr>
          <a:xfrm flipH="1" flipV="1">
            <a:off x="9698040" y="4110840"/>
            <a:ext cx="1377360" cy="918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2" name="Group 9"/>
          <p:cNvGrpSpPr/>
          <p:nvPr/>
        </p:nvGrpSpPr>
        <p:grpSpPr>
          <a:xfrm>
            <a:off x="9122040" y="4343400"/>
            <a:ext cx="1620360" cy="560880"/>
            <a:chOff x="9122040" y="4343400"/>
            <a:chExt cx="1620360" cy="560880"/>
          </a:xfrm>
        </p:grpSpPr>
        <p:sp>
          <p:nvSpPr>
            <p:cNvPr id="293" name="TextBox 47"/>
            <p:cNvSpPr/>
            <p:nvPr/>
          </p:nvSpPr>
          <p:spPr>
            <a:xfrm>
              <a:off x="9122040" y="434340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TextBox 48"/>
            <p:cNvSpPr/>
            <p:nvPr/>
          </p:nvSpPr>
          <p:spPr>
            <a:xfrm>
              <a:off x="9122040" y="4604760"/>
              <a:ext cx="1620360" cy="299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5" name="Isosceles Triangle 9"/>
          <p:cNvSpPr/>
          <p:nvPr/>
        </p:nvSpPr>
        <p:spPr>
          <a:xfrm>
            <a:off x="10037520" y="213156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6" name="Straight Arrow Connector 85"/>
          <p:cNvCxnSpPr>
            <a:stCxn id="243" idx="2"/>
            <a:endCxn id="295" idx="0"/>
          </p:cNvCxnSpPr>
          <p:nvPr/>
        </p:nvCxnSpPr>
        <p:spPr>
          <a:xfrm>
            <a:off x="949680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7" name="Group 10"/>
          <p:cNvGrpSpPr/>
          <p:nvPr/>
        </p:nvGrpSpPr>
        <p:grpSpPr>
          <a:xfrm>
            <a:off x="10494000" y="2866680"/>
            <a:ext cx="1620360" cy="560880"/>
            <a:chOff x="10494000" y="2866680"/>
            <a:chExt cx="1620360" cy="560880"/>
          </a:xfrm>
        </p:grpSpPr>
        <p:sp>
          <p:nvSpPr>
            <p:cNvPr id="298" name="TextBox 60"/>
            <p:cNvSpPr/>
            <p:nvPr/>
          </p:nvSpPr>
          <p:spPr>
            <a:xfrm>
              <a:off x="10494000" y="286668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TextBox 71"/>
            <p:cNvSpPr/>
            <p:nvPr/>
          </p:nvSpPr>
          <p:spPr>
            <a:xfrm>
              <a:off x="10494000" y="3128040"/>
              <a:ext cx="1620360" cy="299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00" name="Straight Arrow Connector 86"/>
          <p:cNvCxnSpPr>
            <a:stCxn id="295" idx="3"/>
            <a:endCxn id="297" idx="0"/>
          </p:cNvCxnSpPr>
          <p:nvPr/>
        </p:nvCxnSpPr>
        <p:spPr>
          <a:xfrm>
            <a:off x="10275840" y="2513160"/>
            <a:ext cx="1028520" cy="353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Arrow Connector 44"/>
          <p:cNvCxnSpPr/>
          <p:nvPr/>
        </p:nvCxnSpPr>
        <p:spPr>
          <a:xfrm flipH="1">
            <a:off x="0" y="307332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02" name="Straight Arrow Connector 45"/>
          <p:cNvCxnSpPr/>
          <p:nvPr/>
        </p:nvCxnSpPr>
        <p:spPr>
          <a:xfrm>
            <a:off x="0" y="248940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3" name="Straight Arrow Connector 46"/>
          <p:cNvCxnSpPr/>
          <p:nvPr/>
        </p:nvCxnSpPr>
        <p:spPr>
          <a:xfrm>
            <a:off x="0" y="278136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4" name="Straight Arrow Connector 47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5" name="Diamond 17"/>
          <p:cNvSpPr/>
          <p:nvPr/>
        </p:nvSpPr>
        <p:spPr>
          <a:xfrm>
            <a:off x="128520" y="613404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val 4"/>
          <p:cNvSpPr/>
          <p:nvPr/>
        </p:nvSpPr>
        <p:spPr>
          <a:xfrm>
            <a:off x="302760" y="5454000"/>
            <a:ext cx="1217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53"/>
          <p:cNvSpPr/>
          <p:nvPr/>
        </p:nvSpPr>
        <p:spPr>
          <a:xfrm>
            <a:off x="101160" y="33624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Box 54"/>
          <p:cNvSpPr/>
          <p:nvPr/>
        </p:nvSpPr>
        <p:spPr>
          <a:xfrm>
            <a:off x="101160" y="597600"/>
            <a:ext cx="16203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72"/>
          <p:cNvSpPr/>
          <p:nvPr/>
        </p:nvSpPr>
        <p:spPr>
          <a:xfrm>
            <a:off x="8458200" y="54864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Diamond 18"/>
          <p:cNvSpPr/>
          <p:nvPr/>
        </p:nvSpPr>
        <p:spPr>
          <a:xfrm>
            <a:off x="128520" y="4629600"/>
            <a:ext cx="1565640" cy="5263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Straight Arrow Connector 48"/>
          <p:cNvCxnSpPr/>
          <p:nvPr/>
        </p:nvCxnSpPr>
        <p:spPr>
          <a:xfrm>
            <a:off x="0" y="336564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12" name="Isosceles Triangle 5"/>
          <p:cNvSpPr/>
          <p:nvPr/>
        </p:nvSpPr>
        <p:spPr>
          <a:xfrm>
            <a:off x="673200" y="394992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Group 15"/>
          <p:cNvGrpSpPr/>
          <p:nvPr/>
        </p:nvGrpSpPr>
        <p:grpSpPr>
          <a:xfrm>
            <a:off x="101160" y="1413000"/>
            <a:ext cx="1620360" cy="777960"/>
            <a:chOff x="101160" y="1413000"/>
            <a:chExt cx="1620360" cy="777960"/>
          </a:xfrm>
        </p:grpSpPr>
        <p:sp>
          <p:nvSpPr>
            <p:cNvPr id="314" name="TextBox 57"/>
            <p:cNvSpPr/>
            <p:nvPr/>
          </p:nvSpPr>
          <p:spPr>
            <a:xfrm>
              <a:off x="101160" y="1413000"/>
              <a:ext cx="16203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58"/>
            <p:cNvSpPr/>
            <p:nvPr/>
          </p:nvSpPr>
          <p:spPr>
            <a:xfrm>
              <a:off x="101160" y="1674360"/>
              <a:ext cx="16203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TextBox 62"/>
          <p:cNvSpPr/>
          <p:nvPr/>
        </p:nvSpPr>
        <p:spPr>
          <a:xfrm>
            <a:off x="5463360" y="213192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Box 65"/>
          <p:cNvSpPr/>
          <p:nvPr/>
        </p:nvSpPr>
        <p:spPr>
          <a:xfrm>
            <a:off x="5463360" y="1828800"/>
            <a:ext cx="16203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7"/>
          <p:cNvGrpSpPr/>
          <p:nvPr/>
        </p:nvGrpSpPr>
        <p:grpSpPr>
          <a:xfrm>
            <a:off x="4296600" y="4022640"/>
            <a:ext cx="1620360" cy="777960"/>
            <a:chOff x="4296600" y="4022640"/>
            <a:chExt cx="1620360" cy="777960"/>
          </a:xfrm>
        </p:grpSpPr>
        <p:sp>
          <p:nvSpPr>
            <p:cNvPr id="319" name="TextBox 61"/>
            <p:cNvSpPr/>
            <p:nvPr/>
          </p:nvSpPr>
          <p:spPr>
            <a:xfrm>
              <a:off x="4296600" y="40226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3"/>
            <p:cNvSpPr/>
            <p:nvPr/>
          </p:nvSpPr>
          <p:spPr>
            <a:xfrm>
              <a:off x="4296600" y="4284000"/>
              <a:ext cx="16203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18"/>
          <p:cNvGrpSpPr/>
          <p:nvPr/>
        </p:nvGrpSpPr>
        <p:grpSpPr>
          <a:xfrm>
            <a:off x="9348840" y="2254320"/>
            <a:ext cx="1620360" cy="1631880"/>
            <a:chOff x="9348840" y="2254320"/>
            <a:chExt cx="1620360" cy="1631880"/>
          </a:xfrm>
        </p:grpSpPr>
        <p:sp>
          <p:nvSpPr>
            <p:cNvPr id="322" name="TextBox 64"/>
            <p:cNvSpPr/>
            <p:nvPr/>
          </p:nvSpPr>
          <p:spPr>
            <a:xfrm>
              <a:off x="9348840" y="225432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66"/>
            <p:cNvSpPr/>
            <p:nvPr/>
          </p:nvSpPr>
          <p:spPr>
            <a:xfrm>
              <a:off x="9348840" y="2515680"/>
              <a:ext cx="16203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19"/>
          <p:cNvSpPr/>
          <p:nvPr/>
        </p:nvSpPr>
        <p:spPr>
          <a:xfrm>
            <a:off x="9402120" y="45720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Oval 5"/>
          <p:cNvSpPr/>
          <p:nvPr/>
        </p:nvSpPr>
        <p:spPr>
          <a:xfrm>
            <a:off x="7007400" y="4572000"/>
            <a:ext cx="16743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6" name="Group 19"/>
          <p:cNvGrpSpPr/>
          <p:nvPr/>
        </p:nvGrpSpPr>
        <p:grpSpPr>
          <a:xfrm>
            <a:off x="9348840" y="2254320"/>
            <a:ext cx="1620360" cy="1631880"/>
            <a:chOff x="9348840" y="2254320"/>
            <a:chExt cx="1620360" cy="1631880"/>
          </a:xfrm>
        </p:grpSpPr>
        <p:sp>
          <p:nvSpPr>
            <p:cNvPr id="327" name="TextBox 67"/>
            <p:cNvSpPr/>
            <p:nvPr/>
          </p:nvSpPr>
          <p:spPr>
            <a:xfrm>
              <a:off x="9348840" y="225432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TextBox 68"/>
            <p:cNvSpPr/>
            <p:nvPr/>
          </p:nvSpPr>
          <p:spPr>
            <a:xfrm>
              <a:off x="9348840" y="2515680"/>
              <a:ext cx="16203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9" name="Group 20"/>
          <p:cNvGrpSpPr/>
          <p:nvPr/>
        </p:nvGrpSpPr>
        <p:grpSpPr>
          <a:xfrm>
            <a:off x="9348840" y="2254320"/>
            <a:ext cx="1620360" cy="1845360"/>
            <a:chOff x="9348840" y="2254320"/>
            <a:chExt cx="1620360" cy="1845360"/>
          </a:xfrm>
        </p:grpSpPr>
        <p:sp>
          <p:nvSpPr>
            <p:cNvPr id="330" name="TextBox 69"/>
            <p:cNvSpPr/>
            <p:nvPr/>
          </p:nvSpPr>
          <p:spPr>
            <a:xfrm>
              <a:off x="9348840" y="225432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TextBox 70"/>
            <p:cNvSpPr/>
            <p:nvPr/>
          </p:nvSpPr>
          <p:spPr>
            <a:xfrm>
              <a:off x="9348840" y="2515680"/>
              <a:ext cx="162036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Diamond 25"/>
          <p:cNvSpPr/>
          <p:nvPr/>
        </p:nvSpPr>
        <p:spPr>
          <a:xfrm>
            <a:off x="7086600" y="3501720"/>
            <a:ext cx="182376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16"/>
          <p:cNvSpPr/>
          <p:nvPr/>
        </p:nvSpPr>
        <p:spPr>
          <a:xfrm>
            <a:off x="7543800" y="1869840"/>
            <a:ext cx="17942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4" name="Straight Arrow Connector 65"/>
          <p:cNvCxnSpPr>
            <a:stCxn id="316" idx="3"/>
            <a:endCxn id="333" idx="1"/>
          </p:cNvCxnSpPr>
          <p:nvPr/>
        </p:nvCxnSpPr>
        <p:spPr>
          <a:xfrm flipV="1">
            <a:off x="7083720" y="2060640"/>
            <a:ext cx="460440" cy="223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5" name="Straight Arrow Connector 40"/>
          <p:cNvCxnSpPr>
            <a:stCxn id="324" idx="2"/>
            <a:endCxn id="309" idx="0"/>
          </p:cNvCxnSpPr>
          <p:nvPr/>
        </p:nvCxnSpPr>
        <p:spPr>
          <a:xfrm flipH="1">
            <a:off x="9268200" y="4953600"/>
            <a:ext cx="917280" cy="53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6" name="Straight Arrow Connector 41"/>
          <p:cNvCxnSpPr>
            <a:stCxn id="329" idx="2"/>
            <a:endCxn id="324" idx="0"/>
          </p:cNvCxnSpPr>
          <p:nvPr/>
        </p:nvCxnSpPr>
        <p:spPr>
          <a:xfrm>
            <a:off x="1015884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42"/>
          <p:cNvCxnSpPr>
            <a:stCxn id="324" idx="1"/>
            <a:endCxn id="325" idx="6"/>
          </p:cNvCxnSpPr>
          <p:nvPr/>
        </p:nvCxnSpPr>
        <p:spPr>
          <a:xfrm flipH="1">
            <a:off x="8681760" y="4762800"/>
            <a:ext cx="72072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8" name="Oval 7"/>
          <p:cNvSpPr/>
          <p:nvPr/>
        </p:nvSpPr>
        <p:spPr>
          <a:xfrm>
            <a:off x="6629400" y="5099760"/>
            <a:ext cx="1595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9" name="Straight Arrow Connector 66"/>
          <p:cNvCxnSpPr>
            <a:stCxn id="324" idx="1"/>
            <a:endCxn id="338" idx="6"/>
          </p:cNvCxnSpPr>
          <p:nvPr/>
        </p:nvCxnSpPr>
        <p:spPr>
          <a:xfrm flipH="1">
            <a:off x="8224560" y="4762800"/>
            <a:ext cx="11779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7"/>
          <p:cNvCxnSpPr>
            <a:stCxn id="341" idx="1"/>
            <a:endCxn id="342" idx="6"/>
          </p:cNvCxnSpPr>
          <p:nvPr/>
        </p:nvCxnSpPr>
        <p:spPr>
          <a:xfrm flipH="1">
            <a:off x="3629520" y="2548800"/>
            <a:ext cx="54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6"/>
          <p:cNvSpPr/>
          <p:nvPr/>
        </p:nvSpPr>
        <p:spPr>
          <a:xfrm>
            <a:off x="5234760" y="28152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Diamond 27"/>
          <p:cNvSpPr/>
          <p:nvPr/>
        </p:nvSpPr>
        <p:spPr>
          <a:xfrm>
            <a:off x="3634560" y="235800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Oval 8"/>
          <p:cNvSpPr/>
          <p:nvPr/>
        </p:nvSpPr>
        <p:spPr>
          <a:xfrm>
            <a:off x="2034360" y="2815200"/>
            <a:ext cx="1595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68"/>
          <p:cNvCxnSpPr>
            <a:stCxn id="318" idx="0"/>
            <a:endCxn id="341" idx="2"/>
          </p:cNvCxnSpPr>
          <p:nvPr/>
        </p:nvCxnSpPr>
        <p:spPr>
          <a:xfrm flipH="1" flipV="1">
            <a:off x="4417560" y="2739600"/>
            <a:ext cx="689400" cy="1283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5" name="Straight Arrow Connector 69"/>
          <p:cNvCxnSpPr>
            <a:stCxn id="317" idx="1"/>
            <a:endCxn id="341" idx="0"/>
          </p:cNvCxnSpPr>
          <p:nvPr/>
        </p:nvCxnSpPr>
        <p:spPr>
          <a:xfrm flipH="1">
            <a:off x="4417560" y="1980360"/>
            <a:ext cx="104616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6" name="Straight Arrow Connector 70"/>
          <p:cNvCxnSpPr>
            <a:stCxn id="318" idx="0"/>
            <a:endCxn id="343" idx="2"/>
          </p:cNvCxnSpPr>
          <p:nvPr/>
        </p:nvCxnSpPr>
        <p:spPr>
          <a:xfrm flipV="1">
            <a:off x="5106600" y="3196800"/>
            <a:ext cx="911520" cy="826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7" name="Straight Arrow Connector 71"/>
          <p:cNvCxnSpPr>
            <a:stCxn id="343" idx="0"/>
            <a:endCxn id="316" idx="2"/>
          </p:cNvCxnSpPr>
          <p:nvPr/>
        </p:nvCxnSpPr>
        <p:spPr>
          <a:xfrm flipV="1">
            <a:off x="601776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8" name="Straight Arrow Connector 64"/>
          <p:cNvCxnSpPr>
            <a:stCxn id="318" idx="3"/>
            <a:endCxn id="332" idx="1"/>
          </p:cNvCxnSpPr>
          <p:nvPr/>
        </p:nvCxnSpPr>
        <p:spPr>
          <a:xfrm flipV="1">
            <a:off x="5916960" y="3692520"/>
            <a:ext cx="1170000" cy="719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9" name="Straight Arrow Connector 63"/>
          <p:cNvCxnSpPr>
            <a:stCxn id="329" idx="1"/>
            <a:endCxn id="332" idx="3"/>
          </p:cNvCxnSpPr>
          <p:nvPr/>
        </p:nvCxnSpPr>
        <p:spPr>
          <a:xfrm flipH="1">
            <a:off x="8910360" y="3177000"/>
            <a:ext cx="438840" cy="515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0" name="Straight Arrow Connector 39"/>
          <p:cNvCxnSpPr>
            <a:stCxn id="329" idx="0"/>
            <a:endCxn id="333" idx="3"/>
          </p:cNvCxnSpPr>
          <p:nvPr/>
        </p:nvCxnSpPr>
        <p:spPr>
          <a:xfrm flipH="1" flipV="1">
            <a:off x="9338040" y="2060640"/>
            <a:ext cx="821160" cy="19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1" name="Diamond 29"/>
          <p:cNvSpPr/>
          <p:nvPr/>
        </p:nvSpPr>
        <p:spPr>
          <a:xfrm>
            <a:off x="2722320" y="5330520"/>
            <a:ext cx="182376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Straight Arrow Connector 72"/>
          <p:cNvCxnSpPr>
            <a:stCxn id="318" idx="1"/>
            <a:endCxn id="351" idx="0"/>
          </p:cNvCxnSpPr>
          <p:nvPr/>
        </p:nvCxnSpPr>
        <p:spPr>
          <a:xfrm flipH="1">
            <a:off x="3634200" y="4411440"/>
            <a:ext cx="66276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3" name="Straight Arrow Connector 73"/>
          <p:cNvCxnSpPr>
            <a:stCxn id="318" idx="2"/>
            <a:endCxn id="351" idx="3"/>
          </p:cNvCxnSpPr>
          <p:nvPr/>
        </p:nvCxnSpPr>
        <p:spPr>
          <a:xfrm flipH="1">
            <a:off x="4546080" y="4800600"/>
            <a:ext cx="560880" cy="72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4" name="Oval 9"/>
          <p:cNvSpPr/>
          <p:nvPr/>
        </p:nvSpPr>
        <p:spPr>
          <a:xfrm>
            <a:off x="7315200" y="4114800"/>
            <a:ext cx="16743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Straight Arrow Connector 58"/>
          <p:cNvCxnSpPr>
            <a:stCxn id="324" idx="1"/>
            <a:endCxn id="354" idx="6"/>
          </p:cNvCxnSpPr>
          <p:nvPr/>
        </p:nvCxnSpPr>
        <p:spPr>
          <a:xfrm flipH="1" flipV="1">
            <a:off x="8989560" y="4305600"/>
            <a:ext cx="4129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Straight Arrow Connector 6"/>
          <p:cNvCxnSpPr/>
          <p:nvPr/>
        </p:nvCxnSpPr>
        <p:spPr>
          <a:xfrm flipH="1">
            <a:off x="0" y="307332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7" name="Straight Arrow Connector 7"/>
          <p:cNvCxnSpPr/>
          <p:nvPr/>
        </p:nvCxnSpPr>
        <p:spPr>
          <a:xfrm>
            <a:off x="0" y="248940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8" name="Straight Arrow Connector 8"/>
          <p:cNvCxnSpPr/>
          <p:nvPr/>
        </p:nvCxnSpPr>
        <p:spPr>
          <a:xfrm>
            <a:off x="0" y="278136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9" name="Straight Arrow Connector 9"/>
          <p:cNvCxnSpPr/>
          <p:nvPr/>
        </p:nvCxnSpPr>
        <p:spPr>
          <a:xfrm flipH="1">
            <a:off x="0" y="3657600"/>
            <a:ext cx="1834920" cy="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60" name="Diamond 3"/>
          <p:cNvSpPr/>
          <p:nvPr/>
        </p:nvSpPr>
        <p:spPr>
          <a:xfrm>
            <a:off x="128520" y="6134040"/>
            <a:ext cx="156564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Oval 2"/>
          <p:cNvSpPr/>
          <p:nvPr/>
        </p:nvSpPr>
        <p:spPr>
          <a:xfrm>
            <a:off x="302760" y="5454000"/>
            <a:ext cx="1217160" cy="38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2" name="Group 3"/>
          <p:cNvGrpSpPr/>
          <p:nvPr/>
        </p:nvGrpSpPr>
        <p:grpSpPr>
          <a:xfrm>
            <a:off x="101160" y="336240"/>
            <a:ext cx="1620360" cy="777960"/>
            <a:chOff x="101160" y="336240"/>
            <a:chExt cx="1620360" cy="777960"/>
          </a:xfrm>
        </p:grpSpPr>
        <p:sp>
          <p:nvSpPr>
            <p:cNvPr id="363" name="TextBox 5"/>
            <p:cNvSpPr/>
            <p:nvPr/>
          </p:nvSpPr>
          <p:spPr>
            <a:xfrm>
              <a:off x="101160" y="336240"/>
              <a:ext cx="16203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TextBox 6"/>
            <p:cNvSpPr/>
            <p:nvPr/>
          </p:nvSpPr>
          <p:spPr>
            <a:xfrm>
              <a:off x="101160" y="597600"/>
              <a:ext cx="16203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5" name="Diamond 4"/>
          <p:cNvSpPr/>
          <p:nvPr/>
        </p:nvSpPr>
        <p:spPr>
          <a:xfrm>
            <a:off x="128520" y="4629600"/>
            <a:ext cx="1565640" cy="5263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6" name="Straight Arrow Connector 10"/>
          <p:cNvCxnSpPr/>
          <p:nvPr/>
        </p:nvCxnSpPr>
        <p:spPr>
          <a:xfrm>
            <a:off x="0" y="3365640"/>
            <a:ext cx="1834920" cy="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7" name="Isosceles Triangle 2"/>
          <p:cNvSpPr/>
          <p:nvPr/>
        </p:nvSpPr>
        <p:spPr>
          <a:xfrm>
            <a:off x="673200" y="3949920"/>
            <a:ext cx="476640" cy="381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" name="Group 4"/>
          <p:cNvGrpSpPr/>
          <p:nvPr/>
        </p:nvGrpSpPr>
        <p:grpSpPr>
          <a:xfrm>
            <a:off x="101160" y="1413000"/>
            <a:ext cx="1620360" cy="777960"/>
            <a:chOff x="101160" y="1413000"/>
            <a:chExt cx="1620360" cy="777960"/>
          </a:xfrm>
        </p:grpSpPr>
        <p:sp>
          <p:nvSpPr>
            <p:cNvPr id="369" name="TextBox 7"/>
            <p:cNvSpPr/>
            <p:nvPr/>
          </p:nvSpPr>
          <p:spPr>
            <a:xfrm>
              <a:off x="101160" y="1413000"/>
              <a:ext cx="16203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TextBox 8"/>
            <p:cNvSpPr/>
            <p:nvPr/>
          </p:nvSpPr>
          <p:spPr>
            <a:xfrm>
              <a:off x="101160" y="1674360"/>
              <a:ext cx="16203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2024-03-17T16:11:11Z</dcterms:modified>
  <cp:revision>350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