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015" y="1165811"/>
            <a:ext cx="8332866" cy="83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61230" y="7907853"/>
            <a:ext cx="1533439" cy="3974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85286" y="7524913"/>
            <a:ext cx="1562713" cy="833447"/>
            <a:chOff x="4785286" y="7524913"/>
            <a:chExt cx="1562713" cy="8334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286" y="7524913"/>
              <a:ext cx="1562713" cy="833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074" y="4417529"/>
            <a:ext cx="4678956" cy="15417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4282" y="6087099"/>
            <a:ext cx="3704462" cy="110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61230" y="7907853"/>
            <a:ext cx="1533439" cy="3974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4006569"/>
            <a:ext cx="6171429" cy="1728646"/>
            <a:chOff x="6057143" y="4006569"/>
            <a:chExt cx="6171429" cy="1728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143" y="4006569"/>
              <a:ext cx="6171429" cy="1728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85153" y="2141799"/>
            <a:ext cx="5508000" cy="6171429"/>
            <a:chOff x="6685153" y="2141799"/>
            <a:chExt cx="5508000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5153" y="2141799"/>
              <a:ext cx="55080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3156" y="3831509"/>
            <a:ext cx="1348338" cy="14105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19048" y="2755556"/>
            <a:ext cx="3947090" cy="3947090"/>
            <a:chOff x="6819048" y="2755556"/>
            <a:chExt cx="3947090" cy="3947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9048" y="2755556"/>
              <a:ext cx="3947090" cy="3947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7143" y="4006569"/>
            <a:ext cx="6171429" cy="1728646"/>
            <a:chOff x="6057143" y="4006569"/>
            <a:chExt cx="6171429" cy="1728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143" y="4006569"/>
              <a:ext cx="6171429" cy="17286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74701" y="658590"/>
            <a:ext cx="5336313" cy="5336313"/>
            <a:chOff x="6474701" y="658590"/>
            <a:chExt cx="5336313" cy="533631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701" y="658590"/>
              <a:ext cx="5336313" cy="533631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481163" y="7285490"/>
            <a:ext cx="27964244" cy="24077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4758" y="5572378"/>
            <a:ext cx="6003462" cy="1128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40459" y="6442996"/>
            <a:ext cx="2313128" cy="634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57143" y="1252910"/>
            <a:ext cx="6171429" cy="6171429"/>
            <a:chOff x="6057143" y="1252910"/>
            <a:chExt cx="6171429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1252910"/>
              <a:ext cx="6171429" cy="617142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44232" y="8496150"/>
            <a:ext cx="16109796" cy="12664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6955" y="7511190"/>
            <a:ext cx="3448039" cy="116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77" y="364948"/>
            <a:ext cx="2851711" cy="45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9425" y="9674612"/>
            <a:ext cx="1877454" cy="459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55026" y="126984"/>
            <a:ext cx="5375661" cy="5375661"/>
            <a:chOff x="6455026" y="126984"/>
            <a:chExt cx="5375661" cy="53756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5026" y="126984"/>
              <a:ext cx="5375661" cy="537566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44782" y="5186629"/>
            <a:ext cx="5398068" cy="66820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105079" y="5911756"/>
            <a:ext cx="22803274" cy="3603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2023-05-26T04:46:10Z</dcterms:created>
  <dcterms:modified xsi:type="dcterms:W3CDTF">2023-05-26T04:46:10Z</dcterms:modified>
</cp:coreProperties>
</file>