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303" r:id="rId2"/>
    <p:sldId id="256" r:id="rId3"/>
    <p:sldId id="305" r:id="rId4"/>
    <p:sldId id="306" r:id="rId5"/>
    <p:sldId id="307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9"/>
    <a:srgbClr val="86DBF2"/>
    <a:srgbClr val="049FD9"/>
    <a:srgbClr val="1FAED4"/>
    <a:srgbClr val="72C059"/>
    <a:srgbClr val="B2D171"/>
    <a:srgbClr val="B8E1D0"/>
    <a:srgbClr val="26194B"/>
    <a:srgbClr val="9891A0"/>
    <a:srgbClr val="113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4" autoAdjust="0"/>
    <p:restoredTop sz="96469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192" y="600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gu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"/>
            <a:ext cx="9144000" cy="5160536"/>
          </a:xfrm>
          <a:prstGeom prst="rect">
            <a:avLst/>
          </a:prstGeom>
          <a:solidFill>
            <a:srgbClr val="00BCEB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37"/>
            <a:endParaRPr lang="en-US" sz="1400" dirty="0" err="1">
              <a:solidFill>
                <a:srgbClr val="FFFFFF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3341680"/>
            <a:ext cx="9144000" cy="1818857"/>
            <a:chOff x="0" y="3324643"/>
            <a:chExt cx="9144000" cy="1818857"/>
          </a:xfrm>
          <a:solidFill>
            <a:srgbClr val="005073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0" y="3324643"/>
              <a:ext cx="9144000" cy="1709204"/>
              <a:chOff x="2676240" y="1391040"/>
              <a:chExt cx="5323319" cy="995039"/>
            </a:xfrm>
            <a:grpFill/>
          </p:grpSpPr>
          <p:sp>
            <p:nvSpPr>
              <p:cNvPr id="16" name="Freeform: Shape 1"/>
              <p:cNvSpPr/>
              <p:nvPr/>
            </p:nvSpPr>
            <p:spPr>
              <a:xfrm>
                <a:off x="2676240" y="2204279"/>
                <a:ext cx="5323319" cy="181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804" h="506">
                    <a:moveTo>
                      <a:pt x="7403" y="506"/>
                    </a:moveTo>
                    <a:lnTo>
                      <a:pt x="0" y="506"/>
                    </a:lnTo>
                    <a:lnTo>
                      <a:pt x="0" y="0"/>
                    </a:lnTo>
                    <a:lnTo>
                      <a:pt x="14804" y="0"/>
                    </a:lnTo>
                    <a:lnTo>
                      <a:pt x="14804" y="50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" name="Freeform: Shape 2"/>
              <p:cNvSpPr/>
              <p:nvPr/>
            </p:nvSpPr>
            <p:spPr>
              <a:xfrm>
                <a:off x="4409279" y="2031839"/>
                <a:ext cx="105480" cy="326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908">
                    <a:moveTo>
                      <a:pt x="147" y="908"/>
                    </a:moveTo>
                    <a:lnTo>
                      <a:pt x="0" y="908"/>
                    </a:lnTo>
                    <a:lnTo>
                      <a:pt x="0" y="0"/>
                    </a:lnTo>
                    <a:lnTo>
                      <a:pt x="294" y="0"/>
                    </a:lnTo>
                    <a:lnTo>
                      <a:pt x="294" y="90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8" name="Freeform: Shape 3"/>
              <p:cNvSpPr/>
              <p:nvPr/>
            </p:nvSpPr>
            <p:spPr>
              <a:xfrm>
                <a:off x="4554360" y="2088719"/>
                <a:ext cx="32760" cy="263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" h="734">
                    <a:moveTo>
                      <a:pt x="46" y="734"/>
                    </a:moveTo>
                    <a:lnTo>
                      <a:pt x="0" y="734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734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: Shape 4"/>
              <p:cNvSpPr/>
              <p:nvPr/>
            </p:nvSpPr>
            <p:spPr>
              <a:xfrm>
                <a:off x="4733279" y="1795320"/>
                <a:ext cx="68400" cy="525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1" h="1462">
                    <a:moveTo>
                      <a:pt x="96" y="1462"/>
                    </a:moveTo>
                    <a:lnTo>
                      <a:pt x="0" y="1462"/>
                    </a:lnTo>
                    <a:lnTo>
                      <a:pt x="0" y="0"/>
                    </a:lnTo>
                    <a:lnTo>
                      <a:pt x="191" y="0"/>
                    </a:lnTo>
                    <a:lnTo>
                      <a:pt x="191" y="1462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: Shape 5"/>
              <p:cNvSpPr/>
              <p:nvPr/>
            </p:nvSpPr>
            <p:spPr>
              <a:xfrm>
                <a:off x="4659120" y="2103120"/>
                <a:ext cx="114840" cy="211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0" h="588">
                    <a:moveTo>
                      <a:pt x="160" y="588"/>
                    </a:moveTo>
                    <a:lnTo>
                      <a:pt x="0" y="588"/>
                    </a:lnTo>
                    <a:lnTo>
                      <a:pt x="0" y="0"/>
                    </a:lnTo>
                    <a:lnTo>
                      <a:pt x="320" y="0"/>
                    </a:lnTo>
                    <a:lnTo>
                      <a:pt x="320" y="58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: Shape 6"/>
              <p:cNvSpPr/>
              <p:nvPr/>
            </p:nvSpPr>
            <p:spPr>
              <a:xfrm>
                <a:off x="4938479" y="2107800"/>
                <a:ext cx="571680" cy="148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89" h="413">
                    <a:moveTo>
                      <a:pt x="794" y="413"/>
                    </a:moveTo>
                    <a:lnTo>
                      <a:pt x="0" y="413"/>
                    </a:lnTo>
                    <a:lnTo>
                      <a:pt x="0" y="0"/>
                    </a:lnTo>
                    <a:lnTo>
                      <a:pt x="1589" y="0"/>
                    </a:lnTo>
                    <a:lnTo>
                      <a:pt x="1589" y="41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: Shape 7"/>
              <p:cNvSpPr/>
              <p:nvPr/>
            </p:nvSpPr>
            <p:spPr>
              <a:xfrm>
                <a:off x="4640040" y="2163240"/>
                <a:ext cx="783359" cy="766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77" h="214">
                    <a:moveTo>
                      <a:pt x="1088" y="214"/>
                    </a:moveTo>
                    <a:lnTo>
                      <a:pt x="0" y="214"/>
                    </a:lnTo>
                    <a:lnTo>
                      <a:pt x="0" y="0"/>
                    </a:lnTo>
                    <a:lnTo>
                      <a:pt x="2177" y="0"/>
                    </a:lnTo>
                    <a:lnTo>
                      <a:pt x="2177" y="214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: Shape 8"/>
              <p:cNvSpPr/>
              <p:nvPr/>
            </p:nvSpPr>
            <p:spPr>
              <a:xfrm>
                <a:off x="3107159" y="2031839"/>
                <a:ext cx="105480" cy="326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908">
                    <a:moveTo>
                      <a:pt x="147" y="908"/>
                    </a:moveTo>
                    <a:lnTo>
                      <a:pt x="0" y="908"/>
                    </a:lnTo>
                    <a:lnTo>
                      <a:pt x="0" y="0"/>
                    </a:lnTo>
                    <a:lnTo>
                      <a:pt x="294" y="0"/>
                    </a:lnTo>
                    <a:lnTo>
                      <a:pt x="294" y="90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: Shape 9"/>
              <p:cNvSpPr/>
              <p:nvPr/>
            </p:nvSpPr>
            <p:spPr>
              <a:xfrm>
                <a:off x="7894079" y="2031839"/>
                <a:ext cx="105480" cy="326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908">
                    <a:moveTo>
                      <a:pt x="147" y="908"/>
                    </a:moveTo>
                    <a:lnTo>
                      <a:pt x="0" y="908"/>
                    </a:lnTo>
                    <a:lnTo>
                      <a:pt x="0" y="0"/>
                    </a:lnTo>
                    <a:lnTo>
                      <a:pt x="294" y="0"/>
                    </a:lnTo>
                    <a:lnTo>
                      <a:pt x="294" y="90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: Shape 10"/>
              <p:cNvSpPr/>
              <p:nvPr/>
            </p:nvSpPr>
            <p:spPr>
              <a:xfrm>
                <a:off x="3252239" y="2088719"/>
                <a:ext cx="32760" cy="263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" h="734">
                    <a:moveTo>
                      <a:pt x="46" y="734"/>
                    </a:moveTo>
                    <a:lnTo>
                      <a:pt x="0" y="734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734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: Shape 11"/>
              <p:cNvSpPr/>
              <p:nvPr/>
            </p:nvSpPr>
            <p:spPr>
              <a:xfrm>
                <a:off x="3432239" y="1795320"/>
                <a:ext cx="68400" cy="525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1" h="1462">
                    <a:moveTo>
                      <a:pt x="95" y="1462"/>
                    </a:moveTo>
                    <a:lnTo>
                      <a:pt x="0" y="1462"/>
                    </a:lnTo>
                    <a:lnTo>
                      <a:pt x="0" y="0"/>
                    </a:lnTo>
                    <a:lnTo>
                      <a:pt x="191" y="0"/>
                    </a:lnTo>
                    <a:lnTo>
                      <a:pt x="191" y="1462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: Shape 12"/>
              <p:cNvSpPr/>
              <p:nvPr/>
            </p:nvSpPr>
            <p:spPr>
              <a:xfrm>
                <a:off x="3524759" y="1795320"/>
                <a:ext cx="68040" cy="525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1462">
                    <a:moveTo>
                      <a:pt x="95" y="1462"/>
                    </a:moveTo>
                    <a:lnTo>
                      <a:pt x="0" y="1462"/>
                    </a:lnTo>
                    <a:lnTo>
                      <a:pt x="0" y="0"/>
                    </a:lnTo>
                    <a:lnTo>
                      <a:pt x="190" y="0"/>
                    </a:lnTo>
                    <a:lnTo>
                      <a:pt x="190" y="1462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: Shape 13"/>
              <p:cNvSpPr/>
              <p:nvPr/>
            </p:nvSpPr>
            <p:spPr>
              <a:xfrm>
                <a:off x="3617279" y="1795320"/>
                <a:ext cx="68040" cy="525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1462">
                    <a:moveTo>
                      <a:pt x="95" y="1462"/>
                    </a:moveTo>
                    <a:lnTo>
                      <a:pt x="0" y="1462"/>
                    </a:lnTo>
                    <a:lnTo>
                      <a:pt x="0" y="0"/>
                    </a:lnTo>
                    <a:lnTo>
                      <a:pt x="190" y="0"/>
                    </a:lnTo>
                    <a:lnTo>
                      <a:pt x="190" y="1462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: Shape 14"/>
              <p:cNvSpPr/>
              <p:nvPr/>
            </p:nvSpPr>
            <p:spPr>
              <a:xfrm>
                <a:off x="3357720" y="2103120"/>
                <a:ext cx="115200" cy="211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1" h="588">
                    <a:moveTo>
                      <a:pt x="161" y="588"/>
                    </a:moveTo>
                    <a:lnTo>
                      <a:pt x="0" y="588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8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: Shape 15"/>
              <p:cNvSpPr/>
              <p:nvPr/>
            </p:nvSpPr>
            <p:spPr>
              <a:xfrm>
                <a:off x="3337920" y="2163240"/>
                <a:ext cx="782999" cy="766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76" h="214">
                    <a:moveTo>
                      <a:pt x="1088" y="214"/>
                    </a:moveTo>
                    <a:lnTo>
                      <a:pt x="0" y="214"/>
                    </a:lnTo>
                    <a:lnTo>
                      <a:pt x="0" y="0"/>
                    </a:lnTo>
                    <a:lnTo>
                      <a:pt x="2176" y="0"/>
                    </a:lnTo>
                    <a:lnTo>
                      <a:pt x="2176" y="214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: Shape 16"/>
              <p:cNvSpPr/>
              <p:nvPr/>
            </p:nvSpPr>
            <p:spPr>
              <a:xfrm>
                <a:off x="4827960" y="1766520"/>
                <a:ext cx="67320" cy="4276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8" h="1189">
                    <a:moveTo>
                      <a:pt x="94" y="1189"/>
                    </a:moveTo>
                    <a:lnTo>
                      <a:pt x="0" y="1189"/>
                    </a:lnTo>
                    <a:lnTo>
                      <a:pt x="0" y="0"/>
                    </a:lnTo>
                    <a:lnTo>
                      <a:pt x="188" y="0"/>
                    </a:lnTo>
                    <a:lnTo>
                      <a:pt x="188" y="1189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: Shape 17"/>
              <p:cNvSpPr/>
              <p:nvPr/>
            </p:nvSpPr>
            <p:spPr>
              <a:xfrm>
                <a:off x="4920120" y="1765800"/>
                <a:ext cx="67320" cy="524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8" h="1459">
                    <a:moveTo>
                      <a:pt x="0" y="1459"/>
                    </a:moveTo>
                    <a:lnTo>
                      <a:pt x="188" y="1459"/>
                    </a:lnTo>
                    <a:lnTo>
                      <a:pt x="188" y="3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: Shape 18"/>
              <p:cNvSpPr/>
              <p:nvPr/>
            </p:nvSpPr>
            <p:spPr>
              <a:xfrm>
                <a:off x="5095800" y="1842840"/>
                <a:ext cx="149040" cy="74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5" h="207">
                    <a:moveTo>
                      <a:pt x="208" y="207"/>
                    </a:moveTo>
                    <a:lnTo>
                      <a:pt x="0" y="207"/>
                    </a:lnTo>
                    <a:lnTo>
                      <a:pt x="0" y="0"/>
                    </a:lnTo>
                    <a:lnTo>
                      <a:pt x="415" y="0"/>
                    </a:lnTo>
                    <a:lnTo>
                      <a:pt x="415" y="20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: Shape 19"/>
              <p:cNvSpPr/>
              <p:nvPr/>
            </p:nvSpPr>
            <p:spPr>
              <a:xfrm>
                <a:off x="5043240" y="1868760"/>
                <a:ext cx="420840" cy="307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70" h="855">
                    <a:moveTo>
                      <a:pt x="286" y="217"/>
                    </a:moveTo>
                    <a:lnTo>
                      <a:pt x="286" y="174"/>
                    </a:lnTo>
                    <a:lnTo>
                      <a:pt x="1170" y="174"/>
                    </a:lnTo>
                    <a:lnTo>
                      <a:pt x="1170" y="0"/>
                    </a:lnTo>
                    <a:lnTo>
                      <a:pt x="0" y="0"/>
                    </a:lnTo>
                    <a:lnTo>
                      <a:pt x="0" y="855"/>
                    </a:lnTo>
                    <a:lnTo>
                      <a:pt x="1170" y="855"/>
                    </a:lnTo>
                    <a:lnTo>
                      <a:pt x="1170" y="664"/>
                    </a:lnTo>
                    <a:lnTo>
                      <a:pt x="286" y="664"/>
                    </a:lnTo>
                    <a:lnTo>
                      <a:pt x="286" y="622"/>
                    </a:lnTo>
                    <a:lnTo>
                      <a:pt x="1170" y="622"/>
                    </a:lnTo>
                    <a:lnTo>
                      <a:pt x="1170" y="574"/>
                    </a:lnTo>
                    <a:lnTo>
                      <a:pt x="286" y="574"/>
                    </a:lnTo>
                    <a:lnTo>
                      <a:pt x="286" y="535"/>
                    </a:lnTo>
                    <a:lnTo>
                      <a:pt x="1170" y="535"/>
                    </a:lnTo>
                    <a:lnTo>
                      <a:pt x="1170" y="484"/>
                    </a:lnTo>
                    <a:lnTo>
                      <a:pt x="286" y="484"/>
                    </a:lnTo>
                    <a:lnTo>
                      <a:pt x="286" y="445"/>
                    </a:lnTo>
                    <a:lnTo>
                      <a:pt x="1170" y="445"/>
                    </a:lnTo>
                    <a:lnTo>
                      <a:pt x="1170" y="397"/>
                    </a:lnTo>
                    <a:lnTo>
                      <a:pt x="286" y="397"/>
                    </a:lnTo>
                    <a:lnTo>
                      <a:pt x="286" y="355"/>
                    </a:lnTo>
                    <a:lnTo>
                      <a:pt x="1170" y="355"/>
                    </a:lnTo>
                    <a:lnTo>
                      <a:pt x="1170" y="307"/>
                    </a:lnTo>
                    <a:lnTo>
                      <a:pt x="286" y="307"/>
                    </a:lnTo>
                    <a:lnTo>
                      <a:pt x="286" y="265"/>
                    </a:lnTo>
                    <a:lnTo>
                      <a:pt x="1170" y="265"/>
                    </a:lnTo>
                    <a:lnTo>
                      <a:pt x="1170" y="21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: Shape 20"/>
              <p:cNvSpPr/>
              <p:nvPr/>
            </p:nvSpPr>
            <p:spPr>
              <a:xfrm>
                <a:off x="5657760" y="1989719"/>
                <a:ext cx="356040" cy="315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0" h="877">
                    <a:moveTo>
                      <a:pt x="678" y="0"/>
                    </a:moveTo>
                    <a:lnTo>
                      <a:pt x="678" y="410"/>
                    </a:lnTo>
                    <a:lnTo>
                      <a:pt x="410" y="410"/>
                    </a:lnTo>
                    <a:lnTo>
                      <a:pt x="410" y="479"/>
                    </a:lnTo>
                    <a:lnTo>
                      <a:pt x="0" y="479"/>
                    </a:lnTo>
                    <a:lnTo>
                      <a:pt x="0" y="723"/>
                    </a:lnTo>
                    <a:lnTo>
                      <a:pt x="678" y="723"/>
                    </a:lnTo>
                    <a:lnTo>
                      <a:pt x="678" y="877"/>
                    </a:lnTo>
                    <a:lnTo>
                      <a:pt x="990" y="877"/>
                    </a:lnTo>
                    <a:lnTo>
                      <a:pt x="99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: Shape 21"/>
              <p:cNvSpPr/>
              <p:nvPr/>
            </p:nvSpPr>
            <p:spPr>
              <a:xfrm>
                <a:off x="6043679" y="1942919"/>
                <a:ext cx="175320" cy="385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8" h="1073">
                    <a:moveTo>
                      <a:pt x="244" y="1073"/>
                    </a:moveTo>
                    <a:lnTo>
                      <a:pt x="0" y="1073"/>
                    </a:lnTo>
                    <a:lnTo>
                      <a:pt x="0" y="0"/>
                    </a:lnTo>
                    <a:lnTo>
                      <a:pt x="488" y="0"/>
                    </a:lnTo>
                    <a:lnTo>
                      <a:pt x="488" y="107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: Shape 22"/>
              <p:cNvSpPr/>
              <p:nvPr/>
            </p:nvSpPr>
            <p:spPr>
              <a:xfrm>
                <a:off x="6156360" y="2048040"/>
                <a:ext cx="109080" cy="227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4" h="632">
                    <a:moveTo>
                      <a:pt x="152" y="632"/>
                    </a:moveTo>
                    <a:lnTo>
                      <a:pt x="0" y="632"/>
                    </a:lnTo>
                    <a:lnTo>
                      <a:pt x="0" y="0"/>
                    </a:lnTo>
                    <a:lnTo>
                      <a:pt x="304" y="0"/>
                    </a:lnTo>
                    <a:lnTo>
                      <a:pt x="304" y="632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: Shape 23"/>
              <p:cNvSpPr/>
              <p:nvPr/>
            </p:nvSpPr>
            <p:spPr>
              <a:xfrm>
                <a:off x="6084719" y="1850400"/>
                <a:ext cx="112320" cy="284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3" h="792">
                    <a:moveTo>
                      <a:pt x="156" y="792"/>
                    </a:moveTo>
                    <a:lnTo>
                      <a:pt x="0" y="792"/>
                    </a:lnTo>
                    <a:lnTo>
                      <a:pt x="0" y="0"/>
                    </a:lnTo>
                    <a:lnTo>
                      <a:pt x="313" y="0"/>
                    </a:lnTo>
                    <a:lnTo>
                      <a:pt x="313" y="792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: Shape 24"/>
              <p:cNvSpPr/>
              <p:nvPr/>
            </p:nvSpPr>
            <p:spPr>
              <a:xfrm>
                <a:off x="4007879" y="1970640"/>
                <a:ext cx="356400" cy="315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1" h="877">
                    <a:moveTo>
                      <a:pt x="313" y="0"/>
                    </a:moveTo>
                    <a:lnTo>
                      <a:pt x="313" y="411"/>
                    </a:lnTo>
                    <a:lnTo>
                      <a:pt x="580" y="411"/>
                    </a:lnTo>
                    <a:lnTo>
                      <a:pt x="580" y="479"/>
                    </a:lnTo>
                    <a:lnTo>
                      <a:pt x="991" y="479"/>
                    </a:lnTo>
                    <a:lnTo>
                      <a:pt x="991" y="723"/>
                    </a:lnTo>
                    <a:lnTo>
                      <a:pt x="313" y="723"/>
                    </a:lnTo>
                    <a:lnTo>
                      <a:pt x="313" y="877"/>
                    </a:lnTo>
                    <a:lnTo>
                      <a:pt x="0" y="87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: Shape 25"/>
              <p:cNvSpPr/>
              <p:nvPr/>
            </p:nvSpPr>
            <p:spPr>
              <a:xfrm>
                <a:off x="3802320" y="1924919"/>
                <a:ext cx="174960" cy="385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7" h="1072">
                    <a:moveTo>
                      <a:pt x="243" y="0"/>
                    </a:moveTo>
                    <a:lnTo>
                      <a:pt x="487" y="0"/>
                    </a:lnTo>
                    <a:lnTo>
                      <a:pt x="487" y="1072"/>
                    </a:lnTo>
                    <a:lnTo>
                      <a:pt x="0" y="10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: Shape 26"/>
              <p:cNvSpPr/>
              <p:nvPr/>
            </p:nvSpPr>
            <p:spPr>
              <a:xfrm>
                <a:off x="3755880" y="2027519"/>
                <a:ext cx="109080" cy="227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4" h="633">
                    <a:moveTo>
                      <a:pt x="152" y="0"/>
                    </a:moveTo>
                    <a:lnTo>
                      <a:pt x="304" y="0"/>
                    </a:lnTo>
                    <a:lnTo>
                      <a:pt x="304" y="633"/>
                    </a:lnTo>
                    <a:lnTo>
                      <a:pt x="0" y="6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: Shape 27"/>
              <p:cNvSpPr/>
              <p:nvPr/>
            </p:nvSpPr>
            <p:spPr>
              <a:xfrm>
                <a:off x="3823920" y="1830600"/>
                <a:ext cx="112320" cy="284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3" h="792">
                    <a:moveTo>
                      <a:pt x="156" y="0"/>
                    </a:moveTo>
                    <a:lnTo>
                      <a:pt x="313" y="0"/>
                    </a:lnTo>
                    <a:lnTo>
                      <a:pt x="313" y="792"/>
                    </a:lnTo>
                    <a:lnTo>
                      <a:pt x="0" y="7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: Shape 28"/>
              <p:cNvSpPr/>
              <p:nvPr/>
            </p:nvSpPr>
            <p:spPr>
              <a:xfrm>
                <a:off x="2777400" y="1970640"/>
                <a:ext cx="356040" cy="315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90" h="877">
                    <a:moveTo>
                      <a:pt x="312" y="0"/>
                    </a:moveTo>
                    <a:lnTo>
                      <a:pt x="312" y="411"/>
                    </a:lnTo>
                    <a:lnTo>
                      <a:pt x="580" y="411"/>
                    </a:lnTo>
                    <a:lnTo>
                      <a:pt x="580" y="479"/>
                    </a:lnTo>
                    <a:lnTo>
                      <a:pt x="990" y="479"/>
                    </a:lnTo>
                    <a:lnTo>
                      <a:pt x="990" y="723"/>
                    </a:lnTo>
                    <a:lnTo>
                      <a:pt x="312" y="723"/>
                    </a:lnTo>
                    <a:lnTo>
                      <a:pt x="312" y="877"/>
                    </a:lnTo>
                    <a:lnTo>
                      <a:pt x="0" y="87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: Shape 29"/>
              <p:cNvSpPr/>
              <p:nvPr/>
            </p:nvSpPr>
            <p:spPr>
              <a:xfrm>
                <a:off x="6325200" y="1788480"/>
                <a:ext cx="308160" cy="5126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7" h="1425">
                    <a:moveTo>
                      <a:pt x="153" y="0"/>
                    </a:moveTo>
                    <a:lnTo>
                      <a:pt x="0" y="0"/>
                    </a:lnTo>
                    <a:lnTo>
                      <a:pt x="0" y="104"/>
                    </a:lnTo>
                    <a:lnTo>
                      <a:pt x="0" y="1425"/>
                    </a:lnTo>
                    <a:lnTo>
                      <a:pt x="153" y="1425"/>
                    </a:lnTo>
                    <a:lnTo>
                      <a:pt x="153" y="104"/>
                    </a:lnTo>
                    <a:lnTo>
                      <a:pt x="188" y="104"/>
                    </a:lnTo>
                    <a:lnTo>
                      <a:pt x="188" y="1181"/>
                    </a:lnTo>
                    <a:lnTo>
                      <a:pt x="214" y="1181"/>
                    </a:lnTo>
                    <a:lnTo>
                      <a:pt x="214" y="104"/>
                    </a:lnTo>
                    <a:lnTo>
                      <a:pt x="251" y="104"/>
                    </a:lnTo>
                    <a:lnTo>
                      <a:pt x="251" y="1181"/>
                    </a:lnTo>
                    <a:lnTo>
                      <a:pt x="278" y="1181"/>
                    </a:lnTo>
                    <a:lnTo>
                      <a:pt x="278" y="104"/>
                    </a:lnTo>
                    <a:lnTo>
                      <a:pt x="315" y="104"/>
                    </a:lnTo>
                    <a:lnTo>
                      <a:pt x="315" y="1181"/>
                    </a:lnTo>
                    <a:lnTo>
                      <a:pt x="341" y="1181"/>
                    </a:lnTo>
                    <a:lnTo>
                      <a:pt x="341" y="104"/>
                    </a:lnTo>
                    <a:lnTo>
                      <a:pt x="381" y="104"/>
                    </a:lnTo>
                    <a:lnTo>
                      <a:pt x="381" y="1181"/>
                    </a:lnTo>
                    <a:lnTo>
                      <a:pt x="407" y="1181"/>
                    </a:lnTo>
                    <a:lnTo>
                      <a:pt x="407" y="104"/>
                    </a:lnTo>
                    <a:lnTo>
                      <a:pt x="444" y="104"/>
                    </a:lnTo>
                    <a:lnTo>
                      <a:pt x="444" y="1181"/>
                    </a:lnTo>
                    <a:lnTo>
                      <a:pt x="471" y="1181"/>
                    </a:lnTo>
                    <a:lnTo>
                      <a:pt x="471" y="104"/>
                    </a:lnTo>
                    <a:lnTo>
                      <a:pt x="508" y="104"/>
                    </a:lnTo>
                    <a:lnTo>
                      <a:pt x="508" y="1181"/>
                    </a:lnTo>
                    <a:lnTo>
                      <a:pt x="534" y="1181"/>
                    </a:lnTo>
                    <a:lnTo>
                      <a:pt x="534" y="104"/>
                    </a:lnTo>
                    <a:lnTo>
                      <a:pt x="574" y="104"/>
                    </a:lnTo>
                    <a:lnTo>
                      <a:pt x="574" y="1181"/>
                    </a:lnTo>
                    <a:lnTo>
                      <a:pt x="601" y="1181"/>
                    </a:lnTo>
                    <a:lnTo>
                      <a:pt x="601" y="104"/>
                    </a:lnTo>
                    <a:lnTo>
                      <a:pt x="638" y="104"/>
                    </a:lnTo>
                    <a:lnTo>
                      <a:pt x="638" y="1181"/>
                    </a:lnTo>
                    <a:lnTo>
                      <a:pt x="664" y="1181"/>
                    </a:lnTo>
                    <a:lnTo>
                      <a:pt x="664" y="104"/>
                    </a:lnTo>
                    <a:lnTo>
                      <a:pt x="704" y="104"/>
                    </a:lnTo>
                    <a:lnTo>
                      <a:pt x="704" y="1181"/>
                    </a:lnTo>
                    <a:lnTo>
                      <a:pt x="728" y="1181"/>
                    </a:lnTo>
                    <a:lnTo>
                      <a:pt x="728" y="104"/>
                    </a:lnTo>
                    <a:lnTo>
                      <a:pt x="767" y="104"/>
                    </a:lnTo>
                    <a:lnTo>
                      <a:pt x="767" y="1181"/>
                    </a:lnTo>
                    <a:lnTo>
                      <a:pt x="794" y="1181"/>
                    </a:lnTo>
                    <a:lnTo>
                      <a:pt x="794" y="104"/>
                    </a:lnTo>
                    <a:lnTo>
                      <a:pt x="831" y="104"/>
                    </a:lnTo>
                    <a:lnTo>
                      <a:pt x="831" y="1181"/>
                    </a:lnTo>
                    <a:lnTo>
                      <a:pt x="857" y="1181"/>
                    </a:lnTo>
                    <a:lnTo>
                      <a:pt x="857" y="104"/>
                    </a:lnTo>
                    <a:lnTo>
                      <a:pt x="857" y="69"/>
                    </a:lnTo>
                    <a:lnTo>
                      <a:pt x="857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: Shape 30"/>
              <p:cNvSpPr/>
              <p:nvPr/>
            </p:nvSpPr>
            <p:spPr>
              <a:xfrm>
                <a:off x="6464160" y="1778040"/>
                <a:ext cx="895680" cy="452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89" h="1258">
                    <a:moveTo>
                      <a:pt x="1247" y="0"/>
                    </a:moveTo>
                    <a:lnTo>
                      <a:pt x="0" y="1258"/>
                    </a:lnTo>
                    <a:lnTo>
                      <a:pt x="2489" y="125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: Shape 31"/>
              <p:cNvSpPr/>
              <p:nvPr/>
            </p:nvSpPr>
            <p:spPr>
              <a:xfrm>
                <a:off x="7193519" y="1638000"/>
                <a:ext cx="381960" cy="595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2" h="1655">
                    <a:moveTo>
                      <a:pt x="980" y="0"/>
                    </a:moveTo>
                    <a:lnTo>
                      <a:pt x="882" y="0"/>
                    </a:lnTo>
                    <a:lnTo>
                      <a:pt x="882" y="193"/>
                    </a:lnTo>
                    <a:lnTo>
                      <a:pt x="794" y="193"/>
                    </a:lnTo>
                    <a:lnTo>
                      <a:pt x="794" y="344"/>
                    </a:lnTo>
                    <a:lnTo>
                      <a:pt x="273" y="344"/>
                    </a:lnTo>
                    <a:lnTo>
                      <a:pt x="273" y="193"/>
                    </a:lnTo>
                    <a:lnTo>
                      <a:pt x="185" y="193"/>
                    </a:lnTo>
                    <a:lnTo>
                      <a:pt x="185" y="0"/>
                    </a:lnTo>
                    <a:lnTo>
                      <a:pt x="87" y="0"/>
                    </a:lnTo>
                    <a:lnTo>
                      <a:pt x="87" y="193"/>
                    </a:lnTo>
                    <a:lnTo>
                      <a:pt x="0" y="193"/>
                    </a:lnTo>
                    <a:lnTo>
                      <a:pt x="0" y="1655"/>
                    </a:lnTo>
                    <a:lnTo>
                      <a:pt x="270" y="1655"/>
                    </a:lnTo>
                    <a:lnTo>
                      <a:pt x="270" y="1475"/>
                    </a:lnTo>
                    <a:lnTo>
                      <a:pt x="792" y="1475"/>
                    </a:lnTo>
                    <a:lnTo>
                      <a:pt x="792" y="1655"/>
                    </a:lnTo>
                    <a:lnTo>
                      <a:pt x="1062" y="1655"/>
                    </a:lnTo>
                    <a:lnTo>
                      <a:pt x="1062" y="193"/>
                    </a:lnTo>
                    <a:lnTo>
                      <a:pt x="980" y="193"/>
                    </a:lnTo>
                    <a:close/>
                    <a:moveTo>
                      <a:pt x="797" y="421"/>
                    </a:moveTo>
                    <a:lnTo>
                      <a:pt x="797" y="450"/>
                    </a:lnTo>
                    <a:lnTo>
                      <a:pt x="275" y="450"/>
                    </a:lnTo>
                    <a:lnTo>
                      <a:pt x="275" y="421"/>
                    </a:lnTo>
                    <a:close/>
                    <a:moveTo>
                      <a:pt x="275" y="1189"/>
                    </a:moveTo>
                    <a:lnTo>
                      <a:pt x="275" y="1160"/>
                    </a:lnTo>
                    <a:lnTo>
                      <a:pt x="797" y="1160"/>
                    </a:lnTo>
                    <a:lnTo>
                      <a:pt x="797" y="1189"/>
                    </a:lnTo>
                    <a:close/>
                    <a:moveTo>
                      <a:pt x="797" y="1266"/>
                    </a:moveTo>
                    <a:lnTo>
                      <a:pt x="797" y="1295"/>
                    </a:lnTo>
                    <a:lnTo>
                      <a:pt x="275" y="1295"/>
                    </a:lnTo>
                    <a:lnTo>
                      <a:pt x="275" y="1266"/>
                    </a:lnTo>
                    <a:close/>
                    <a:moveTo>
                      <a:pt x="275" y="1083"/>
                    </a:moveTo>
                    <a:lnTo>
                      <a:pt x="275" y="1054"/>
                    </a:lnTo>
                    <a:lnTo>
                      <a:pt x="797" y="1054"/>
                    </a:lnTo>
                    <a:lnTo>
                      <a:pt x="797" y="1083"/>
                    </a:lnTo>
                    <a:close/>
                    <a:moveTo>
                      <a:pt x="275" y="977"/>
                    </a:moveTo>
                    <a:lnTo>
                      <a:pt x="275" y="948"/>
                    </a:lnTo>
                    <a:lnTo>
                      <a:pt x="797" y="948"/>
                    </a:lnTo>
                    <a:lnTo>
                      <a:pt x="797" y="977"/>
                    </a:lnTo>
                    <a:close/>
                    <a:moveTo>
                      <a:pt x="275" y="871"/>
                    </a:moveTo>
                    <a:lnTo>
                      <a:pt x="275" y="842"/>
                    </a:lnTo>
                    <a:lnTo>
                      <a:pt x="797" y="842"/>
                    </a:lnTo>
                    <a:lnTo>
                      <a:pt x="797" y="871"/>
                    </a:lnTo>
                    <a:close/>
                    <a:moveTo>
                      <a:pt x="275" y="768"/>
                    </a:moveTo>
                    <a:lnTo>
                      <a:pt x="275" y="739"/>
                    </a:lnTo>
                    <a:lnTo>
                      <a:pt x="797" y="739"/>
                    </a:lnTo>
                    <a:lnTo>
                      <a:pt x="797" y="768"/>
                    </a:lnTo>
                    <a:close/>
                    <a:moveTo>
                      <a:pt x="275" y="662"/>
                    </a:moveTo>
                    <a:lnTo>
                      <a:pt x="275" y="633"/>
                    </a:lnTo>
                    <a:lnTo>
                      <a:pt x="797" y="633"/>
                    </a:lnTo>
                    <a:lnTo>
                      <a:pt x="797" y="662"/>
                    </a:lnTo>
                    <a:close/>
                    <a:moveTo>
                      <a:pt x="275" y="556"/>
                    </a:moveTo>
                    <a:lnTo>
                      <a:pt x="275" y="527"/>
                    </a:lnTo>
                    <a:lnTo>
                      <a:pt x="797" y="527"/>
                    </a:lnTo>
                    <a:lnTo>
                      <a:pt x="797" y="556"/>
                    </a:lnTo>
                    <a:close/>
                    <a:moveTo>
                      <a:pt x="275" y="1401"/>
                    </a:moveTo>
                    <a:lnTo>
                      <a:pt x="275" y="1372"/>
                    </a:lnTo>
                    <a:lnTo>
                      <a:pt x="797" y="1372"/>
                    </a:lnTo>
                    <a:lnTo>
                      <a:pt x="797" y="1401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: Shape 32"/>
              <p:cNvSpPr/>
              <p:nvPr/>
            </p:nvSpPr>
            <p:spPr>
              <a:xfrm>
                <a:off x="7260120" y="2180520"/>
                <a:ext cx="255960" cy="27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2" h="76">
                    <a:moveTo>
                      <a:pt x="356" y="76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712" y="0"/>
                    </a:lnTo>
                    <a:lnTo>
                      <a:pt x="712" y="7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: Shape 33"/>
              <p:cNvSpPr/>
              <p:nvPr/>
            </p:nvSpPr>
            <p:spPr>
              <a:xfrm>
                <a:off x="7714079" y="2033640"/>
                <a:ext cx="285480" cy="211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4" h="588">
                    <a:moveTo>
                      <a:pt x="638" y="138"/>
                    </a:moveTo>
                    <a:lnTo>
                      <a:pt x="638" y="371"/>
                    </a:lnTo>
                    <a:lnTo>
                      <a:pt x="434" y="371"/>
                    </a:lnTo>
                    <a:lnTo>
                      <a:pt x="434" y="0"/>
                    </a:lnTo>
                    <a:lnTo>
                      <a:pt x="153" y="0"/>
                    </a:lnTo>
                    <a:lnTo>
                      <a:pt x="153" y="371"/>
                    </a:lnTo>
                    <a:lnTo>
                      <a:pt x="0" y="371"/>
                    </a:lnTo>
                    <a:lnTo>
                      <a:pt x="0" y="524"/>
                    </a:lnTo>
                    <a:lnTo>
                      <a:pt x="153" y="524"/>
                    </a:lnTo>
                    <a:lnTo>
                      <a:pt x="153" y="580"/>
                    </a:lnTo>
                    <a:lnTo>
                      <a:pt x="434" y="580"/>
                    </a:lnTo>
                    <a:lnTo>
                      <a:pt x="434" y="524"/>
                    </a:lnTo>
                    <a:lnTo>
                      <a:pt x="638" y="524"/>
                    </a:lnTo>
                    <a:lnTo>
                      <a:pt x="638" y="588"/>
                    </a:lnTo>
                    <a:lnTo>
                      <a:pt x="794" y="588"/>
                    </a:lnTo>
                    <a:lnTo>
                      <a:pt x="794" y="138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: Shape 34"/>
              <p:cNvSpPr/>
              <p:nvPr/>
            </p:nvSpPr>
            <p:spPr>
              <a:xfrm>
                <a:off x="5578560" y="1624680"/>
                <a:ext cx="123480" cy="586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4" h="1631">
                    <a:moveTo>
                      <a:pt x="344" y="1626"/>
                    </a:moveTo>
                    <a:cubicBezTo>
                      <a:pt x="344" y="1620"/>
                      <a:pt x="260" y="977"/>
                      <a:pt x="260" y="582"/>
                    </a:cubicBezTo>
                    <a:cubicBezTo>
                      <a:pt x="260" y="190"/>
                      <a:pt x="260" y="161"/>
                      <a:pt x="273" y="50"/>
                    </a:cubicBezTo>
                    <a:lnTo>
                      <a:pt x="289" y="50"/>
                    </a:lnTo>
                    <a:lnTo>
                      <a:pt x="289" y="0"/>
                    </a:lnTo>
                    <a:lnTo>
                      <a:pt x="58" y="0"/>
                    </a:lnTo>
                    <a:lnTo>
                      <a:pt x="58" y="50"/>
                    </a:lnTo>
                    <a:lnTo>
                      <a:pt x="72" y="50"/>
                    </a:lnTo>
                    <a:cubicBezTo>
                      <a:pt x="85" y="161"/>
                      <a:pt x="85" y="190"/>
                      <a:pt x="85" y="582"/>
                    </a:cubicBezTo>
                    <a:cubicBezTo>
                      <a:pt x="85" y="977"/>
                      <a:pt x="0" y="1620"/>
                      <a:pt x="0" y="1626"/>
                    </a:cubicBezTo>
                    <a:lnTo>
                      <a:pt x="32" y="1631"/>
                    </a:lnTo>
                    <a:cubicBezTo>
                      <a:pt x="32" y="1626"/>
                      <a:pt x="77" y="1292"/>
                      <a:pt x="101" y="958"/>
                    </a:cubicBezTo>
                    <a:lnTo>
                      <a:pt x="101" y="1247"/>
                    </a:lnTo>
                    <a:lnTo>
                      <a:pt x="154" y="1247"/>
                    </a:lnTo>
                    <a:lnTo>
                      <a:pt x="154" y="1631"/>
                    </a:lnTo>
                    <a:lnTo>
                      <a:pt x="186" y="1631"/>
                    </a:lnTo>
                    <a:lnTo>
                      <a:pt x="186" y="1247"/>
                    </a:lnTo>
                    <a:lnTo>
                      <a:pt x="238" y="1247"/>
                    </a:lnTo>
                    <a:lnTo>
                      <a:pt x="238" y="964"/>
                    </a:lnTo>
                    <a:cubicBezTo>
                      <a:pt x="262" y="1295"/>
                      <a:pt x="307" y="1623"/>
                      <a:pt x="307" y="1628"/>
                    </a:cubicBezTo>
                    <a:close/>
                    <a:moveTo>
                      <a:pt x="117" y="175"/>
                    </a:moveTo>
                    <a:cubicBezTo>
                      <a:pt x="114" y="127"/>
                      <a:pt x="111" y="95"/>
                      <a:pt x="106" y="50"/>
                    </a:cubicBezTo>
                    <a:lnTo>
                      <a:pt x="156" y="50"/>
                    </a:lnTo>
                    <a:lnTo>
                      <a:pt x="156" y="175"/>
                    </a:lnTo>
                    <a:close/>
                    <a:moveTo>
                      <a:pt x="191" y="50"/>
                    </a:moveTo>
                    <a:lnTo>
                      <a:pt x="241" y="50"/>
                    </a:lnTo>
                    <a:cubicBezTo>
                      <a:pt x="236" y="95"/>
                      <a:pt x="233" y="127"/>
                      <a:pt x="231" y="175"/>
                    </a:cubicBezTo>
                    <a:lnTo>
                      <a:pt x="191" y="175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: Shape 35"/>
              <p:cNvSpPr/>
              <p:nvPr/>
            </p:nvSpPr>
            <p:spPr>
              <a:xfrm>
                <a:off x="5569920" y="1391040"/>
                <a:ext cx="145440" cy="225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5" h="628">
                    <a:moveTo>
                      <a:pt x="405" y="469"/>
                    </a:moveTo>
                    <a:lnTo>
                      <a:pt x="355" y="469"/>
                    </a:lnTo>
                    <a:lnTo>
                      <a:pt x="297" y="424"/>
                    </a:lnTo>
                    <a:lnTo>
                      <a:pt x="270" y="424"/>
                    </a:lnTo>
                    <a:lnTo>
                      <a:pt x="270" y="400"/>
                    </a:lnTo>
                    <a:lnTo>
                      <a:pt x="225" y="400"/>
                    </a:lnTo>
                    <a:lnTo>
                      <a:pt x="225" y="90"/>
                    </a:lnTo>
                    <a:lnTo>
                      <a:pt x="210" y="90"/>
                    </a:lnTo>
                    <a:lnTo>
                      <a:pt x="210" y="0"/>
                    </a:lnTo>
                    <a:lnTo>
                      <a:pt x="196" y="0"/>
                    </a:lnTo>
                    <a:lnTo>
                      <a:pt x="196" y="90"/>
                    </a:lnTo>
                    <a:lnTo>
                      <a:pt x="180" y="90"/>
                    </a:lnTo>
                    <a:lnTo>
                      <a:pt x="180" y="400"/>
                    </a:lnTo>
                    <a:lnTo>
                      <a:pt x="135" y="400"/>
                    </a:lnTo>
                    <a:lnTo>
                      <a:pt x="135" y="424"/>
                    </a:lnTo>
                    <a:lnTo>
                      <a:pt x="104" y="424"/>
                    </a:lnTo>
                    <a:lnTo>
                      <a:pt x="48" y="469"/>
                    </a:lnTo>
                    <a:lnTo>
                      <a:pt x="0" y="469"/>
                    </a:lnTo>
                    <a:lnTo>
                      <a:pt x="0" y="503"/>
                    </a:lnTo>
                    <a:lnTo>
                      <a:pt x="43" y="503"/>
                    </a:lnTo>
                    <a:lnTo>
                      <a:pt x="85" y="628"/>
                    </a:lnTo>
                    <a:lnTo>
                      <a:pt x="329" y="628"/>
                    </a:lnTo>
                    <a:lnTo>
                      <a:pt x="366" y="503"/>
                    </a:lnTo>
                    <a:lnTo>
                      <a:pt x="405" y="50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hangingPunct="0"/>
                <a:endParaRPr lang="en-US" sz="1800">
                  <a:solidFill>
                    <a:srgbClr val="39393B"/>
                  </a:solidFill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0" y="4786058"/>
              <a:ext cx="9144000" cy="35744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91440" tIns="45720" rIns="91440" bIns="45720" rtlCol="0" anchor="ctr"/>
            <a:lstStyle/>
            <a:p>
              <a:pPr algn="ctr" defTabSz="514337"/>
              <a:endParaRPr lang="en-US" sz="1400" dirty="0" err="1">
                <a:solidFill>
                  <a:srgbClr val="FFFFFF"/>
                </a:solidFill>
                <a:ea typeface="Arial" pitchFamily="-107" charset="0"/>
                <a:cs typeface="Arial" pitchFamily="-107" charset="0"/>
                <a:sym typeface="Arial" pitchFamily="-107" charset="0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white">
          <a:xfrm>
            <a:off x="359052" y="413620"/>
            <a:ext cx="8394466" cy="1142052"/>
          </a:xfrm>
        </p:spPr>
        <p:txBody>
          <a:bodyPr anchor="t"/>
          <a:lstStyle>
            <a:lvl1pPr marL="6251" indent="-6251" algn="l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b="0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r>
              <a:rPr lang="en-US" dirty="0" smtClean="0"/>
              <a:t>Demo Slide</a:t>
            </a:r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985510" y="4946906"/>
            <a:ext cx="247213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r" defTabSz="610729"/>
            <a:r>
              <a:rPr lang="en-US" sz="600" dirty="0">
                <a:solidFill>
                  <a:srgbClr val="FFFFFF">
                    <a:alpha val="60000"/>
                  </a:srgbClr>
                </a:solidFill>
                <a:cs typeface="CiscoSans Thin"/>
              </a:rPr>
              <a:t>© </a:t>
            </a:r>
            <a:r>
              <a:rPr lang="en-US" sz="600" dirty="0" smtClean="0">
                <a:solidFill>
                  <a:srgbClr val="FFFFFF">
                    <a:alpha val="60000"/>
                  </a:srgbClr>
                </a:solidFill>
                <a:cs typeface="CiscoSans Thin"/>
              </a:rPr>
              <a:t>2017  </a:t>
            </a:r>
            <a:r>
              <a:rPr lang="en-US" sz="600" dirty="0">
                <a:solidFill>
                  <a:srgbClr val="FFFFFF">
                    <a:alpha val="60000"/>
                  </a:srgbClr>
                </a:solidFill>
                <a:cs typeface="CiscoSans Thin"/>
              </a:rPr>
              <a:t>Cisco and/or its affiliates. All rights reserved.   Cisco Public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90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147184AB-7A0E-0A43-BAFD-886134CE5442}" type="slidenum">
              <a:rPr>
                <a:solidFill>
                  <a:srgbClr val="FFFFFF">
                    <a:alpha val="60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4" y="4946905"/>
            <a:ext cx="71686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bg1">
                    <a:alpha val="60000"/>
                  </a:schemeClr>
                </a:solidFill>
                <a:cs typeface="CiscoSans Thin"/>
              </a:defRPr>
            </a:lvl1pPr>
          </a:lstStyle>
          <a:p>
            <a:r>
              <a:rPr smtClean="0">
                <a:solidFill>
                  <a:srgbClr val="FFFFFF">
                    <a:alpha val="60000"/>
                  </a:srgbClr>
                </a:solidFill>
              </a:rPr>
              <a:t>BRKSEC-3697</a:t>
            </a:r>
            <a:endParaRPr>
              <a:solidFill>
                <a:srgbClr val="FFFFFF">
                  <a:alpha val="60000"/>
                </a:srgb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54862" y="4785455"/>
            <a:ext cx="820227" cy="274319"/>
            <a:chOff x="1741456" y="4513412"/>
            <a:chExt cx="1027381" cy="343600"/>
          </a:xfrm>
          <a:solidFill>
            <a:schemeClr val="bg1"/>
          </a:solidFill>
        </p:grpSpPr>
        <p:sp>
          <p:nvSpPr>
            <p:cNvPr id="53" name="Freeform: Shape 1"/>
            <p:cNvSpPr/>
            <p:nvPr/>
          </p:nvSpPr>
          <p:spPr>
            <a:xfrm>
              <a:off x="2624973" y="4513412"/>
              <a:ext cx="143864" cy="34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8" h="1806">
                  <a:moveTo>
                    <a:pt x="242" y="829"/>
                  </a:moveTo>
                  <a:cubicBezTo>
                    <a:pt x="215" y="896"/>
                    <a:pt x="204" y="941"/>
                    <a:pt x="204" y="964"/>
                  </a:cubicBezTo>
                  <a:cubicBezTo>
                    <a:pt x="183" y="999"/>
                    <a:pt x="175" y="1070"/>
                    <a:pt x="175" y="1097"/>
                  </a:cubicBezTo>
                  <a:lnTo>
                    <a:pt x="175" y="1129"/>
                  </a:lnTo>
                  <a:lnTo>
                    <a:pt x="223" y="1208"/>
                  </a:lnTo>
                  <a:cubicBezTo>
                    <a:pt x="250" y="1245"/>
                    <a:pt x="218" y="1258"/>
                    <a:pt x="292" y="1282"/>
                  </a:cubicBezTo>
                  <a:cubicBezTo>
                    <a:pt x="318" y="1282"/>
                    <a:pt x="340" y="1261"/>
                    <a:pt x="353" y="1221"/>
                  </a:cubicBezTo>
                  <a:lnTo>
                    <a:pt x="353" y="1208"/>
                  </a:lnTo>
                  <a:cubicBezTo>
                    <a:pt x="353" y="1113"/>
                    <a:pt x="387" y="978"/>
                    <a:pt x="419" y="888"/>
                  </a:cubicBezTo>
                  <a:cubicBezTo>
                    <a:pt x="419" y="845"/>
                    <a:pt x="456" y="718"/>
                    <a:pt x="588" y="406"/>
                  </a:cubicBezTo>
                  <a:cubicBezTo>
                    <a:pt x="588" y="371"/>
                    <a:pt x="618" y="308"/>
                    <a:pt x="678" y="210"/>
                  </a:cubicBezTo>
                  <a:cubicBezTo>
                    <a:pt x="729" y="125"/>
                    <a:pt x="742" y="138"/>
                    <a:pt x="758" y="128"/>
                  </a:cubicBezTo>
                  <a:lnTo>
                    <a:pt x="758" y="80"/>
                  </a:lnTo>
                  <a:lnTo>
                    <a:pt x="739" y="61"/>
                  </a:lnTo>
                  <a:cubicBezTo>
                    <a:pt x="739" y="61"/>
                    <a:pt x="721" y="43"/>
                    <a:pt x="671" y="22"/>
                  </a:cubicBezTo>
                  <a:cubicBezTo>
                    <a:pt x="671" y="22"/>
                    <a:pt x="620" y="0"/>
                    <a:pt x="604" y="0"/>
                  </a:cubicBezTo>
                  <a:cubicBezTo>
                    <a:pt x="588" y="0"/>
                    <a:pt x="557" y="32"/>
                    <a:pt x="530" y="93"/>
                  </a:cubicBezTo>
                  <a:close/>
                  <a:moveTo>
                    <a:pt x="14" y="1738"/>
                  </a:moveTo>
                  <a:cubicBezTo>
                    <a:pt x="14" y="1772"/>
                    <a:pt x="-18" y="1783"/>
                    <a:pt x="16" y="1806"/>
                  </a:cubicBezTo>
                  <a:lnTo>
                    <a:pt x="77" y="1806"/>
                  </a:lnTo>
                  <a:cubicBezTo>
                    <a:pt x="144" y="1775"/>
                    <a:pt x="167" y="1716"/>
                    <a:pt x="252" y="1528"/>
                  </a:cubicBezTo>
                  <a:lnTo>
                    <a:pt x="252" y="1486"/>
                  </a:lnTo>
                  <a:cubicBezTo>
                    <a:pt x="252" y="1460"/>
                    <a:pt x="273" y="1446"/>
                    <a:pt x="218" y="1412"/>
                  </a:cubicBezTo>
                  <a:lnTo>
                    <a:pt x="202" y="1412"/>
                  </a:lnTo>
                  <a:cubicBezTo>
                    <a:pt x="93" y="1409"/>
                    <a:pt x="67" y="1465"/>
                    <a:pt x="14" y="16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"/>
            <p:cNvSpPr/>
            <p:nvPr/>
          </p:nvSpPr>
          <p:spPr>
            <a:xfrm>
              <a:off x="2244124" y="4551801"/>
              <a:ext cx="81339" cy="3042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9" h="1602">
                  <a:moveTo>
                    <a:pt x="244" y="1533"/>
                  </a:moveTo>
                  <a:cubicBezTo>
                    <a:pt x="209" y="1533"/>
                    <a:pt x="199" y="1483"/>
                    <a:pt x="183" y="1329"/>
                  </a:cubicBezTo>
                  <a:cubicBezTo>
                    <a:pt x="201" y="1064"/>
                    <a:pt x="223" y="884"/>
                    <a:pt x="241" y="789"/>
                  </a:cubicBezTo>
                  <a:cubicBezTo>
                    <a:pt x="323" y="384"/>
                    <a:pt x="307" y="458"/>
                    <a:pt x="366" y="320"/>
                  </a:cubicBezTo>
                  <a:cubicBezTo>
                    <a:pt x="424" y="180"/>
                    <a:pt x="429" y="161"/>
                    <a:pt x="429" y="119"/>
                  </a:cubicBezTo>
                  <a:cubicBezTo>
                    <a:pt x="429" y="71"/>
                    <a:pt x="376" y="32"/>
                    <a:pt x="268" y="0"/>
                  </a:cubicBezTo>
                  <a:lnTo>
                    <a:pt x="260" y="0"/>
                  </a:lnTo>
                  <a:lnTo>
                    <a:pt x="257" y="2"/>
                  </a:lnTo>
                  <a:cubicBezTo>
                    <a:pt x="257" y="2"/>
                    <a:pt x="254" y="5"/>
                    <a:pt x="241" y="63"/>
                  </a:cubicBezTo>
                  <a:lnTo>
                    <a:pt x="209" y="201"/>
                  </a:lnTo>
                  <a:cubicBezTo>
                    <a:pt x="130" y="535"/>
                    <a:pt x="127" y="564"/>
                    <a:pt x="109" y="614"/>
                  </a:cubicBezTo>
                  <a:cubicBezTo>
                    <a:pt x="-8" y="1138"/>
                    <a:pt x="0" y="1213"/>
                    <a:pt x="0" y="1340"/>
                  </a:cubicBezTo>
                  <a:cubicBezTo>
                    <a:pt x="5" y="1385"/>
                    <a:pt x="27" y="1432"/>
                    <a:pt x="66" y="1483"/>
                  </a:cubicBezTo>
                  <a:cubicBezTo>
                    <a:pt x="146" y="1562"/>
                    <a:pt x="212" y="1602"/>
                    <a:pt x="257" y="16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3"/>
            <p:cNvSpPr/>
            <p:nvPr/>
          </p:nvSpPr>
          <p:spPr>
            <a:xfrm>
              <a:off x="2307789" y="4611664"/>
              <a:ext cx="82479" cy="2445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1288">
                  <a:moveTo>
                    <a:pt x="270" y="204"/>
                  </a:moveTo>
                  <a:lnTo>
                    <a:pt x="294" y="212"/>
                  </a:lnTo>
                  <a:cubicBezTo>
                    <a:pt x="331" y="206"/>
                    <a:pt x="379" y="164"/>
                    <a:pt x="435" y="82"/>
                  </a:cubicBezTo>
                  <a:lnTo>
                    <a:pt x="432" y="71"/>
                  </a:lnTo>
                  <a:cubicBezTo>
                    <a:pt x="429" y="45"/>
                    <a:pt x="395" y="21"/>
                    <a:pt x="329" y="0"/>
                  </a:cubicBezTo>
                  <a:lnTo>
                    <a:pt x="321" y="0"/>
                  </a:lnTo>
                  <a:cubicBezTo>
                    <a:pt x="302" y="3"/>
                    <a:pt x="284" y="69"/>
                    <a:pt x="270" y="204"/>
                  </a:cubicBezTo>
                  <a:close/>
                  <a:moveTo>
                    <a:pt x="210" y="1218"/>
                  </a:moveTo>
                  <a:lnTo>
                    <a:pt x="199" y="1189"/>
                  </a:lnTo>
                  <a:cubicBezTo>
                    <a:pt x="194" y="1048"/>
                    <a:pt x="194" y="956"/>
                    <a:pt x="204" y="913"/>
                  </a:cubicBezTo>
                  <a:lnTo>
                    <a:pt x="194" y="884"/>
                  </a:lnTo>
                  <a:cubicBezTo>
                    <a:pt x="191" y="829"/>
                    <a:pt x="196" y="800"/>
                    <a:pt x="207" y="800"/>
                  </a:cubicBezTo>
                  <a:cubicBezTo>
                    <a:pt x="220" y="712"/>
                    <a:pt x="236" y="662"/>
                    <a:pt x="249" y="651"/>
                  </a:cubicBezTo>
                  <a:cubicBezTo>
                    <a:pt x="255" y="590"/>
                    <a:pt x="286" y="511"/>
                    <a:pt x="347" y="413"/>
                  </a:cubicBezTo>
                  <a:cubicBezTo>
                    <a:pt x="345" y="381"/>
                    <a:pt x="281" y="341"/>
                    <a:pt x="165" y="291"/>
                  </a:cubicBezTo>
                  <a:cubicBezTo>
                    <a:pt x="133" y="294"/>
                    <a:pt x="106" y="360"/>
                    <a:pt x="82" y="484"/>
                  </a:cubicBezTo>
                  <a:cubicBezTo>
                    <a:pt x="16" y="768"/>
                    <a:pt x="-10" y="969"/>
                    <a:pt x="3" y="1086"/>
                  </a:cubicBezTo>
                  <a:cubicBezTo>
                    <a:pt x="14" y="1168"/>
                    <a:pt x="24" y="1207"/>
                    <a:pt x="40" y="1207"/>
                  </a:cubicBezTo>
                  <a:cubicBezTo>
                    <a:pt x="96" y="1268"/>
                    <a:pt x="157" y="1295"/>
                    <a:pt x="225" y="128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"/>
            <p:cNvSpPr/>
            <p:nvPr/>
          </p:nvSpPr>
          <p:spPr>
            <a:xfrm>
              <a:off x="2387038" y="4639791"/>
              <a:ext cx="173891" cy="2162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6" h="1139">
                  <a:moveTo>
                    <a:pt x="871" y="172"/>
                  </a:moveTo>
                  <a:cubicBezTo>
                    <a:pt x="900" y="141"/>
                    <a:pt x="916" y="114"/>
                    <a:pt x="916" y="95"/>
                  </a:cubicBezTo>
                  <a:cubicBezTo>
                    <a:pt x="916" y="37"/>
                    <a:pt x="892" y="5"/>
                    <a:pt x="795" y="0"/>
                  </a:cubicBezTo>
                  <a:cubicBezTo>
                    <a:pt x="773" y="0"/>
                    <a:pt x="736" y="35"/>
                    <a:pt x="683" y="106"/>
                  </a:cubicBezTo>
                  <a:cubicBezTo>
                    <a:pt x="644" y="252"/>
                    <a:pt x="599" y="350"/>
                    <a:pt x="543" y="403"/>
                  </a:cubicBezTo>
                  <a:cubicBezTo>
                    <a:pt x="456" y="596"/>
                    <a:pt x="389" y="723"/>
                    <a:pt x="344" y="781"/>
                  </a:cubicBezTo>
                  <a:cubicBezTo>
                    <a:pt x="331" y="832"/>
                    <a:pt x="318" y="858"/>
                    <a:pt x="307" y="858"/>
                  </a:cubicBezTo>
                  <a:lnTo>
                    <a:pt x="305" y="858"/>
                  </a:lnTo>
                  <a:cubicBezTo>
                    <a:pt x="305" y="858"/>
                    <a:pt x="302" y="858"/>
                    <a:pt x="299" y="773"/>
                  </a:cubicBezTo>
                  <a:lnTo>
                    <a:pt x="294" y="569"/>
                  </a:lnTo>
                  <a:lnTo>
                    <a:pt x="302" y="498"/>
                  </a:lnTo>
                  <a:lnTo>
                    <a:pt x="286" y="416"/>
                  </a:lnTo>
                  <a:lnTo>
                    <a:pt x="294" y="397"/>
                  </a:lnTo>
                  <a:lnTo>
                    <a:pt x="278" y="363"/>
                  </a:lnTo>
                  <a:lnTo>
                    <a:pt x="286" y="339"/>
                  </a:lnTo>
                  <a:lnTo>
                    <a:pt x="286" y="334"/>
                  </a:lnTo>
                  <a:cubicBezTo>
                    <a:pt x="286" y="286"/>
                    <a:pt x="207" y="249"/>
                    <a:pt x="45" y="220"/>
                  </a:cubicBezTo>
                  <a:cubicBezTo>
                    <a:pt x="24" y="225"/>
                    <a:pt x="11" y="236"/>
                    <a:pt x="0" y="249"/>
                  </a:cubicBezTo>
                  <a:lnTo>
                    <a:pt x="0" y="260"/>
                  </a:lnTo>
                  <a:cubicBezTo>
                    <a:pt x="29" y="260"/>
                    <a:pt x="53" y="474"/>
                    <a:pt x="74" y="906"/>
                  </a:cubicBezTo>
                  <a:cubicBezTo>
                    <a:pt x="74" y="993"/>
                    <a:pt x="93" y="1049"/>
                    <a:pt x="133" y="1073"/>
                  </a:cubicBezTo>
                  <a:cubicBezTo>
                    <a:pt x="170" y="1115"/>
                    <a:pt x="215" y="1139"/>
                    <a:pt x="273" y="1139"/>
                  </a:cubicBezTo>
                  <a:lnTo>
                    <a:pt x="302" y="1139"/>
                  </a:lnTo>
                  <a:lnTo>
                    <a:pt x="305" y="1136"/>
                  </a:lnTo>
                  <a:cubicBezTo>
                    <a:pt x="305" y="1136"/>
                    <a:pt x="307" y="1134"/>
                    <a:pt x="342" y="1054"/>
                  </a:cubicBezTo>
                  <a:lnTo>
                    <a:pt x="432" y="848"/>
                  </a:lnTo>
                  <a:cubicBezTo>
                    <a:pt x="516" y="667"/>
                    <a:pt x="569" y="564"/>
                    <a:pt x="593" y="540"/>
                  </a:cubicBezTo>
                  <a:cubicBezTo>
                    <a:pt x="620" y="474"/>
                    <a:pt x="641" y="440"/>
                    <a:pt x="652" y="434"/>
                  </a:cubicBezTo>
                  <a:lnTo>
                    <a:pt x="654" y="434"/>
                  </a:lnTo>
                  <a:cubicBezTo>
                    <a:pt x="654" y="434"/>
                    <a:pt x="657" y="434"/>
                    <a:pt x="712" y="3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"/>
            <p:cNvSpPr/>
            <p:nvPr/>
          </p:nvSpPr>
          <p:spPr>
            <a:xfrm>
              <a:off x="2518358" y="4655945"/>
              <a:ext cx="124099" cy="201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4" h="1059">
                  <a:moveTo>
                    <a:pt x="337" y="53"/>
                  </a:moveTo>
                  <a:cubicBezTo>
                    <a:pt x="276" y="108"/>
                    <a:pt x="233" y="167"/>
                    <a:pt x="204" y="230"/>
                  </a:cubicBezTo>
                  <a:lnTo>
                    <a:pt x="201" y="233"/>
                  </a:lnTo>
                  <a:cubicBezTo>
                    <a:pt x="201" y="233"/>
                    <a:pt x="199" y="236"/>
                    <a:pt x="183" y="262"/>
                  </a:cubicBezTo>
                  <a:lnTo>
                    <a:pt x="125" y="368"/>
                  </a:lnTo>
                  <a:cubicBezTo>
                    <a:pt x="43" y="564"/>
                    <a:pt x="0" y="710"/>
                    <a:pt x="0" y="808"/>
                  </a:cubicBezTo>
                  <a:lnTo>
                    <a:pt x="0" y="826"/>
                  </a:lnTo>
                  <a:cubicBezTo>
                    <a:pt x="0" y="861"/>
                    <a:pt x="21" y="900"/>
                    <a:pt x="66" y="945"/>
                  </a:cubicBezTo>
                  <a:cubicBezTo>
                    <a:pt x="109" y="1019"/>
                    <a:pt x="159" y="1059"/>
                    <a:pt x="220" y="1059"/>
                  </a:cubicBezTo>
                  <a:cubicBezTo>
                    <a:pt x="268" y="1049"/>
                    <a:pt x="294" y="1038"/>
                    <a:pt x="294" y="1030"/>
                  </a:cubicBezTo>
                  <a:cubicBezTo>
                    <a:pt x="339" y="998"/>
                    <a:pt x="360" y="977"/>
                    <a:pt x="360" y="964"/>
                  </a:cubicBezTo>
                  <a:cubicBezTo>
                    <a:pt x="432" y="874"/>
                    <a:pt x="477" y="800"/>
                    <a:pt x="501" y="739"/>
                  </a:cubicBezTo>
                  <a:lnTo>
                    <a:pt x="501" y="733"/>
                  </a:lnTo>
                  <a:lnTo>
                    <a:pt x="485" y="720"/>
                  </a:lnTo>
                  <a:lnTo>
                    <a:pt x="469" y="733"/>
                  </a:lnTo>
                  <a:cubicBezTo>
                    <a:pt x="392" y="845"/>
                    <a:pt x="310" y="924"/>
                    <a:pt x="220" y="972"/>
                  </a:cubicBezTo>
                  <a:cubicBezTo>
                    <a:pt x="204" y="972"/>
                    <a:pt x="191" y="961"/>
                    <a:pt x="183" y="943"/>
                  </a:cubicBezTo>
                  <a:cubicBezTo>
                    <a:pt x="183" y="813"/>
                    <a:pt x="233" y="641"/>
                    <a:pt x="331" y="421"/>
                  </a:cubicBezTo>
                  <a:lnTo>
                    <a:pt x="382" y="424"/>
                  </a:lnTo>
                  <a:cubicBezTo>
                    <a:pt x="382" y="424"/>
                    <a:pt x="411" y="426"/>
                    <a:pt x="440" y="416"/>
                  </a:cubicBezTo>
                  <a:lnTo>
                    <a:pt x="530" y="379"/>
                  </a:lnTo>
                  <a:cubicBezTo>
                    <a:pt x="588" y="349"/>
                    <a:pt x="628" y="299"/>
                    <a:pt x="654" y="230"/>
                  </a:cubicBezTo>
                  <a:lnTo>
                    <a:pt x="654" y="159"/>
                  </a:lnTo>
                  <a:cubicBezTo>
                    <a:pt x="646" y="111"/>
                    <a:pt x="577" y="58"/>
                    <a:pt x="448" y="0"/>
                  </a:cubicBezTo>
                  <a:lnTo>
                    <a:pt x="411" y="0"/>
                  </a:lnTo>
                  <a:close/>
                  <a:moveTo>
                    <a:pt x="374" y="349"/>
                  </a:moveTo>
                  <a:cubicBezTo>
                    <a:pt x="453" y="244"/>
                    <a:pt x="506" y="191"/>
                    <a:pt x="535" y="191"/>
                  </a:cubicBezTo>
                  <a:lnTo>
                    <a:pt x="543" y="191"/>
                  </a:lnTo>
                  <a:lnTo>
                    <a:pt x="551" y="196"/>
                  </a:lnTo>
                  <a:cubicBezTo>
                    <a:pt x="498" y="310"/>
                    <a:pt x="448" y="368"/>
                    <a:pt x="405" y="368"/>
                  </a:cubicBezTo>
                  <a:lnTo>
                    <a:pt x="376" y="355"/>
                  </a:lnTo>
                  <a:lnTo>
                    <a:pt x="376" y="34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6"/>
            <p:cNvSpPr/>
            <p:nvPr/>
          </p:nvSpPr>
          <p:spPr>
            <a:xfrm>
              <a:off x="1741456" y="4718660"/>
              <a:ext cx="122009" cy="137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3" h="723">
                  <a:moveTo>
                    <a:pt x="495" y="442"/>
                  </a:moveTo>
                  <a:cubicBezTo>
                    <a:pt x="490" y="495"/>
                    <a:pt x="455" y="598"/>
                    <a:pt x="339" y="598"/>
                  </a:cubicBezTo>
                  <a:cubicBezTo>
                    <a:pt x="233" y="598"/>
                    <a:pt x="151" y="522"/>
                    <a:pt x="151" y="363"/>
                  </a:cubicBezTo>
                  <a:cubicBezTo>
                    <a:pt x="151" y="220"/>
                    <a:pt x="222" y="127"/>
                    <a:pt x="339" y="127"/>
                  </a:cubicBezTo>
                  <a:cubicBezTo>
                    <a:pt x="434" y="127"/>
                    <a:pt x="482" y="199"/>
                    <a:pt x="490" y="249"/>
                  </a:cubicBezTo>
                  <a:lnTo>
                    <a:pt x="635" y="249"/>
                  </a:lnTo>
                  <a:cubicBezTo>
                    <a:pt x="627" y="161"/>
                    <a:pt x="559" y="0"/>
                    <a:pt x="339" y="0"/>
                  </a:cubicBezTo>
                  <a:cubicBezTo>
                    <a:pt x="130" y="0"/>
                    <a:pt x="0" y="156"/>
                    <a:pt x="0" y="360"/>
                  </a:cubicBezTo>
                  <a:cubicBezTo>
                    <a:pt x="0" y="577"/>
                    <a:pt x="140" y="723"/>
                    <a:pt x="339" y="723"/>
                  </a:cubicBezTo>
                  <a:cubicBezTo>
                    <a:pt x="566" y="723"/>
                    <a:pt x="638" y="537"/>
                    <a:pt x="643" y="4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7"/>
            <p:cNvSpPr/>
            <p:nvPr/>
          </p:nvSpPr>
          <p:spPr>
            <a:xfrm>
              <a:off x="1876198" y="4721701"/>
              <a:ext cx="27556" cy="233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124">
                  <a:moveTo>
                    <a:pt x="7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12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8"/>
            <p:cNvSpPr/>
            <p:nvPr/>
          </p:nvSpPr>
          <p:spPr>
            <a:xfrm>
              <a:off x="1876198" y="4757809"/>
              <a:ext cx="27556" cy="950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501">
                  <a:moveTo>
                    <a:pt x="73" y="501"/>
                  </a:moveTo>
                  <a:lnTo>
                    <a:pt x="0" y="501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50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9"/>
            <p:cNvSpPr/>
            <p:nvPr/>
          </p:nvSpPr>
          <p:spPr>
            <a:xfrm>
              <a:off x="1914967" y="4755338"/>
              <a:ext cx="90461" cy="100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7" h="530">
                  <a:moveTo>
                    <a:pt x="16" y="146"/>
                  </a:moveTo>
                  <a:cubicBezTo>
                    <a:pt x="16" y="252"/>
                    <a:pt x="109" y="284"/>
                    <a:pt x="162" y="297"/>
                  </a:cubicBezTo>
                  <a:cubicBezTo>
                    <a:pt x="175" y="299"/>
                    <a:pt x="212" y="310"/>
                    <a:pt x="225" y="313"/>
                  </a:cubicBezTo>
                  <a:cubicBezTo>
                    <a:pt x="278" y="326"/>
                    <a:pt x="326" y="337"/>
                    <a:pt x="326" y="379"/>
                  </a:cubicBezTo>
                  <a:cubicBezTo>
                    <a:pt x="326" y="408"/>
                    <a:pt x="294" y="432"/>
                    <a:pt x="236" y="432"/>
                  </a:cubicBezTo>
                  <a:cubicBezTo>
                    <a:pt x="178" y="432"/>
                    <a:pt x="143" y="403"/>
                    <a:pt x="138" y="352"/>
                  </a:cubicBezTo>
                  <a:lnTo>
                    <a:pt x="0" y="352"/>
                  </a:lnTo>
                  <a:cubicBezTo>
                    <a:pt x="6" y="405"/>
                    <a:pt x="35" y="530"/>
                    <a:pt x="236" y="530"/>
                  </a:cubicBezTo>
                  <a:cubicBezTo>
                    <a:pt x="424" y="530"/>
                    <a:pt x="477" y="427"/>
                    <a:pt x="477" y="368"/>
                  </a:cubicBezTo>
                  <a:cubicBezTo>
                    <a:pt x="477" y="302"/>
                    <a:pt x="435" y="246"/>
                    <a:pt x="310" y="215"/>
                  </a:cubicBezTo>
                  <a:cubicBezTo>
                    <a:pt x="302" y="212"/>
                    <a:pt x="262" y="204"/>
                    <a:pt x="247" y="199"/>
                  </a:cubicBezTo>
                  <a:cubicBezTo>
                    <a:pt x="183" y="183"/>
                    <a:pt x="165" y="172"/>
                    <a:pt x="165" y="141"/>
                  </a:cubicBezTo>
                  <a:cubicBezTo>
                    <a:pt x="165" y="111"/>
                    <a:pt x="196" y="98"/>
                    <a:pt x="231" y="98"/>
                  </a:cubicBezTo>
                  <a:cubicBezTo>
                    <a:pt x="310" y="98"/>
                    <a:pt x="326" y="138"/>
                    <a:pt x="326" y="162"/>
                  </a:cubicBezTo>
                  <a:lnTo>
                    <a:pt x="464" y="162"/>
                  </a:lnTo>
                  <a:cubicBezTo>
                    <a:pt x="464" y="109"/>
                    <a:pt x="427" y="0"/>
                    <a:pt x="231" y="0"/>
                  </a:cubicBezTo>
                  <a:cubicBezTo>
                    <a:pt x="74" y="0"/>
                    <a:pt x="16" y="80"/>
                    <a:pt x="16" y="1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10"/>
            <p:cNvSpPr/>
            <p:nvPr/>
          </p:nvSpPr>
          <p:spPr>
            <a:xfrm>
              <a:off x="2012080" y="4755338"/>
              <a:ext cx="97493" cy="100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4" h="530">
                  <a:moveTo>
                    <a:pt x="376" y="331"/>
                  </a:moveTo>
                  <a:cubicBezTo>
                    <a:pt x="366" y="379"/>
                    <a:pt x="334" y="424"/>
                    <a:pt x="270" y="424"/>
                  </a:cubicBezTo>
                  <a:cubicBezTo>
                    <a:pt x="191" y="424"/>
                    <a:pt x="151" y="355"/>
                    <a:pt x="151" y="265"/>
                  </a:cubicBezTo>
                  <a:cubicBezTo>
                    <a:pt x="151" y="196"/>
                    <a:pt x="178" y="103"/>
                    <a:pt x="270" y="103"/>
                  </a:cubicBezTo>
                  <a:cubicBezTo>
                    <a:pt x="329" y="103"/>
                    <a:pt x="363" y="143"/>
                    <a:pt x="371" y="188"/>
                  </a:cubicBezTo>
                  <a:lnTo>
                    <a:pt x="511" y="188"/>
                  </a:lnTo>
                  <a:cubicBezTo>
                    <a:pt x="503" y="109"/>
                    <a:pt x="445" y="0"/>
                    <a:pt x="268" y="0"/>
                  </a:cubicBezTo>
                  <a:cubicBezTo>
                    <a:pt x="112" y="0"/>
                    <a:pt x="0" y="103"/>
                    <a:pt x="0" y="265"/>
                  </a:cubicBezTo>
                  <a:cubicBezTo>
                    <a:pt x="0" y="427"/>
                    <a:pt x="109" y="530"/>
                    <a:pt x="268" y="530"/>
                  </a:cubicBezTo>
                  <a:cubicBezTo>
                    <a:pt x="453" y="530"/>
                    <a:pt x="506" y="413"/>
                    <a:pt x="514" y="334"/>
                  </a:cubicBezTo>
                  <a:lnTo>
                    <a:pt x="376" y="33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11"/>
            <p:cNvSpPr/>
            <p:nvPr/>
          </p:nvSpPr>
          <p:spPr>
            <a:xfrm>
              <a:off x="2117744" y="4755338"/>
              <a:ext cx="101104" cy="1005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530">
                  <a:moveTo>
                    <a:pt x="268" y="0"/>
                  </a:moveTo>
                  <a:cubicBezTo>
                    <a:pt x="109" y="0"/>
                    <a:pt x="0" y="103"/>
                    <a:pt x="0" y="265"/>
                  </a:cubicBezTo>
                  <a:cubicBezTo>
                    <a:pt x="0" y="427"/>
                    <a:pt x="109" y="530"/>
                    <a:pt x="268" y="530"/>
                  </a:cubicBezTo>
                  <a:cubicBezTo>
                    <a:pt x="424" y="530"/>
                    <a:pt x="533" y="429"/>
                    <a:pt x="533" y="265"/>
                  </a:cubicBezTo>
                  <a:cubicBezTo>
                    <a:pt x="533" y="98"/>
                    <a:pt x="419" y="0"/>
                    <a:pt x="268" y="0"/>
                  </a:cubicBezTo>
                  <a:close/>
                  <a:moveTo>
                    <a:pt x="265" y="424"/>
                  </a:moveTo>
                  <a:cubicBezTo>
                    <a:pt x="188" y="424"/>
                    <a:pt x="146" y="355"/>
                    <a:pt x="146" y="265"/>
                  </a:cubicBezTo>
                  <a:cubicBezTo>
                    <a:pt x="149" y="196"/>
                    <a:pt x="175" y="103"/>
                    <a:pt x="265" y="103"/>
                  </a:cubicBezTo>
                  <a:cubicBezTo>
                    <a:pt x="347" y="103"/>
                    <a:pt x="382" y="183"/>
                    <a:pt x="382" y="265"/>
                  </a:cubicBezTo>
                  <a:cubicBezTo>
                    <a:pt x="382" y="347"/>
                    <a:pt x="347" y="424"/>
                    <a:pt x="265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hangingPunct="0"/>
              <a:endParaRPr lang="en-US" sz="1800">
                <a:solidFill>
                  <a:srgbClr val="39393B"/>
                </a:solidFill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957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5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bx.cisco.com/cbx-portal/asset.action?assetId=706742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7136" indent="0">
              <a:buNone/>
            </a:pPr>
            <a:r>
              <a:rPr lang="en-US" sz="1800" dirty="0">
                <a:ea typeface="Arial" charset="0"/>
                <a:cs typeface="Arial" charset="0"/>
              </a:rPr>
              <a:t>This presentation template uses the CiscoSans TT </a:t>
            </a:r>
            <a:r>
              <a:rPr lang="en-US" sz="1800" dirty="0" err="1">
                <a:ea typeface="Arial" charset="0"/>
                <a:cs typeface="Arial" charset="0"/>
              </a:rPr>
              <a:t>ExtraLight</a:t>
            </a:r>
            <a:r>
              <a:rPr lang="en-US" sz="1800" dirty="0">
                <a:ea typeface="Arial" charset="0"/>
                <a:cs typeface="Arial" charset="0"/>
              </a:rPr>
              <a:t> </a:t>
            </a:r>
            <a:r>
              <a:rPr lang="en-US" sz="1800" dirty="0" smtClean="0">
                <a:ea typeface="Arial" charset="0"/>
                <a:cs typeface="Arial" charset="0"/>
              </a:rPr>
              <a:t>font. If </a:t>
            </a:r>
            <a:r>
              <a:rPr lang="en-US" sz="1800" dirty="0">
                <a:ea typeface="Arial" charset="0"/>
                <a:cs typeface="Arial" charset="0"/>
              </a:rPr>
              <a:t>the text in these two columns does not match, please take a moment to install the font. Otherwise, your presentation will not display correctly.</a:t>
            </a:r>
          </a:p>
          <a:p>
            <a:pPr marL="57136" indent="0">
              <a:buNone/>
            </a:pPr>
            <a:r>
              <a:rPr lang="en-US" sz="1800" dirty="0">
                <a:ea typeface="Arial" charset="0"/>
                <a:cs typeface="Arial" charset="0"/>
              </a:rPr>
              <a:t>Please download the fonts from Brand Exchange </a:t>
            </a:r>
            <a:r>
              <a:rPr lang="en-US" sz="1800" dirty="0">
                <a:ea typeface="Arial" charset="0"/>
                <a:cs typeface="Arial" charset="0"/>
                <a:hlinkClick r:id="rId2"/>
              </a:rPr>
              <a:t>here</a:t>
            </a:r>
            <a:r>
              <a:rPr lang="en-US" sz="1800" dirty="0">
                <a:ea typeface="Arial" charset="0"/>
                <a:cs typeface="Arial" charset="0"/>
              </a:rPr>
              <a:t>. The font can </a:t>
            </a:r>
            <a:r>
              <a:rPr lang="en-US" sz="1800" dirty="0" smtClean="0">
                <a:ea typeface="Arial" charset="0"/>
                <a:cs typeface="Arial" charset="0"/>
              </a:rPr>
              <a:t>also be </a:t>
            </a:r>
            <a:r>
              <a:rPr lang="en-US" sz="1800" dirty="0">
                <a:ea typeface="Arial" charset="0"/>
                <a:cs typeface="Arial" charset="0"/>
              </a:rPr>
              <a:t>found in the zipped folder. Double-click the font file and click “Install” in the window that appears</a:t>
            </a:r>
            <a:r>
              <a:rPr lang="en-US" sz="1800" dirty="0" smtClean="0">
                <a:ea typeface="Arial" charset="0"/>
                <a:cs typeface="Arial" charset="0"/>
              </a:rPr>
              <a:t>. </a:t>
            </a:r>
            <a:endParaRPr lang="en-US" sz="1800" dirty="0">
              <a:ea typeface="Arial" charset="0"/>
              <a:cs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Arial" charset="0"/>
                <a:cs typeface="Arial" charset="0"/>
              </a:rPr>
              <a:t>Please read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07" y="1169323"/>
            <a:ext cx="4023709" cy="3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5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T Woland, CCIE #20113, Principal Engineer - Advanced Threat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Neil Patel, API Guru, Technical Marketing Engineer </a:t>
            </a:r>
            <a:r>
              <a:rPr lang="mr-IN" dirty="0" smtClean="0"/>
              <a:t>–</a:t>
            </a:r>
            <a:r>
              <a:rPr lang="en-US" dirty="0" smtClean="0"/>
              <a:t> Advanced Threat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496" y="4348762"/>
            <a:ext cx="7037805" cy="288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Working within confines of our self-inflicted limits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RTC-AMP-ISE Script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361305" y="4420629"/>
            <a:ext cx="1472489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smtClean="0"/>
              <a:t>Rev: July 2017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416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RTC-AMP-ISE Python Scripts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52925" y="1077914"/>
            <a:ext cx="8513064" cy="33988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Script to identify computers in AMP that have had certain events fire: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Threat Quarantined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Threat Detected</a:t>
            </a:r>
          </a:p>
          <a:p>
            <a:r>
              <a:rPr lang="en-US" dirty="0" smtClean="0"/>
              <a:t>Move computers w/ those events into new groups in AMP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ATW-Isolated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computers who have had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Threat Quarantined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ATW-Triage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computers who have had </a:t>
            </a:r>
            <a:r>
              <a:rPr lang="en-US" dirty="0" smtClean="0">
                <a:solidFill>
                  <a:srgbClr val="7030A0"/>
                </a:solidFill>
              </a:rPr>
              <a:t>Threat Detected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Assign ANC labels to those endpoints for Rapid Threat Containment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ANC-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KickFromNetwork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computers who have had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Threat Quarantined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ANC-Investigate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computers not in first group who have </a:t>
            </a:r>
            <a:r>
              <a:rPr lang="en-US" dirty="0" smtClean="0">
                <a:solidFill>
                  <a:srgbClr val="7030A0"/>
                </a:solidFill>
              </a:rPr>
              <a:t>Threat Detected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 bwMode="auto">
          <a:xfrm>
            <a:off x="1274326" y="3239644"/>
            <a:ext cx="6895734" cy="1504099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1274326" y="1733550"/>
            <a:ext cx="6895734" cy="1504099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274326" y="839656"/>
            <a:ext cx="6895734" cy="903335"/>
          </a:xfrm>
          <a:prstGeom prst="rect">
            <a:avLst/>
          </a:prstGeom>
          <a:solidFill>
            <a:schemeClr val="bg2">
              <a:lumMod val="85000"/>
              <a:alpha val="4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91440" tIns="45720" rIns="91440" bIns="45720" rtlCol="0" anchor="ctr"/>
          <a:lstStyle/>
          <a:p>
            <a:pPr algn="ctr" defTabSz="514350"/>
            <a:endParaRPr lang="en-US" sz="1400" dirty="0" err="1" smtClean="0">
              <a:solidFill>
                <a:schemeClr val="bg1"/>
              </a:solidFill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grpSp>
        <p:nvGrpSpPr>
          <p:cNvPr id="5" name="Group 603"/>
          <p:cNvGrpSpPr>
            <a:grpSpLocks noChangeAspect="1"/>
          </p:cNvGrpSpPr>
          <p:nvPr/>
        </p:nvGrpSpPr>
        <p:grpSpPr bwMode="auto">
          <a:xfrm>
            <a:off x="1232837" y="145224"/>
            <a:ext cx="311287" cy="446888"/>
            <a:chOff x="6556" y="492"/>
            <a:chExt cx="2551" cy="3655"/>
          </a:xfrm>
          <a:solidFill>
            <a:srgbClr val="FFFFFF"/>
          </a:solidFill>
          <a:effectLst/>
        </p:grpSpPr>
        <p:sp>
          <p:nvSpPr>
            <p:cNvPr id="6" name="Freeform 579"/>
            <p:cNvSpPr>
              <a:spLocks/>
            </p:cNvSpPr>
            <p:nvPr/>
          </p:nvSpPr>
          <p:spPr bwMode="auto">
            <a:xfrm>
              <a:off x="7671" y="537"/>
              <a:ext cx="272" cy="132"/>
            </a:xfrm>
            <a:custGeom>
              <a:avLst/>
              <a:gdLst>
                <a:gd name="T0" fmla="*/ 32 w 115"/>
                <a:gd name="T1" fmla="*/ 0 h 56"/>
                <a:gd name="T2" fmla="*/ 72 w 115"/>
                <a:gd name="T3" fmla="*/ 0 h 56"/>
                <a:gd name="T4" fmla="*/ 0 w 115"/>
                <a:gd name="T5" fmla="*/ 24 h 56"/>
                <a:gd name="T6" fmla="*/ 32 w 11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56"/>
                <a:gd name="T14" fmla="*/ 115 w 11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56">
                  <a:moveTo>
                    <a:pt x="32" y="0"/>
                  </a:moveTo>
                  <a:cubicBezTo>
                    <a:pt x="45" y="0"/>
                    <a:pt x="59" y="0"/>
                    <a:pt x="72" y="0"/>
                  </a:cubicBezTo>
                  <a:cubicBezTo>
                    <a:pt x="115" y="34"/>
                    <a:pt x="15" y="56"/>
                    <a:pt x="0" y="24"/>
                  </a:cubicBezTo>
                  <a:cubicBezTo>
                    <a:pt x="0" y="5"/>
                    <a:pt x="22" y="8"/>
                    <a:pt x="32" y="0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7" name="Freeform 580"/>
            <p:cNvSpPr>
              <a:spLocks/>
            </p:cNvSpPr>
            <p:nvPr/>
          </p:nvSpPr>
          <p:spPr bwMode="auto">
            <a:xfrm>
              <a:off x="7274" y="492"/>
              <a:ext cx="1304" cy="489"/>
            </a:xfrm>
            <a:custGeom>
              <a:avLst/>
              <a:gdLst>
                <a:gd name="T0" fmla="*/ 376 w 552"/>
                <a:gd name="T1" fmla="*/ 75 h 207"/>
                <a:gd name="T2" fmla="*/ 308 w 552"/>
                <a:gd name="T3" fmla="*/ 79 h 207"/>
                <a:gd name="T4" fmla="*/ 452 w 552"/>
                <a:gd name="T5" fmla="*/ 123 h 207"/>
                <a:gd name="T6" fmla="*/ 552 w 552"/>
                <a:gd name="T7" fmla="*/ 207 h 207"/>
                <a:gd name="T8" fmla="*/ 428 w 552"/>
                <a:gd name="T9" fmla="*/ 155 h 207"/>
                <a:gd name="T10" fmla="*/ 200 w 552"/>
                <a:gd name="T11" fmla="*/ 127 h 207"/>
                <a:gd name="T12" fmla="*/ 124 w 552"/>
                <a:gd name="T13" fmla="*/ 111 h 207"/>
                <a:gd name="T14" fmla="*/ 0 w 552"/>
                <a:gd name="T15" fmla="*/ 131 h 207"/>
                <a:gd name="T16" fmla="*/ 224 w 552"/>
                <a:gd name="T17" fmla="*/ 71 h 207"/>
                <a:gd name="T18" fmla="*/ 376 w 552"/>
                <a:gd name="T19" fmla="*/ 75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2"/>
                <a:gd name="T31" fmla="*/ 0 h 207"/>
                <a:gd name="T32" fmla="*/ 552 w 552"/>
                <a:gd name="T33" fmla="*/ 207 h 2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2" h="207">
                  <a:moveTo>
                    <a:pt x="376" y="75"/>
                  </a:moveTo>
                  <a:cubicBezTo>
                    <a:pt x="349" y="75"/>
                    <a:pt x="328" y="67"/>
                    <a:pt x="308" y="79"/>
                  </a:cubicBezTo>
                  <a:cubicBezTo>
                    <a:pt x="347" y="104"/>
                    <a:pt x="405" y="105"/>
                    <a:pt x="452" y="123"/>
                  </a:cubicBezTo>
                  <a:cubicBezTo>
                    <a:pt x="494" y="139"/>
                    <a:pt x="548" y="155"/>
                    <a:pt x="552" y="207"/>
                  </a:cubicBezTo>
                  <a:cubicBezTo>
                    <a:pt x="510" y="197"/>
                    <a:pt x="473" y="171"/>
                    <a:pt x="428" y="155"/>
                  </a:cubicBezTo>
                  <a:cubicBezTo>
                    <a:pt x="359" y="130"/>
                    <a:pt x="295" y="137"/>
                    <a:pt x="200" y="127"/>
                  </a:cubicBezTo>
                  <a:cubicBezTo>
                    <a:pt x="174" y="124"/>
                    <a:pt x="150" y="111"/>
                    <a:pt x="124" y="111"/>
                  </a:cubicBezTo>
                  <a:cubicBezTo>
                    <a:pt x="77" y="112"/>
                    <a:pt x="41" y="154"/>
                    <a:pt x="0" y="131"/>
                  </a:cubicBezTo>
                  <a:cubicBezTo>
                    <a:pt x="17" y="48"/>
                    <a:pt x="142" y="83"/>
                    <a:pt x="224" y="71"/>
                  </a:cubicBezTo>
                  <a:cubicBezTo>
                    <a:pt x="275" y="64"/>
                    <a:pt x="359" y="0"/>
                    <a:pt x="376" y="75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8" name="Freeform 581"/>
            <p:cNvSpPr>
              <a:spLocks/>
            </p:cNvSpPr>
            <p:nvPr/>
          </p:nvSpPr>
          <p:spPr bwMode="auto">
            <a:xfrm>
              <a:off x="8229" y="601"/>
              <a:ext cx="203" cy="175"/>
            </a:xfrm>
            <a:custGeom>
              <a:avLst/>
              <a:gdLst>
                <a:gd name="T0" fmla="*/ 80 w 86"/>
                <a:gd name="T1" fmla="*/ 65 h 74"/>
                <a:gd name="T2" fmla="*/ 0 w 86"/>
                <a:gd name="T3" fmla="*/ 41 h 74"/>
                <a:gd name="T4" fmla="*/ 80 w 86"/>
                <a:gd name="T5" fmla="*/ 65 h 74"/>
                <a:gd name="T6" fmla="*/ 0 60000 65536"/>
                <a:gd name="T7" fmla="*/ 0 60000 65536"/>
                <a:gd name="T8" fmla="*/ 0 60000 65536"/>
                <a:gd name="T9" fmla="*/ 0 w 86"/>
                <a:gd name="T10" fmla="*/ 0 h 74"/>
                <a:gd name="T11" fmla="*/ 86 w 86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74">
                  <a:moveTo>
                    <a:pt x="80" y="65"/>
                  </a:moveTo>
                  <a:cubicBezTo>
                    <a:pt x="52" y="74"/>
                    <a:pt x="18" y="55"/>
                    <a:pt x="0" y="41"/>
                  </a:cubicBezTo>
                  <a:cubicBezTo>
                    <a:pt x="8" y="0"/>
                    <a:pt x="86" y="28"/>
                    <a:pt x="80" y="65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9" name="Freeform 582"/>
            <p:cNvSpPr>
              <a:spLocks/>
            </p:cNvSpPr>
            <p:nvPr/>
          </p:nvSpPr>
          <p:spPr bwMode="auto">
            <a:xfrm>
              <a:off x="6842" y="792"/>
              <a:ext cx="2154" cy="1030"/>
            </a:xfrm>
            <a:custGeom>
              <a:avLst/>
              <a:gdLst>
                <a:gd name="T0" fmla="*/ 895 w 912"/>
                <a:gd name="T1" fmla="*/ 436 h 436"/>
                <a:gd name="T2" fmla="*/ 831 w 912"/>
                <a:gd name="T3" fmla="*/ 336 h 436"/>
                <a:gd name="T4" fmla="*/ 759 w 912"/>
                <a:gd name="T5" fmla="*/ 248 h 436"/>
                <a:gd name="T6" fmla="*/ 747 w 912"/>
                <a:gd name="T7" fmla="*/ 184 h 436"/>
                <a:gd name="T8" fmla="*/ 491 w 912"/>
                <a:gd name="T9" fmla="*/ 64 h 436"/>
                <a:gd name="T10" fmla="*/ 295 w 912"/>
                <a:gd name="T11" fmla="*/ 44 h 436"/>
                <a:gd name="T12" fmla="*/ 479 w 912"/>
                <a:gd name="T13" fmla="*/ 84 h 436"/>
                <a:gd name="T14" fmla="*/ 727 w 912"/>
                <a:gd name="T15" fmla="*/ 220 h 436"/>
                <a:gd name="T16" fmla="*/ 471 w 912"/>
                <a:gd name="T17" fmla="*/ 120 h 436"/>
                <a:gd name="T18" fmla="*/ 363 w 912"/>
                <a:gd name="T19" fmla="*/ 120 h 436"/>
                <a:gd name="T20" fmla="*/ 275 w 912"/>
                <a:gd name="T21" fmla="*/ 92 h 436"/>
                <a:gd name="T22" fmla="*/ 7 w 912"/>
                <a:gd name="T23" fmla="*/ 216 h 436"/>
                <a:gd name="T24" fmla="*/ 99 w 912"/>
                <a:gd name="T25" fmla="*/ 132 h 436"/>
                <a:gd name="T26" fmla="*/ 251 w 912"/>
                <a:gd name="T27" fmla="*/ 24 h 436"/>
                <a:gd name="T28" fmla="*/ 387 w 912"/>
                <a:gd name="T29" fmla="*/ 24 h 436"/>
                <a:gd name="T30" fmla="*/ 503 w 912"/>
                <a:gd name="T31" fmla="*/ 28 h 436"/>
                <a:gd name="T32" fmla="*/ 779 w 912"/>
                <a:gd name="T33" fmla="*/ 148 h 436"/>
                <a:gd name="T34" fmla="*/ 803 w 912"/>
                <a:gd name="T35" fmla="*/ 228 h 436"/>
                <a:gd name="T36" fmla="*/ 847 w 912"/>
                <a:gd name="T37" fmla="*/ 276 h 436"/>
                <a:gd name="T38" fmla="*/ 895 w 912"/>
                <a:gd name="T39" fmla="*/ 436 h 4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12"/>
                <a:gd name="T61" fmla="*/ 0 h 436"/>
                <a:gd name="T62" fmla="*/ 912 w 912"/>
                <a:gd name="T63" fmla="*/ 436 h 4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12" h="436">
                  <a:moveTo>
                    <a:pt x="895" y="436"/>
                  </a:moveTo>
                  <a:cubicBezTo>
                    <a:pt x="864" y="406"/>
                    <a:pt x="854" y="371"/>
                    <a:pt x="831" y="336"/>
                  </a:cubicBezTo>
                  <a:cubicBezTo>
                    <a:pt x="811" y="305"/>
                    <a:pt x="772" y="280"/>
                    <a:pt x="759" y="248"/>
                  </a:cubicBezTo>
                  <a:cubicBezTo>
                    <a:pt x="752" y="230"/>
                    <a:pt x="756" y="204"/>
                    <a:pt x="747" y="184"/>
                  </a:cubicBezTo>
                  <a:cubicBezTo>
                    <a:pt x="721" y="123"/>
                    <a:pt x="586" y="71"/>
                    <a:pt x="491" y="64"/>
                  </a:cubicBezTo>
                  <a:cubicBezTo>
                    <a:pt x="413" y="58"/>
                    <a:pt x="362" y="58"/>
                    <a:pt x="295" y="44"/>
                  </a:cubicBezTo>
                  <a:cubicBezTo>
                    <a:pt x="321" y="92"/>
                    <a:pt x="409" y="79"/>
                    <a:pt x="479" y="84"/>
                  </a:cubicBezTo>
                  <a:cubicBezTo>
                    <a:pt x="591" y="92"/>
                    <a:pt x="712" y="133"/>
                    <a:pt x="727" y="220"/>
                  </a:cubicBezTo>
                  <a:cubicBezTo>
                    <a:pt x="646" y="185"/>
                    <a:pt x="577" y="128"/>
                    <a:pt x="471" y="120"/>
                  </a:cubicBezTo>
                  <a:cubicBezTo>
                    <a:pt x="437" y="117"/>
                    <a:pt x="399" y="124"/>
                    <a:pt x="363" y="120"/>
                  </a:cubicBezTo>
                  <a:cubicBezTo>
                    <a:pt x="333" y="116"/>
                    <a:pt x="305" y="94"/>
                    <a:pt x="275" y="92"/>
                  </a:cubicBezTo>
                  <a:cubicBezTo>
                    <a:pt x="165" y="84"/>
                    <a:pt x="112" y="218"/>
                    <a:pt x="7" y="216"/>
                  </a:cubicBezTo>
                  <a:cubicBezTo>
                    <a:pt x="0" y="168"/>
                    <a:pt x="63" y="154"/>
                    <a:pt x="99" y="132"/>
                  </a:cubicBezTo>
                  <a:cubicBezTo>
                    <a:pt x="142" y="106"/>
                    <a:pt x="199" y="55"/>
                    <a:pt x="251" y="24"/>
                  </a:cubicBezTo>
                  <a:cubicBezTo>
                    <a:pt x="292" y="0"/>
                    <a:pt x="338" y="16"/>
                    <a:pt x="387" y="24"/>
                  </a:cubicBezTo>
                  <a:cubicBezTo>
                    <a:pt x="425" y="30"/>
                    <a:pt x="464" y="25"/>
                    <a:pt x="503" y="28"/>
                  </a:cubicBezTo>
                  <a:cubicBezTo>
                    <a:pt x="592" y="34"/>
                    <a:pt x="736" y="87"/>
                    <a:pt x="779" y="148"/>
                  </a:cubicBezTo>
                  <a:cubicBezTo>
                    <a:pt x="796" y="173"/>
                    <a:pt x="793" y="202"/>
                    <a:pt x="803" y="228"/>
                  </a:cubicBezTo>
                  <a:cubicBezTo>
                    <a:pt x="811" y="248"/>
                    <a:pt x="831" y="256"/>
                    <a:pt x="847" y="276"/>
                  </a:cubicBezTo>
                  <a:cubicBezTo>
                    <a:pt x="880" y="315"/>
                    <a:pt x="912" y="375"/>
                    <a:pt x="895" y="436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0" name="Freeform 583"/>
            <p:cNvSpPr>
              <a:spLocks/>
            </p:cNvSpPr>
            <p:nvPr/>
          </p:nvSpPr>
          <p:spPr bwMode="auto">
            <a:xfrm>
              <a:off x="7010" y="844"/>
              <a:ext cx="255" cy="194"/>
            </a:xfrm>
            <a:custGeom>
              <a:avLst/>
              <a:gdLst>
                <a:gd name="T0" fmla="*/ 108 w 108"/>
                <a:gd name="T1" fmla="*/ 10 h 82"/>
                <a:gd name="T2" fmla="*/ 0 w 108"/>
                <a:gd name="T3" fmla="*/ 82 h 82"/>
                <a:gd name="T4" fmla="*/ 108 w 108"/>
                <a:gd name="T5" fmla="*/ 10 h 82"/>
                <a:gd name="T6" fmla="*/ 0 60000 65536"/>
                <a:gd name="T7" fmla="*/ 0 60000 65536"/>
                <a:gd name="T8" fmla="*/ 0 60000 65536"/>
                <a:gd name="T9" fmla="*/ 0 w 108"/>
                <a:gd name="T10" fmla="*/ 0 h 82"/>
                <a:gd name="T11" fmla="*/ 108 w 108"/>
                <a:gd name="T12" fmla="*/ 82 h 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82">
                  <a:moveTo>
                    <a:pt x="108" y="10"/>
                  </a:moveTo>
                  <a:cubicBezTo>
                    <a:pt x="93" y="53"/>
                    <a:pt x="43" y="81"/>
                    <a:pt x="0" y="82"/>
                  </a:cubicBezTo>
                  <a:cubicBezTo>
                    <a:pt x="14" y="38"/>
                    <a:pt x="53" y="0"/>
                    <a:pt x="108" y="10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1" name="Freeform 584"/>
            <p:cNvSpPr>
              <a:spLocks/>
            </p:cNvSpPr>
            <p:nvPr/>
          </p:nvSpPr>
          <p:spPr bwMode="auto">
            <a:xfrm>
              <a:off x="6632" y="1010"/>
              <a:ext cx="916" cy="859"/>
            </a:xfrm>
            <a:custGeom>
              <a:avLst/>
              <a:gdLst>
                <a:gd name="T0" fmla="*/ 388 w 388"/>
                <a:gd name="T1" fmla="*/ 36 h 364"/>
                <a:gd name="T2" fmla="*/ 220 w 388"/>
                <a:gd name="T3" fmla="*/ 148 h 364"/>
                <a:gd name="T4" fmla="*/ 192 w 388"/>
                <a:gd name="T5" fmla="*/ 200 h 364"/>
                <a:gd name="T6" fmla="*/ 96 w 388"/>
                <a:gd name="T7" fmla="*/ 276 h 364"/>
                <a:gd name="T8" fmla="*/ 12 w 388"/>
                <a:gd name="T9" fmla="*/ 364 h 364"/>
                <a:gd name="T10" fmla="*/ 88 w 388"/>
                <a:gd name="T11" fmla="*/ 232 h 364"/>
                <a:gd name="T12" fmla="*/ 160 w 388"/>
                <a:gd name="T13" fmla="*/ 184 h 364"/>
                <a:gd name="T14" fmla="*/ 208 w 388"/>
                <a:gd name="T15" fmla="*/ 104 h 364"/>
                <a:gd name="T16" fmla="*/ 388 w 388"/>
                <a:gd name="T17" fmla="*/ 36 h 3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8"/>
                <a:gd name="T28" fmla="*/ 0 h 364"/>
                <a:gd name="T29" fmla="*/ 388 w 388"/>
                <a:gd name="T30" fmla="*/ 364 h 3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8" h="364">
                  <a:moveTo>
                    <a:pt x="388" y="36"/>
                  </a:moveTo>
                  <a:cubicBezTo>
                    <a:pt x="327" y="76"/>
                    <a:pt x="262" y="93"/>
                    <a:pt x="220" y="148"/>
                  </a:cubicBezTo>
                  <a:cubicBezTo>
                    <a:pt x="208" y="164"/>
                    <a:pt x="205" y="185"/>
                    <a:pt x="192" y="200"/>
                  </a:cubicBezTo>
                  <a:cubicBezTo>
                    <a:pt x="166" y="229"/>
                    <a:pt x="126" y="246"/>
                    <a:pt x="96" y="276"/>
                  </a:cubicBezTo>
                  <a:cubicBezTo>
                    <a:pt x="66" y="306"/>
                    <a:pt x="53" y="347"/>
                    <a:pt x="12" y="364"/>
                  </a:cubicBezTo>
                  <a:cubicBezTo>
                    <a:pt x="0" y="307"/>
                    <a:pt x="48" y="268"/>
                    <a:pt x="88" y="232"/>
                  </a:cubicBezTo>
                  <a:cubicBezTo>
                    <a:pt x="110" y="212"/>
                    <a:pt x="142" y="202"/>
                    <a:pt x="160" y="184"/>
                  </a:cubicBezTo>
                  <a:cubicBezTo>
                    <a:pt x="179" y="165"/>
                    <a:pt x="187" y="127"/>
                    <a:pt x="208" y="104"/>
                  </a:cubicBezTo>
                  <a:cubicBezTo>
                    <a:pt x="245" y="65"/>
                    <a:pt x="341" y="0"/>
                    <a:pt x="388" y="36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2" name="Freeform 585"/>
            <p:cNvSpPr>
              <a:spLocks/>
            </p:cNvSpPr>
            <p:nvPr/>
          </p:nvSpPr>
          <p:spPr bwMode="auto">
            <a:xfrm>
              <a:off x="7189" y="1090"/>
              <a:ext cx="1918" cy="1885"/>
            </a:xfrm>
            <a:custGeom>
              <a:avLst/>
              <a:gdLst>
                <a:gd name="T0" fmla="*/ 812 w 812"/>
                <a:gd name="T1" fmla="*/ 598 h 798"/>
                <a:gd name="T2" fmla="*/ 812 w 812"/>
                <a:gd name="T3" fmla="*/ 682 h 798"/>
                <a:gd name="T4" fmla="*/ 760 w 812"/>
                <a:gd name="T5" fmla="*/ 798 h 798"/>
                <a:gd name="T6" fmla="*/ 772 w 812"/>
                <a:gd name="T7" fmla="*/ 590 h 798"/>
                <a:gd name="T8" fmla="*/ 576 w 812"/>
                <a:gd name="T9" fmla="*/ 182 h 798"/>
                <a:gd name="T10" fmla="*/ 100 w 812"/>
                <a:gd name="T11" fmla="*/ 94 h 798"/>
                <a:gd name="T12" fmla="*/ 0 w 812"/>
                <a:gd name="T13" fmla="*/ 154 h 798"/>
                <a:gd name="T14" fmla="*/ 112 w 812"/>
                <a:gd name="T15" fmla="*/ 50 h 798"/>
                <a:gd name="T16" fmla="*/ 364 w 812"/>
                <a:gd name="T17" fmla="*/ 22 h 798"/>
                <a:gd name="T18" fmla="*/ 812 w 812"/>
                <a:gd name="T19" fmla="*/ 598 h 7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2"/>
                <a:gd name="T31" fmla="*/ 0 h 798"/>
                <a:gd name="T32" fmla="*/ 812 w 812"/>
                <a:gd name="T33" fmla="*/ 798 h 7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2" h="798">
                  <a:moveTo>
                    <a:pt x="812" y="598"/>
                  </a:moveTo>
                  <a:cubicBezTo>
                    <a:pt x="812" y="626"/>
                    <a:pt x="812" y="654"/>
                    <a:pt x="812" y="682"/>
                  </a:cubicBezTo>
                  <a:cubicBezTo>
                    <a:pt x="796" y="722"/>
                    <a:pt x="801" y="783"/>
                    <a:pt x="760" y="798"/>
                  </a:cubicBezTo>
                  <a:cubicBezTo>
                    <a:pt x="757" y="729"/>
                    <a:pt x="777" y="659"/>
                    <a:pt x="772" y="590"/>
                  </a:cubicBezTo>
                  <a:cubicBezTo>
                    <a:pt x="760" y="437"/>
                    <a:pt x="656" y="264"/>
                    <a:pt x="576" y="182"/>
                  </a:cubicBezTo>
                  <a:cubicBezTo>
                    <a:pt x="477" y="80"/>
                    <a:pt x="267" y="0"/>
                    <a:pt x="100" y="94"/>
                  </a:cubicBezTo>
                  <a:cubicBezTo>
                    <a:pt x="64" y="114"/>
                    <a:pt x="48" y="161"/>
                    <a:pt x="0" y="154"/>
                  </a:cubicBezTo>
                  <a:cubicBezTo>
                    <a:pt x="13" y="101"/>
                    <a:pt x="67" y="72"/>
                    <a:pt x="112" y="50"/>
                  </a:cubicBezTo>
                  <a:cubicBezTo>
                    <a:pt x="181" y="17"/>
                    <a:pt x="283" y="3"/>
                    <a:pt x="364" y="22"/>
                  </a:cubicBezTo>
                  <a:cubicBezTo>
                    <a:pt x="614" y="81"/>
                    <a:pt x="776" y="324"/>
                    <a:pt x="812" y="598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3" name="Freeform 586"/>
            <p:cNvSpPr>
              <a:spLocks/>
            </p:cNvSpPr>
            <p:nvPr/>
          </p:nvSpPr>
          <p:spPr bwMode="auto">
            <a:xfrm>
              <a:off x="6556" y="1267"/>
              <a:ext cx="2407" cy="1623"/>
            </a:xfrm>
            <a:custGeom>
              <a:avLst/>
              <a:gdLst>
                <a:gd name="T0" fmla="*/ 0 w 1019"/>
                <a:gd name="T1" fmla="*/ 467 h 687"/>
                <a:gd name="T2" fmla="*/ 0 w 1019"/>
                <a:gd name="T3" fmla="*/ 435 h 687"/>
                <a:gd name="T4" fmla="*/ 220 w 1019"/>
                <a:gd name="T5" fmla="*/ 131 h 687"/>
                <a:gd name="T6" fmla="*/ 296 w 1019"/>
                <a:gd name="T7" fmla="*/ 103 h 687"/>
                <a:gd name="T8" fmla="*/ 380 w 1019"/>
                <a:gd name="T9" fmla="*/ 43 h 687"/>
                <a:gd name="T10" fmla="*/ 588 w 1019"/>
                <a:gd name="T11" fmla="*/ 3 h 687"/>
                <a:gd name="T12" fmla="*/ 844 w 1019"/>
                <a:gd name="T13" fmla="*/ 143 h 687"/>
                <a:gd name="T14" fmla="*/ 1012 w 1019"/>
                <a:gd name="T15" fmla="*/ 551 h 687"/>
                <a:gd name="T16" fmla="*/ 976 w 1019"/>
                <a:gd name="T17" fmla="*/ 687 h 687"/>
                <a:gd name="T18" fmla="*/ 968 w 1019"/>
                <a:gd name="T19" fmla="*/ 539 h 687"/>
                <a:gd name="T20" fmla="*/ 820 w 1019"/>
                <a:gd name="T21" fmla="*/ 187 h 687"/>
                <a:gd name="T22" fmla="*/ 412 w 1019"/>
                <a:gd name="T23" fmla="*/ 75 h 687"/>
                <a:gd name="T24" fmla="*/ 304 w 1019"/>
                <a:gd name="T25" fmla="*/ 151 h 687"/>
                <a:gd name="T26" fmla="*/ 232 w 1019"/>
                <a:gd name="T27" fmla="*/ 171 h 687"/>
                <a:gd name="T28" fmla="*/ 68 w 1019"/>
                <a:gd name="T29" fmla="*/ 371 h 687"/>
                <a:gd name="T30" fmla="*/ 0 w 1019"/>
                <a:gd name="T31" fmla="*/ 467 h 6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9"/>
                <a:gd name="T49" fmla="*/ 0 h 687"/>
                <a:gd name="T50" fmla="*/ 1019 w 1019"/>
                <a:gd name="T51" fmla="*/ 687 h 68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9" h="687">
                  <a:moveTo>
                    <a:pt x="0" y="467"/>
                  </a:moveTo>
                  <a:cubicBezTo>
                    <a:pt x="0" y="456"/>
                    <a:pt x="0" y="446"/>
                    <a:pt x="0" y="435"/>
                  </a:cubicBezTo>
                  <a:cubicBezTo>
                    <a:pt x="35" y="319"/>
                    <a:pt x="123" y="178"/>
                    <a:pt x="220" y="131"/>
                  </a:cubicBezTo>
                  <a:cubicBezTo>
                    <a:pt x="245" y="119"/>
                    <a:pt x="272" y="115"/>
                    <a:pt x="296" y="103"/>
                  </a:cubicBezTo>
                  <a:cubicBezTo>
                    <a:pt x="329" y="86"/>
                    <a:pt x="354" y="58"/>
                    <a:pt x="380" y="43"/>
                  </a:cubicBezTo>
                  <a:cubicBezTo>
                    <a:pt x="432" y="14"/>
                    <a:pt x="497" y="0"/>
                    <a:pt x="588" y="3"/>
                  </a:cubicBezTo>
                  <a:cubicBezTo>
                    <a:pt x="693" y="7"/>
                    <a:pt x="788" y="78"/>
                    <a:pt x="844" y="143"/>
                  </a:cubicBezTo>
                  <a:cubicBezTo>
                    <a:pt x="930" y="242"/>
                    <a:pt x="1012" y="387"/>
                    <a:pt x="1012" y="551"/>
                  </a:cubicBezTo>
                  <a:cubicBezTo>
                    <a:pt x="1012" y="598"/>
                    <a:pt x="1019" y="653"/>
                    <a:pt x="976" y="687"/>
                  </a:cubicBezTo>
                  <a:cubicBezTo>
                    <a:pt x="955" y="635"/>
                    <a:pt x="970" y="584"/>
                    <a:pt x="968" y="539"/>
                  </a:cubicBezTo>
                  <a:cubicBezTo>
                    <a:pt x="961" y="392"/>
                    <a:pt x="890" y="271"/>
                    <a:pt x="820" y="187"/>
                  </a:cubicBezTo>
                  <a:cubicBezTo>
                    <a:pt x="740" y="91"/>
                    <a:pt x="571" y="0"/>
                    <a:pt x="412" y="75"/>
                  </a:cubicBezTo>
                  <a:cubicBezTo>
                    <a:pt x="373" y="93"/>
                    <a:pt x="347" y="132"/>
                    <a:pt x="304" y="151"/>
                  </a:cubicBezTo>
                  <a:cubicBezTo>
                    <a:pt x="283" y="160"/>
                    <a:pt x="256" y="159"/>
                    <a:pt x="232" y="171"/>
                  </a:cubicBezTo>
                  <a:cubicBezTo>
                    <a:pt x="156" y="208"/>
                    <a:pt x="102" y="300"/>
                    <a:pt x="68" y="371"/>
                  </a:cubicBezTo>
                  <a:cubicBezTo>
                    <a:pt x="52" y="406"/>
                    <a:pt x="34" y="484"/>
                    <a:pt x="0" y="467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4" name="Freeform 587"/>
            <p:cNvSpPr>
              <a:spLocks/>
            </p:cNvSpPr>
            <p:nvPr/>
          </p:nvSpPr>
          <p:spPr bwMode="auto">
            <a:xfrm>
              <a:off x="6752" y="1312"/>
              <a:ext cx="258" cy="236"/>
            </a:xfrm>
            <a:custGeom>
              <a:avLst/>
              <a:gdLst>
                <a:gd name="T0" fmla="*/ 109 w 109"/>
                <a:gd name="T1" fmla="*/ 0 h 100"/>
                <a:gd name="T2" fmla="*/ 1 w 109"/>
                <a:gd name="T3" fmla="*/ 100 h 100"/>
                <a:gd name="T4" fmla="*/ 109 w 109"/>
                <a:gd name="T5" fmla="*/ 0 h 100"/>
                <a:gd name="T6" fmla="*/ 0 60000 65536"/>
                <a:gd name="T7" fmla="*/ 0 60000 65536"/>
                <a:gd name="T8" fmla="*/ 0 60000 65536"/>
                <a:gd name="T9" fmla="*/ 0 w 109"/>
                <a:gd name="T10" fmla="*/ 0 h 100"/>
                <a:gd name="T11" fmla="*/ 109 w 109"/>
                <a:gd name="T12" fmla="*/ 100 h 1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00">
                  <a:moveTo>
                    <a:pt x="109" y="0"/>
                  </a:moveTo>
                  <a:cubicBezTo>
                    <a:pt x="102" y="62"/>
                    <a:pt x="47" y="77"/>
                    <a:pt x="1" y="100"/>
                  </a:cubicBezTo>
                  <a:cubicBezTo>
                    <a:pt x="0" y="45"/>
                    <a:pt x="52" y="10"/>
                    <a:pt x="109" y="0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5" name="Freeform 588"/>
            <p:cNvSpPr>
              <a:spLocks/>
            </p:cNvSpPr>
            <p:nvPr/>
          </p:nvSpPr>
          <p:spPr bwMode="auto">
            <a:xfrm>
              <a:off x="6589" y="1432"/>
              <a:ext cx="1970" cy="2488"/>
            </a:xfrm>
            <a:custGeom>
              <a:avLst/>
              <a:gdLst>
                <a:gd name="T0" fmla="*/ 386 w 834"/>
                <a:gd name="T1" fmla="*/ 105 h 1053"/>
                <a:gd name="T2" fmla="*/ 470 w 834"/>
                <a:gd name="T3" fmla="*/ 85 h 1053"/>
                <a:gd name="T4" fmla="*/ 834 w 834"/>
                <a:gd name="T5" fmla="*/ 397 h 1053"/>
                <a:gd name="T6" fmla="*/ 830 w 834"/>
                <a:gd name="T7" fmla="*/ 429 h 1053"/>
                <a:gd name="T8" fmla="*/ 694 w 834"/>
                <a:gd name="T9" fmla="*/ 869 h 1053"/>
                <a:gd name="T10" fmla="*/ 542 w 834"/>
                <a:gd name="T11" fmla="*/ 937 h 1053"/>
                <a:gd name="T12" fmla="*/ 434 w 834"/>
                <a:gd name="T13" fmla="*/ 1001 h 1053"/>
                <a:gd name="T14" fmla="*/ 302 w 834"/>
                <a:gd name="T15" fmla="*/ 1021 h 1053"/>
                <a:gd name="T16" fmla="*/ 222 w 834"/>
                <a:gd name="T17" fmla="*/ 1045 h 1053"/>
                <a:gd name="T18" fmla="*/ 390 w 834"/>
                <a:gd name="T19" fmla="*/ 965 h 1053"/>
                <a:gd name="T20" fmla="*/ 690 w 834"/>
                <a:gd name="T21" fmla="*/ 625 h 1053"/>
                <a:gd name="T22" fmla="*/ 714 w 834"/>
                <a:gd name="T23" fmla="*/ 521 h 1053"/>
                <a:gd name="T24" fmla="*/ 722 w 834"/>
                <a:gd name="T25" fmla="*/ 653 h 1053"/>
                <a:gd name="T26" fmla="*/ 622 w 834"/>
                <a:gd name="T27" fmla="*/ 861 h 1053"/>
                <a:gd name="T28" fmla="*/ 766 w 834"/>
                <a:gd name="T29" fmla="*/ 529 h 1053"/>
                <a:gd name="T30" fmla="*/ 778 w 834"/>
                <a:gd name="T31" fmla="*/ 361 h 1053"/>
                <a:gd name="T32" fmla="*/ 522 w 834"/>
                <a:gd name="T33" fmla="*/ 133 h 1053"/>
                <a:gd name="T34" fmla="*/ 326 w 834"/>
                <a:gd name="T35" fmla="*/ 205 h 1053"/>
                <a:gd name="T36" fmla="*/ 202 w 834"/>
                <a:gd name="T37" fmla="*/ 321 h 1053"/>
                <a:gd name="T38" fmla="*/ 114 w 834"/>
                <a:gd name="T39" fmla="*/ 505 h 1053"/>
                <a:gd name="T40" fmla="*/ 18 w 834"/>
                <a:gd name="T41" fmla="*/ 645 h 1053"/>
                <a:gd name="T42" fmla="*/ 78 w 834"/>
                <a:gd name="T43" fmla="*/ 477 h 1053"/>
                <a:gd name="T44" fmla="*/ 150 w 834"/>
                <a:gd name="T45" fmla="*/ 309 h 1053"/>
                <a:gd name="T46" fmla="*/ 266 w 834"/>
                <a:gd name="T47" fmla="*/ 185 h 1053"/>
                <a:gd name="T48" fmla="*/ 502 w 834"/>
                <a:gd name="T49" fmla="*/ 5 h 1053"/>
                <a:gd name="T50" fmla="*/ 574 w 834"/>
                <a:gd name="T51" fmla="*/ 25 h 1053"/>
                <a:gd name="T52" fmla="*/ 470 w 834"/>
                <a:gd name="T53" fmla="*/ 57 h 1053"/>
                <a:gd name="T54" fmla="*/ 386 w 834"/>
                <a:gd name="T55" fmla="*/ 105 h 105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34"/>
                <a:gd name="T85" fmla="*/ 0 h 1053"/>
                <a:gd name="T86" fmla="*/ 834 w 834"/>
                <a:gd name="T87" fmla="*/ 1053 h 105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34" h="1053">
                  <a:moveTo>
                    <a:pt x="386" y="105"/>
                  </a:moveTo>
                  <a:cubicBezTo>
                    <a:pt x="419" y="107"/>
                    <a:pt x="441" y="88"/>
                    <a:pt x="470" y="85"/>
                  </a:cubicBezTo>
                  <a:cubicBezTo>
                    <a:pt x="658" y="63"/>
                    <a:pt x="834" y="235"/>
                    <a:pt x="834" y="397"/>
                  </a:cubicBezTo>
                  <a:cubicBezTo>
                    <a:pt x="834" y="407"/>
                    <a:pt x="832" y="420"/>
                    <a:pt x="830" y="429"/>
                  </a:cubicBezTo>
                  <a:cubicBezTo>
                    <a:pt x="792" y="614"/>
                    <a:pt x="805" y="765"/>
                    <a:pt x="694" y="869"/>
                  </a:cubicBezTo>
                  <a:cubicBezTo>
                    <a:pt x="652" y="909"/>
                    <a:pt x="601" y="916"/>
                    <a:pt x="542" y="937"/>
                  </a:cubicBezTo>
                  <a:cubicBezTo>
                    <a:pt x="502" y="951"/>
                    <a:pt x="477" y="984"/>
                    <a:pt x="434" y="1001"/>
                  </a:cubicBezTo>
                  <a:cubicBezTo>
                    <a:pt x="395" y="1017"/>
                    <a:pt x="348" y="1010"/>
                    <a:pt x="302" y="1021"/>
                  </a:cubicBezTo>
                  <a:cubicBezTo>
                    <a:pt x="278" y="1027"/>
                    <a:pt x="256" y="1053"/>
                    <a:pt x="222" y="1045"/>
                  </a:cubicBezTo>
                  <a:cubicBezTo>
                    <a:pt x="220" y="972"/>
                    <a:pt x="328" y="988"/>
                    <a:pt x="390" y="965"/>
                  </a:cubicBezTo>
                  <a:cubicBezTo>
                    <a:pt x="533" y="914"/>
                    <a:pt x="657" y="786"/>
                    <a:pt x="690" y="625"/>
                  </a:cubicBezTo>
                  <a:cubicBezTo>
                    <a:pt x="697" y="593"/>
                    <a:pt x="685" y="552"/>
                    <a:pt x="714" y="521"/>
                  </a:cubicBezTo>
                  <a:cubicBezTo>
                    <a:pt x="764" y="541"/>
                    <a:pt x="733" y="611"/>
                    <a:pt x="722" y="653"/>
                  </a:cubicBezTo>
                  <a:cubicBezTo>
                    <a:pt x="700" y="737"/>
                    <a:pt x="671" y="808"/>
                    <a:pt x="622" y="861"/>
                  </a:cubicBezTo>
                  <a:cubicBezTo>
                    <a:pt x="735" y="819"/>
                    <a:pt x="755" y="678"/>
                    <a:pt x="766" y="529"/>
                  </a:cubicBezTo>
                  <a:cubicBezTo>
                    <a:pt x="771" y="467"/>
                    <a:pt x="790" y="414"/>
                    <a:pt x="778" y="361"/>
                  </a:cubicBezTo>
                  <a:cubicBezTo>
                    <a:pt x="753" y="251"/>
                    <a:pt x="651" y="135"/>
                    <a:pt x="522" y="133"/>
                  </a:cubicBezTo>
                  <a:cubicBezTo>
                    <a:pt x="442" y="132"/>
                    <a:pt x="378" y="164"/>
                    <a:pt x="326" y="205"/>
                  </a:cubicBezTo>
                  <a:cubicBezTo>
                    <a:pt x="288" y="236"/>
                    <a:pt x="235" y="283"/>
                    <a:pt x="202" y="321"/>
                  </a:cubicBezTo>
                  <a:cubicBezTo>
                    <a:pt x="166" y="363"/>
                    <a:pt x="144" y="445"/>
                    <a:pt x="114" y="505"/>
                  </a:cubicBezTo>
                  <a:cubicBezTo>
                    <a:pt x="89" y="556"/>
                    <a:pt x="74" y="622"/>
                    <a:pt x="18" y="645"/>
                  </a:cubicBezTo>
                  <a:cubicBezTo>
                    <a:pt x="0" y="588"/>
                    <a:pt x="50" y="534"/>
                    <a:pt x="78" y="477"/>
                  </a:cubicBezTo>
                  <a:cubicBezTo>
                    <a:pt x="104" y="424"/>
                    <a:pt x="119" y="359"/>
                    <a:pt x="150" y="309"/>
                  </a:cubicBezTo>
                  <a:cubicBezTo>
                    <a:pt x="177" y="264"/>
                    <a:pt x="229" y="225"/>
                    <a:pt x="266" y="185"/>
                  </a:cubicBezTo>
                  <a:cubicBezTo>
                    <a:pt x="341" y="106"/>
                    <a:pt x="369" y="17"/>
                    <a:pt x="502" y="5"/>
                  </a:cubicBezTo>
                  <a:cubicBezTo>
                    <a:pt x="524" y="3"/>
                    <a:pt x="572" y="0"/>
                    <a:pt x="574" y="25"/>
                  </a:cubicBezTo>
                  <a:cubicBezTo>
                    <a:pt x="577" y="58"/>
                    <a:pt x="501" y="50"/>
                    <a:pt x="470" y="57"/>
                  </a:cubicBezTo>
                  <a:cubicBezTo>
                    <a:pt x="435" y="65"/>
                    <a:pt x="401" y="77"/>
                    <a:pt x="386" y="105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6" name="Freeform 589"/>
            <p:cNvSpPr>
              <a:spLocks/>
            </p:cNvSpPr>
            <p:nvPr/>
          </p:nvSpPr>
          <p:spPr bwMode="auto">
            <a:xfrm>
              <a:off x="7983" y="1435"/>
              <a:ext cx="817" cy="1455"/>
            </a:xfrm>
            <a:custGeom>
              <a:avLst/>
              <a:gdLst>
                <a:gd name="T0" fmla="*/ 304 w 346"/>
                <a:gd name="T1" fmla="*/ 616 h 616"/>
                <a:gd name="T2" fmla="*/ 300 w 346"/>
                <a:gd name="T3" fmla="*/ 464 h 616"/>
                <a:gd name="T4" fmla="*/ 280 w 346"/>
                <a:gd name="T5" fmla="*/ 412 h 616"/>
                <a:gd name="T6" fmla="*/ 232 w 346"/>
                <a:gd name="T7" fmla="*/ 260 h 616"/>
                <a:gd name="T8" fmla="*/ 80 w 346"/>
                <a:gd name="T9" fmla="*/ 92 h 616"/>
                <a:gd name="T10" fmla="*/ 0 w 346"/>
                <a:gd name="T11" fmla="*/ 32 h 616"/>
                <a:gd name="T12" fmla="*/ 200 w 346"/>
                <a:gd name="T13" fmla="*/ 132 h 616"/>
                <a:gd name="T14" fmla="*/ 340 w 346"/>
                <a:gd name="T15" fmla="*/ 448 h 616"/>
                <a:gd name="T16" fmla="*/ 304 w 346"/>
                <a:gd name="T17" fmla="*/ 616 h 6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6"/>
                <a:gd name="T28" fmla="*/ 0 h 616"/>
                <a:gd name="T29" fmla="*/ 346 w 346"/>
                <a:gd name="T30" fmla="*/ 616 h 6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6" h="616">
                  <a:moveTo>
                    <a:pt x="304" y="616"/>
                  </a:moveTo>
                  <a:cubicBezTo>
                    <a:pt x="276" y="580"/>
                    <a:pt x="309" y="515"/>
                    <a:pt x="300" y="464"/>
                  </a:cubicBezTo>
                  <a:cubicBezTo>
                    <a:pt x="297" y="445"/>
                    <a:pt x="285" y="430"/>
                    <a:pt x="280" y="412"/>
                  </a:cubicBezTo>
                  <a:cubicBezTo>
                    <a:pt x="264" y="354"/>
                    <a:pt x="258" y="308"/>
                    <a:pt x="232" y="260"/>
                  </a:cubicBezTo>
                  <a:cubicBezTo>
                    <a:pt x="197" y="196"/>
                    <a:pt x="138" y="127"/>
                    <a:pt x="80" y="92"/>
                  </a:cubicBezTo>
                  <a:cubicBezTo>
                    <a:pt x="53" y="76"/>
                    <a:pt x="6" y="77"/>
                    <a:pt x="0" y="32"/>
                  </a:cubicBezTo>
                  <a:cubicBezTo>
                    <a:pt x="46" y="0"/>
                    <a:pt x="161" y="84"/>
                    <a:pt x="200" y="132"/>
                  </a:cubicBezTo>
                  <a:cubicBezTo>
                    <a:pt x="269" y="217"/>
                    <a:pt x="332" y="346"/>
                    <a:pt x="340" y="448"/>
                  </a:cubicBezTo>
                  <a:cubicBezTo>
                    <a:pt x="345" y="509"/>
                    <a:pt x="346" y="588"/>
                    <a:pt x="304" y="616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7" name="Freeform 590"/>
            <p:cNvSpPr>
              <a:spLocks/>
            </p:cNvSpPr>
            <p:nvPr/>
          </p:nvSpPr>
          <p:spPr bwMode="auto">
            <a:xfrm>
              <a:off x="6585" y="1680"/>
              <a:ext cx="663" cy="993"/>
            </a:xfrm>
            <a:custGeom>
              <a:avLst/>
              <a:gdLst>
                <a:gd name="T0" fmla="*/ 276 w 281"/>
                <a:gd name="T1" fmla="*/ 0 h 420"/>
                <a:gd name="T2" fmla="*/ 184 w 281"/>
                <a:gd name="T3" fmla="*/ 116 h 420"/>
                <a:gd name="T4" fmla="*/ 100 w 281"/>
                <a:gd name="T5" fmla="*/ 244 h 420"/>
                <a:gd name="T6" fmla="*/ 8 w 281"/>
                <a:gd name="T7" fmla="*/ 420 h 420"/>
                <a:gd name="T8" fmla="*/ 48 w 281"/>
                <a:gd name="T9" fmla="*/ 268 h 420"/>
                <a:gd name="T10" fmla="*/ 108 w 281"/>
                <a:gd name="T11" fmla="*/ 128 h 420"/>
                <a:gd name="T12" fmla="*/ 268 w 281"/>
                <a:gd name="T13" fmla="*/ 0 h 420"/>
                <a:gd name="T14" fmla="*/ 276 w 281"/>
                <a:gd name="T15" fmla="*/ 0 h 4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420"/>
                <a:gd name="T26" fmla="*/ 281 w 281"/>
                <a:gd name="T27" fmla="*/ 420 h 4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420">
                  <a:moveTo>
                    <a:pt x="276" y="0"/>
                  </a:moveTo>
                  <a:cubicBezTo>
                    <a:pt x="281" y="60"/>
                    <a:pt x="217" y="82"/>
                    <a:pt x="184" y="116"/>
                  </a:cubicBezTo>
                  <a:cubicBezTo>
                    <a:pt x="151" y="150"/>
                    <a:pt x="120" y="196"/>
                    <a:pt x="100" y="244"/>
                  </a:cubicBezTo>
                  <a:cubicBezTo>
                    <a:pt x="74" y="306"/>
                    <a:pt x="67" y="380"/>
                    <a:pt x="8" y="420"/>
                  </a:cubicBezTo>
                  <a:cubicBezTo>
                    <a:pt x="0" y="366"/>
                    <a:pt x="29" y="315"/>
                    <a:pt x="48" y="268"/>
                  </a:cubicBezTo>
                  <a:cubicBezTo>
                    <a:pt x="67" y="221"/>
                    <a:pt x="83" y="167"/>
                    <a:pt x="108" y="128"/>
                  </a:cubicBezTo>
                  <a:cubicBezTo>
                    <a:pt x="139" y="81"/>
                    <a:pt x="220" y="27"/>
                    <a:pt x="268" y="0"/>
                  </a:cubicBezTo>
                  <a:cubicBezTo>
                    <a:pt x="271" y="0"/>
                    <a:pt x="273" y="0"/>
                    <a:pt x="276" y="0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8" name="Freeform 591"/>
            <p:cNvSpPr>
              <a:spLocks/>
            </p:cNvSpPr>
            <p:nvPr/>
          </p:nvSpPr>
          <p:spPr bwMode="auto">
            <a:xfrm>
              <a:off x="6792" y="1758"/>
              <a:ext cx="1637" cy="1961"/>
            </a:xfrm>
            <a:custGeom>
              <a:avLst/>
              <a:gdLst>
                <a:gd name="T0" fmla="*/ 632 w 693"/>
                <a:gd name="T1" fmla="*/ 363 h 830"/>
                <a:gd name="T2" fmla="*/ 444 w 693"/>
                <a:gd name="T3" fmla="*/ 79 h 830"/>
                <a:gd name="T4" fmla="*/ 260 w 693"/>
                <a:gd name="T5" fmla="*/ 151 h 830"/>
                <a:gd name="T6" fmla="*/ 232 w 693"/>
                <a:gd name="T7" fmla="*/ 187 h 830"/>
                <a:gd name="T8" fmla="*/ 168 w 693"/>
                <a:gd name="T9" fmla="*/ 263 h 830"/>
                <a:gd name="T10" fmla="*/ 524 w 693"/>
                <a:gd name="T11" fmla="*/ 131 h 830"/>
                <a:gd name="T12" fmla="*/ 544 w 693"/>
                <a:gd name="T13" fmla="*/ 571 h 830"/>
                <a:gd name="T14" fmla="*/ 376 w 693"/>
                <a:gd name="T15" fmla="*/ 763 h 830"/>
                <a:gd name="T16" fmla="*/ 304 w 693"/>
                <a:gd name="T17" fmla="*/ 795 h 830"/>
                <a:gd name="T18" fmla="*/ 236 w 693"/>
                <a:gd name="T19" fmla="*/ 819 h 830"/>
                <a:gd name="T20" fmla="*/ 384 w 693"/>
                <a:gd name="T21" fmla="*/ 703 h 830"/>
                <a:gd name="T22" fmla="*/ 528 w 693"/>
                <a:gd name="T23" fmla="*/ 415 h 830"/>
                <a:gd name="T24" fmla="*/ 520 w 693"/>
                <a:gd name="T25" fmla="*/ 191 h 830"/>
                <a:gd name="T26" fmla="*/ 340 w 693"/>
                <a:gd name="T27" fmla="*/ 167 h 830"/>
                <a:gd name="T28" fmla="*/ 260 w 693"/>
                <a:gd name="T29" fmla="*/ 255 h 830"/>
                <a:gd name="T30" fmla="*/ 200 w 693"/>
                <a:gd name="T31" fmla="*/ 307 h 830"/>
                <a:gd name="T32" fmla="*/ 184 w 693"/>
                <a:gd name="T33" fmla="*/ 431 h 830"/>
                <a:gd name="T34" fmla="*/ 116 w 693"/>
                <a:gd name="T35" fmla="*/ 571 h 830"/>
                <a:gd name="T36" fmla="*/ 0 w 693"/>
                <a:gd name="T37" fmla="*/ 651 h 830"/>
                <a:gd name="T38" fmla="*/ 84 w 693"/>
                <a:gd name="T39" fmla="*/ 527 h 830"/>
                <a:gd name="T40" fmla="*/ 124 w 693"/>
                <a:gd name="T41" fmla="*/ 355 h 830"/>
                <a:gd name="T42" fmla="*/ 124 w 693"/>
                <a:gd name="T43" fmla="*/ 223 h 830"/>
                <a:gd name="T44" fmla="*/ 248 w 693"/>
                <a:gd name="T45" fmla="*/ 103 h 830"/>
                <a:gd name="T46" fmla="*/ 644 w 693"/>
                <a:gd name="T47" fmla="*/ 171 h 830"/>
                <a:gd name="T48" fmla="*/ 632 w 693"/>
                <a:gd name="T49" fmla="*/ 363 h 8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93"/>
                <a:gd name="T76" fmla="*/ 0 h 830"/>
                <a:gd name="T77" fmla="*/ 693 w 693"/>
                <a:gd name="T78" fmla="*/ 830 h 83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93" h="830">
                  <a:moveTo>
                    <a:pt x="632" y="363"/>
                  </a:moveTo>
                  <a:cubicBezTo>
                    <a:pt x="628" y="214"/>
                    <a:pt x="580" y="83"/>
                    <a:pt x="444" y="79"/>
                  </a:cubicBezTo>
                  <a:cubicBezTo>
                    <a:pt x="376" y="77"/>
                    <a:pt x="304" y="110"/>
                    <a:pt x="260" y="151"/>
                  </a:cubicBezTo>
                  <a:cubicBezTo>
                    <a:pt x="249" y="161"/>
                    <a:pt x="244" y="175"/>
                    <a:pt x="232" y="187"/>
                  </a:cubicBezTo>
                  <a:cubicBezTo>
                    <a:pt x="209" y="209"/>
                    <a:pt x="160" y="222"/>
                    <a:pt x="168" y="263"/>
                  </a:cubicBezTo>
                  <a:cubicBezTo>
                    <a:pt x="253" y="221"/>
                    <a:pt x="372" y="31"/>
                    <a:pt x="524" y="131"/>
                  </a:cubicBezTo>
                  <a:cubicBezTo>
                    <a:pt x="621" y="195"/>
                    <a:pt x="594" y="461"/>
                    <a:pt x="544" y="571"/>
                  </a:cubicBezTo>
                  <a:cubicBezTo>
                    <a:pt x="509" y="649"/>
                    <a:pt x="440" y="726"/>
                    <a:pt x="376" y="763"/>
                  </a:cubicBezTo>
                  <a:cubicBezTo>
                    <a:pt x="354" y="776"/>
                    <a:pt x="327" y="783"/>
                    <a:pt x="304" y="795"/>
                  </a:cubicBezTo>
                  <a:cubicBezTo>
                    <a:pt x="283" y="806"/>
                    <a:pt x="262" y="830"/>
                    <a:pt x="236" y="819"/>
                  </a:cubicBezTo>
                  <a:cubicBezTo>
                    <a:pt x="260" y="744"/>
                    <a:pt x="331" y="743"/>
                    <a:pt x="384" y="703"/>
                  </a:cubicBezTo>
                  <a:cubicBezTo>
                    <a:pt x="465" y="641"/>
                    <a:pt x="514" y="548"/>
                    <a:pt x="528" y="415"/>
                  </a:cubicBezTo>
                  <a:cubicBezTo>
                    <a:pt x="536" y="339"/>
                    <a:pt x="562" y="251"/>
                    <a:pt x="520" y="191"/>
                  </a:cubicBezTo>
                  <a:cubicBezTo>
                    <a:pt x="484" y="140"/>
                    <a:pt x="396" y="135"/>
                    <a:pt x="340" y="167"/>
                  </a:cubicBezTo>
                  <a:cubicBezTo>
                    <a:pt x="309" y="184"/>
                    <a:pt x="293" y="221"/>
                    <a:pt x="260" y="255"/>
                  </a:cubicBezTo>
                  <a:cubicBezTo>
                    <a:pt x="243" y="273"/>
                    <a:pt x="213" y="285"/>
                    <a:pt x="200" y="307"/>
                  </a:cubicBezTo>
                  <a:cubicBezTo>
                    <a:pt x="179" y="343"/>
                    <a:pt x="192" y="380"/>
                    <a:pt x="184" y="431"/>
                  </a:cubicBezTo>
                  <a:cubicBezTo>
                    <a:pt x="177" y="476"/>
                    <a:pt x="142" y="534"/>
                    <a:pt x="116" y="571"/>
                  </a:cubicBezTo>
                  <a:cubicBezTo>
                    <a:pt x="90" y="608"/>
                    <a:pt x="55" y="652"/>
                    <a:pt x="0" y="651"/>
                  </a:cubicBezTo>
                  <a:cubicBezTo>
                    <a:pt x="5" y="592"/>
                    <a:pt x="59" y="569"/>
                    <a:pt x="84" y="527"/>
                  </a:cubicBezTo>
                  <a:cubicBezTo>
                    <a:pt x="107" y="489"/>
                    <a:pt x="132" y="426"/>
                    <a:pt x="124" y="355"/>
                  </a:cubicBezTo>
                  <a:cubicBezTo>
                    <a:pt x="119" y="309"/>
                    <a:pt x="103" y="267"/>
                    <a:pt x="124" y="223"/>
                  </a:cubicBezTo>
                  <a:cubicBezTo>
                    <a:pt x="145" y="180"/>
                    <a:pt x="204" y="139"/>
                    <a:pt x="248" y="103"/>
                  </a:cubicBezTo>
                  <a:cubicBezTo>
                    <a:pt x="376" y="0"/>
                    <a:pt x="568" y="10"/>
                    <a:pt x="644" y="171"/>
                  </a:cubicBezTo>
                  <a:cubicBezTo>
                    <a:pt x="664" y="213"/>
                    <a:pt x="693" y="346"/>
                    <a:pt x="632" y="363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19" name="Freeform 592"/>
            <p:cNvSpPr>
              <a:spLocks/>
            </p:cNvSpPr>
            <p:nvPr/>
          </p:nvSpPr>
          <p:spPr bwMode="auto">
            <a:xfrm>
              <a:off x="7744" y="2099"/>
              <a:ext cx="307" cy="214"/>
            </a:xfrm>
            <a:custGeom>
              <a:avLst/>
              <a:gdLst>
                <a:gd name="T0" fmla="*/ 101 w 130"/>
                <a:gd name="T1" fmla="*/ 91 h 91"/>
                <a:gd name="T2" fmla="*/ 17 w 130"/>
                <a:gd name="T3" fmla="*/ 67 h 91"/>
                <a:gd name="T4" fmla="*/ 101 w 130"/>
                <a:gd name="T5" fmla="*/ 91 h 91"/>
                <a:gd name="T6" fmla="*/ 0 60000 65536"/>
                <a:gd name="T7" fmla="*/ 0 60000 65536"/>
                <a:gd name="T8" fmla="*/ 0 60000 65536"/>
                <a:gd name="T9" fmla="*/ 0 w 130"/>
                <a:gd name="T10" fmla="*/ 0 h 91"/>
                <a:gd name="T11" fmla="*/ 130 w 130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" h="91">
                  <a:moveTo>
                    <a:pt x="101" y="91"/>
                  </a:moveTo>
                  <a:cubicBezTo>
                    <a:pt x="75" y="81"/>
                    <a:pt x="51" y="69"/>
                    <a:pt x="17" y="67"/>
                  </a:cubicBezTo>
                  <a:cubicBezTo>
                    <a:pt x="0" y="0"/>
                    <a:pt x="130" y="39"/>
                    <a:pt x="101" y="91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0" name="Freeform 593"/>
            <p:cNvSpPr>
              <a:spLocks/>
            </p:cNvSpPr>
            <p:nvPr/>
          </p:nvSpPr>
          <p:spPr bwMode="auto">
            <a:xfrm>
              <a:off x="7222" y="2108"/>
              <a:ext cx="529" cy="621"/>
            </a:xfrm>
            <a:custGeom>
              <a:avLst/>
              <a:gdLst>
                <a:gd name="T0" fmla="*/ 222 w 224"/>
                <a:gd name="T1" fmla="*/ 47 h 263"/>
                <a:gd name="T2" fmla="*/ 182 w 224"/>
                <a:gd name="T3" fmla="*/ 79 h 263"/>
                <a:gd name="T4" fmla="*/ 86 w 224"/>
                <a:gd name="T5" fmla="*/ 179 h 263"/>
                <a:gd name="T6" fmla="*/ 34 w 224"/>
                <a:gd name="T7" fmla="*/ 263 h 263"/>
                <a:gd name="T8" fmla="*/ 118 w 224"/>
                <a:gd name="T9" fmla="*/ 91 h 263"/>
                <a:gd name="T10" fmla="*/ 222 w 224"/>
                <a:gd name="T11" fmla="*/ 47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63"/>
                <a:gd name="T20" fmla="*/ 224 w 224"/>
                <a:gd name="T21" fmla="*/ 263 h 2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63">
                  <a:moveTo>
                    <a:pt x="222" y="47"/>
                  </a:moveTo>
                  <a:cubicBezTo>
                    <a:pt x="224" y="73"/>
                    <a:pt x="195" y="68"/>
                    <a:pt x="182" y="79"/>
                  </a:cubicBezTo>
                  <a:cubicBezTo>
                    <a:pt x="162" y="122"/>
                    <a:pt x="115" y="143"/>
                    <a:pt x="86" y="179"/>
                  </a:cubicBezTo>
                  <a:cubicBezTo>
                    <a:pt x="65" y="205"/>
                    <a:pt x="68" y="245"/>
                    <a:pt x="34" y="263"/>
                  </a:cubicBezTo>
                  <a:cubicBezTo>
                    <a:pt x="0" y="195"/>
                    <a:pt x="79" y="136"/>
                    <a:pt x="118" y="91"/>
                  </a:cubicBezTo>
                  <a:cubicBezTo>
                    <a:pt x="141" y="65"/>
                    <a:pt x="176" y="0"/>
                    <a:pt x="222" y="47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1" name="Freeform 594"/>
            <p:cNvSpPr>
              <a:spLocks/>
            </p:cNvSpPr>
            <p:nvPr/>
          </p:nvSpPr>
          <p:spPr bwMode="auto">
            <a:xfrm>
              <a:off x="6868" y="2271"/>
              <a:ext cx="1139" cy="1498"/>
            </a:xfrm>
            <a:custGeom>
              <a:avLst/>
              <a:gdLst>
                <a:gd name="T0" fmla="*/ 52 w 482"/>
                <a:gd name="T1" fmla="*/ 614 h 634"/>
                <a:gd name="T2" fmla="*/ 120 w 482"/>
                <a:gd name="T3" fmla="*/ 562 h 634"/>
                <a:gd name="T4" fmla="*/ 236 w 482"/>
                <a:gd name="T5" fmla="*/ 454 h 634"/>
                <a:gd name="T6" fmla="*/ 300 w 482"/>
                <a:gd name="T7" fmla="*/ 430 h 634"/>
                <a:gd name="T8" fmla="*/ 432 w 482"/>
                <a:gd name="T9" fmla="*/ 206 h 634"/>
                <a:gd name="T10" fmla="*/ 428 w 482"/>
                <a:gd name="T11" fmla="*/ 162 h 634"/>
                <a:gd name="T12" fmla="*/ 400 w 482"/>
                <a:gd name="T13" fmla="*/ 58 h 634"/>
                <a:gd name="T14" fmla="*/ 332 w 482"/>
                <a:gd name="T15" fmla="*/ 130 h 634"/>
                <a:gd name="T16" fmla="*/ 64 w 482"/>
                <a:gd name="T17" fmla="*/ 490 h 634"/>
                <a:gd name="T18" fmla="*/ 0 w 482"/>
                <a:gd name="T19" fmla="*/ 506 h 634"/>
                <a:gd name="T20" fmla="*/ 76 w 482"/>
                <a:gd name="T21" fmla="*/ 426 h 634"/>
                <a:gd name="T22" fmla="*/ 240 w 482"/>
                <a:gd name="T23" fmla="*/ 146 h 634"/>
                <a:gd name="T24" fmla="*/ 292 w 482"/>
                <a:gd name="T25" fmla="*/ 102 h 634"/>
                <a:gd name="T26" fmla="*/ 340 w 482"/>
                <a:gd name="T27" fmla="*/ 38 h 634"/>
                <a:gd name="T28" fmla="*/ 480 w 482"/>
                <a:gd name="T29" fmla="*/ 90 h 634"/>
                <a:gd name="T30" fmla="*/ 468 w 482"/>
                <a:gd name="T31" fmla="*/ 166 h 634"/>
                <a:gd name="T32" fmla="*/ 468 w 482"/>
                <a:gd name="T33" fmla="*/ 250 h 634"/>
                <a:gd name="T34" fmla="*/ 356 w 482"/>
                <a:gd name="T35" fmla="*/ 450 h 634"/>
                <a:gd name="T36" fmla="*/ 264 w 482"/>
                <a:gd name="T37" fmla="*/ 494 h 634"/>
                <a:gd name="T38" fmla="*/ 52 w 482"/>
                <a:gd name="T39" fmla="*/ 614 h 6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82"/>
                <a:gd name="T61" fmla="*/ 0 h 634"/>
                <a:gd name="T62" fmla="*/ 482 w 482"/>
                <a:gd name="T63" fmla="*/ 634 h 63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82" h="634">
                  <a:moveTo>
                    <a:pt x="52" y="614"/>
                  </a:moveTo>
                  <a:cubicBezTo>
                    <a:pt x="63" y="583"/>
                    <a:pt x="91" y="582"/>
                    <a:pt x="120" y="562"/>
                  </a:cubicBezTo>
                  <a:cubicBezTo>
                    <a:pt x="162" y="533"/>
                    <a:pt x="194" y="478"/>
                    <a:pt x="236" y="454"/>
                  </a:cubicBezTo>
                  <a:cubicBezTo>
                    <a:pt x="255" y="443"/>
                    <a:pt x="279" y="442"/>
                    <a:pt x="300" y="430"/>
                  </a:cubicBezTo>
                  <a:cubicBezTo>
                    <a:pt x="368" y="392"/>
                    <a:pt x="428" y="289"/>
                    <a:pt x="432" y="206"/>
                  </a:cubicBezTo>
                  <a:cubicBezTo>
                    <a:pt x="433" y="191"/>
                    <a:pt x="427" y="176"/>
                    <a:pt x="428" y="162"/>
                  </a:cubicBezTo>
                  <a:cubicBezTo>
                    <a:pt x="430" y="121"/>
                    <a:pt x="449" y="65"/>
                    <a:pt x="400" y="58"/>
                  </a:cubicBezTo>
                  <a:cubicBezTo>
                    <a:pt x="355" y="51"/>
                    <a:pt x="343" y="93"/>
                    <a:pt x="332" y="130"/>
                  </a:cubicBezTo>
                  <a:cubicBezTo>
                    <a:pt x="229" y="219"/>
                    <a:pt x="186" y="413"/>
                    <a:pt x="64" y="490"/>
                  </a:cubicBezTo>
                  <a:cubicBezTo>
                    <a:pt x="48" y="500"/>
                    <a:pt x="23" y="512"/>
                    <a:pt x="0" y="506"/>
                  </a:cubicBezTo>
                  <a:cubicBezTo>
                    <a:pt x="0" y="456"/>
                    <a:pt x="46" y="452"/>
                    <a:pt x="76" y="426"/>
                  </a:cubicBezTo>
                  <a:cubicBezTo>
                    <a:pt x="154" y="358"/>
                    <a:pt x="171" y="230"/>
                    <a:pt x="240" y="146"/>
                  </a:cubicBezTo>
                  <a:cubicBezTo>
                    <a:pt x="253" y="131"/>
                    <a:pt x="276" y="120"/>
                    <a:pt x="292" y="102"/>
                  </a:cubicBezTo>
                  <a:cubicBezTo>
                    <a:pt x="311" y="81"/>
                    <a:pt x="322" y="51"/>
                    <a:pt x="340" y="38"/>
                  </a:cubicBezTo>
                  <a:cubicBezTo>
                    <a:pt x="395" y="0"/>
                    <a:pt x="476" y="32"/>
                    <a:pt x="480" y="90"/>
                  </a:cubicBezTo>
                  <a:cubicBezTo>
                    <a:pt x="482" y="116"/>
                    <a:pt x="470" y="144"/>
                    <a:pt x="468" y="166"/>
                  </a:cubicBezTo>
                  <a:cubicBezTo>
                    <a:pt x="466" y="195"/>
                    <a:pt x="471" y="223"/>
                    <a:pt x="468" y="250"/>
                  </a:cubicBezTo>
                  <a:cubicBezTo>
                    <a:pt x="459" y="329"/>
                    <a:pt x="412" y="407"/>
                    <a:pt x="356" y="450"/>
                  </a:cubicBezTo>
                  <a:cubicBezTo>
                    <a:pt x="330" y="470"/>
                    <a:pt x="294" y="476"/>
                    <a:pt x="264" y="494"/>
                  </a:cubicBezTo>
                  <a:cubicBezTo>
                    <a:pt x="198" y="533"/>
                    <a:pt x="151" y="634"/>
                    <a:pt x="52" y="614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2" name="Freeform 595"/>
            <p:cNvSpPr>
              <a:spLocks noEditPoints="1"/>
            </p:cNvSpPr>
            <p:nvPr/>
          </p:nvSpPr>
          <p:spPr bwMode="auto">
            <a:xfrm>
              <a:off x="6896" y="2465"/>
              <a:ext cx="983" cy="1207"/>
            </a:xfrm>
            <a:custGeom>
              <a:avLst/>
              <a:gdLst>
                <a:gd name="T0" fmla="*/ 388 w 416"/>
                <a:gd name="T1" fmla="*/ 0 h 511"/>
                <a:gd name="T2" fmla="*/ 380 w 416"/>
                <a:gd name="T3" fmla="*/ 76 h 511"/>
                <a:gd name="T4" fmla="*/ 308 w 416"/>
                <a:gd name="T5" fmla="*/ 296 h 511"/>
                <a:gd name="T6" fmla="*/ 160 w 416"/>
                <a:gd name="T7" fmla="*/ 392 h 511"/>
                <a:gd name="T8" fmla="*/ 0 w 416"/>
                <a:gd name="T9" fmla="*/ 476 h 511"/>
                <a:gd name="T10" fmla="*/ 76 w 416"/>
                <a:gd name="T11" fmla="*/ 420 h 511"/>
                <a:gd name="T12" fmla="*/ 208 w 416"/>
                <a:gd name="T13" fmla="*/ 276 h 511"/>
                <a:gd name="T14" fmla="*/ 344 w 416"/>
                <a:gd name="T15" fmla="*/ 60 h 511"/>
                <a:gd name="T16" fmla="*/ 380 w 416"/>
                <a:gd name="T17" fmla="*/ 0 h 511"/>
                <a:gd name="T18" fmla="*/ 388 w 416"/>
                <a:gd name="T19" fmla="*/ 0 h 511"/>
                <a:gd name="T20" fmla="*/ 260 w 416"/>
                <a:gd name="T21" fmla="*/ 264 h 511"/>
                <a:gd name="T22" fmla="*/ 344 w 416"/>
                <a:gd name="T23" fmla="*/ 120 h 511"/>
                <a:gd name="T24" fmla="*/ 332 w 416"/>
                <a:gd name="T25" fmla="*/ 116 h 511"/>
                <a:gd name="T26" fmla="*/ 260 w 416"/>
                <a:gd name="T27" fmla="*/ 264 h 5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16"/>
                <a:gd name="T43" fmla="*/ 0 h 511"/>
                <a:gd name="T44" fmla="*/ 416 w 416"/>
                <a:gd name="T45" fmla="*/ 511 h 5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16" h="511">
                  <a:moveTo>
                    <a:pt x="388" y="0"/>
                  </a:moveTo>
                  <a:cubicBezTo>
                    <a:pt x="408" y="22"/>
                    <a:pt x="388" y="57"/>
                    <a:pt x="380" y="76"/>
                  </a:cubicBezTo>
                  <a:cubicBezTo>
                    <a:pt x="416" y="121"/>
                    <a:pt x="361" y="271"/>
                    <a:pt x="308" y="296"/>
                  </a:cubicBezTo>
                  <a:cubicBezTo>
                    <a:pt x="246" y="325"/>
                    <a:pt x="203" y="342"/>
                    <a:pt x="160" y="392"/>
                  </a:cubicBezTo>
                  <a:cubicBezTo>
                    <a:pt x="130" y="426"/>
                    <a:pt x="60" y="511"/>
                    <a:pt x="0" y="476"/>
                  </a:cubicBezTo>
                  <a:cubicBezTo>
                    <a:pt x="17" y="440"/>
                    <a:pt x="50" y="439"/>
                    <a:pt x="76" y="420"/>
                  </a:cubicBezTo>
                  <a:cubicBezTo>
                    <a:pt x="106" y="399"/>
                    <a:pt x="194" y="313"/>
                    <a:pt x="208" y="276"/>
                  </a:cubicBezTo>
                  <a:cubicBezTo>
                    <a:pt x="239" y="199"/>
                    <a:pt x="278" y="107"/>
                    <a:pt x="344" y="60"/>
                  </a:cubicBezTo>
                  <a:cubicBezTo>
                    <a:pt x="351" y="35"/>
                    <a:pt x="355" y="6"/>
                    <a:pt x="380" y="0"/>
                  </a:cubicBezTo>
                  <a:cubicBezTo>
                    <a:pt x="383" y="0"/>
                    <a:pt x="385" y="0"/>
                    <a:pt x="388" y="0"/>
                  </a:cubicBezTo>
                  <a:close/>
                  <a:moveTo>
                    <a:pt x="260" y="264"/>
                  </a:moveTo>
                  <a:cubicBezTo>
                    <a:pt x="312" y="258"/>
                    <a:pt x="349" y="183"/>
                    <a:pt x="344" y="120"/>
                  </a:cubicBezTo>
                  <a:cubicBezTo>
                    <a:pt x="339" y="120"/>
                    <a:pt x="339" y="115"/>
                    <a:pt x="332" y="116"/>
                  </a:cubicBezTo>
                  <a:cubicBezTo>
                    <a:pt x="312" y="169"/>
                    <a:pt x="283" y="213"/>
                    <a:pt x="260" y="264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3" name="Freeform 596"/>
            <p:cNvSpPr>
              <a:spLocks/>
            </p:cNvSpPr>
            <p:nvPr/>
          </p:nvSpPr>
          <p:spPr bwMode="auto">
            <a:xfrm>
              <a:off x="8514" y="2502"/>
              <a:ext cx="163" cy="350"/>
            </a:xfrm>
            <a:custGeom>
              <a:avLst/>
              <a:gdLst>
                <a:gd name="T0" fmla="*/ 39 w 69"/>
                <a:gd name="T1" fmla="*/ 0 h 148"/>
                <a:gd name="T2" fmla="*/ 15 w 69"/>
                <a:gd name="T3" fmla="*/ 148 h 148"/>
                <a:gd name="T4" fmla="*/ 39 w 69"/>
                <a:gd name="T5" fmla="*/ 0 h 148"/>
                <a:gd name="T6" fmla="*/ 0 60000 65536"/>
                <a:gd name="T7" fmla="*/ 0 60000 65536"/>
                <a:gd name="T8" fmla="*/ 0 60000 65536"/>
                <a:gd name="T9" fmla="*/ 0 w 69"/>
                <a:gd name="T10" fmla="*/ 0 h 148"/>
                <a:gd name="T11" fmla="*/ 69 w 69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148">
                  <a:moveTo>
                    <a:pt x="39" y="0"/>
                  </a:moveTo>
                  <a:cubicBezTo>
                    <a:pt x="69" y="30"/>
                    <a:pt x="53" y="134"/>
                    <a:pt x="15" y="148"/>
                  </a:cubicBezTo>
                  <a:cubicBezTo>
                    <a:pt x="13" y="103"/>
                    <a:pt x="0" y="16"/>
                    <a:pt x="39" y="0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4" name="Freeform 597"/>
            <p:cNvSpPr>
              <a:spLocks/>
            </p:cNvSpPr>
            <p:nvPr/>
          </p:nvSpPr>
          <p:spPr bwMode="auto">
            <a:xfrm>
              <a:off x="6670" y="2538"/>
              <a:ext cx="375" cy="616"/>
            </a:xfrm>
            <a:custGeom>
              <a:avLst/>
              <a:gdLst>
                <a:gd name="T0" fmla="*/ 140 w 159"/>
                <a:gd name="T1" fmla="*/ 5 h 261"/>
                <a:gd name="T2" fmla="*/ 112 w 159"/>
                <a:gd name="T3" fmla="*/ 157 h 261"/>
                <a:gd name="T4" fmla="*/ 20 w 159"/>
                <a:gd name="T5" fmla="*/ 261 h 261"/>
                <a:gd name="T6" fmla="*/ 120 w 159"/>
                <a:gd name="T7" fmla="*/ 13 h 261"/>
                <a:gd name="T8" fmla="*/ 128 w 159"/>
                <a:gd name="T9" fmla="*/ 1 h 261"/>
                <a:gd name="T10" fmla="*/ 140 w 159"/>
                <a:gd name="T11" fmla="*/ 5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261"/>
                <a:gd name="T20" fmla="*/ 159 w 159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261">
                  <a:moveTo>
                    <a:pt x="140" y="5"/>
                  </a:moveTo>
                  <a:cubicBezTo>
                    <a:pt x="159" y="62"/>
                    <a:pt x="137" y="118"/>
                    <a:pt x="112" y="157"/>
                  </a:cubicBezTo>
                  <a:cubicBezTo>
                    <a:pt x="87" y="195"/>
                    <a:pt x="54" y="238"/>
                    <a:pt x="20" y="261"/>
                  </a:cubicBezTo>
                  <a:cubicBezTo>
                    <a:pt x="0" y="156"/>
                    <a:pt x="106" y="110"/>
                    <a:pt x="120" y="13"/>
                  </a:cubicBezTo>
                  <a:cubicBezTo>
                    <a:pt x="122" y="8"/>
                    <a:pt x="127" y="7"/>
                    <a:pt x="128" y="1"/>
                  </a:cubicBezTo>
                  <a:cubicBezTo>
                    <a:pt x="135" y="0"/>
                    <a:pt x="135" y="5"/>
                    <a:pt x="140" y="5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5" name="Freeform 598"/>
            <p:cNvSpPr>
              <a:spLocks/>
            </p:cNvSpPr>
            <p:nvPr/>
          </p:nvSpPr>
          <p:spPr bwMode="auto">
            <a:xfrm>
              <a:off x="7425" y="2937"/>
              <a:ext cx="1198" cy="1210"/>
            </a:xfrm>
            <a:custGeom>
              <a:avLst/>
              <a:gdLst>
                <a:gd name="T0" fmla="*/ 492 w 507"/>
                <a:gd name="T1" fmla="*/ 0 h 512"/>
                <a:gd name="T2" fmla="*/ 444 w 507"/>
                <a:gd name="T3" fmla="*/ 188 h 512"/>
                <a:gd name="T4" fmla="*/ 328 w 507"/>
                <a:gd name="T5" fmla="*/ 324 h 512"/>
                <a:gd name="T6" fmla="*/ 160 w 507"/>
                <a:gd name="T7" fmla="*/ 396 h 512"/>
                <a:gd name="T8" fmla="*/ 316 w 507"/>
                <a:gd name="T9" fmla="*/ 360 h 512"/>
                <a:gd name="T10" fmla="*/ 124 w 507"/>
                <a:gd name="T11" fmla="*/ 444 h 512"/>
                <a:gd name="T12" fmla="*/ 0 w 507"/>
                <a:gd name="T13" fmla="*/ 496 h 512"/>
                <a:gd name="T14" fmla="*/ 56 w 507"/>
                <a:gd name="T15" fmla="*/ 444 h 512"/>
                <a:gd name="T16" fmla="*/ 136 w 507"/>
                <a:gd name="T17" fmla="*/ 356 h 512"/>
                <a:gd name="T18" fmla="*/ 332 w 507"/>
                <a:gd name="T19" fmla="*/ 272 h 512"/>
                <a:gd name="T20" fmla="*/ 472 w 507"/>
                <a:gd name="T21" fmla="*/ 16 h 512"/>
                <a:gd name="T22" fmla="*/ 480 w 507"/>
                <a:gd name="T23" fmla="*/ 0 h 512"/>
                <a:gd name="T24" fmla="*/ 492 w 507"/>
                <a:gd name="T25" fmla="*/ 0 h 5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07"/>
                <a:gd name="T40" fmla="*/ 0 h 512"/>
                <a:gd name="T41" fmla="*/ 507 w 507"/>
                <a:gd name="T42" fmla="*/ 512 h 5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07" h="512">
                  <a:moveTo>
                    <a:pt x="492" y="0"/>
                  </a:moveTo>
                  <a:cubicBezTo>
                    <a:pt x="507" y="67"/>
                    <a:pt x="473" y="136"/>
                    <a:pt x="444" y="188"/>
                  </a:cubicBezTo>
                  <a:cubicBezTo>
                    <a:pt x="415" y="240"/>
                    <a:pt x="380" y="296"/>
                    <a:pt x="328" y="324"/>
                  </a:cubicBezTo>
                  <a:cubicBezTo>
                    <a:pt x="274" y="354"/>
                    <a:pt x="207" y="350"/>
                    <a:pt x="160" y="396"/>
                  </a:cubicBezTo>
                  <a:cubicBezTo>
                    <a:pt x="219" y="409"/>
                    <a:pt x="271" y="361"/>
                    <a:pt x="316" y="360"/>
                  </a:cubicBezTo>
                  <a:cubicBezTo>
                    <a:pt x="311" y="453"/>
                    <a:pt x="194" y="419"/>
                    <a:pt x="124" y="444"/>
                  </a:cubicBezTo>
                  <a:cubicBezTo>
                    <a:pt x="78" y="460"/>
                    <a:pt x="50" y="512"/>
                    <a:pt x="0" y="496"/>
                  </a:cubicBezTo>
                  <a:cubicBezTo>
                    <a:pt x="5" y="460"/>
                    <a:pt x="37" y="460"/>
                    <a:pt x="56" y="444"/>
                  </a:cubicBezTo>
                  <a:cubicBezTo>
                    <a:pt x="87" y="419"/>
                    <a:pt x="107" y="378"/>
                    <a:pt x="136" y="356"/>
                  </a:cubicBezTo>
                  <a:cubicBezTo>
                    <a:pt x="198" y="310"/>
                    <a:pt x="277" y="314"/>
                    <a:pt x="332" y="272"/>
                  </a:cubicBezTo>
                  <a:cubicBezTo>
                    <a:pt x="418" y="206"/>
                    <a:pt x="424" y="122"/>
                    <a:pt x="472" y="16"/>
                  </a:cubicBezTo>
                  <a:cubicBezTo>
                    <a:pt x="474" y="12"/>
                    <a:pt x="475" y="5"/>
                    <a:pt x="480" y="0"/>
                  </a:cubicBezTo>
                  <a:cubicBezTo>
                    <a:pt x="484" y="0"/>
                    <a:pt x="488" y="0"/>
                    <a:pt x="492" y="0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6" name="Freeform 599"/>
            <p:cNvSpPr>
              <a:spLocks/>
            </p:cNvSpPr>
            <p:nvPr/>
          </p:nvSpPr>
          <p:spPr bwMode="auto">
            <a:xfrm>
              <a:off x="8219" y="2956"/>
              <a:ext cx="721" cy="869"/>
            </a:xfrm>
            <a:custGeom>
              <a:avLst/>
              <a:gdLst>
                <a:gd name="T0" fmla="*/ 288 w 305"/>
                <a:gd name="T1" fmla="*/ 4 h 368"/>
                <a:gd name="T2" fmla="*/ 220 w 305"/>
                <a:gd name="T3" fmla="*/ 196 h 368"/>
                <a:gd name="T4" fmla="*/ 152 w 305"/>
                <a:gd name="T5" fmla="*/ 236 h 368"/>
                <a:gd name="T6" fmla="*/ 0 w 305"/>
                <a:gd name="T7" fmla="*/ 348 h 368"/>
                <a:gd name="T8" fmla="*/ 52 w 305"/>
                <a:gd name="T9" fmla="*/ 292 h 368"/>
                <a:gd name="T10" fmla="*/ 172 w 305"/>
                <a:gd name="T11" fmla="*/ 76 h 368"/>
                <a:gd name="T12" fmla="*/ 208 w 305"/>
                <a:gd name="T13" fmla="*/ 4 h 368"/>
                <a:gd name="T14" fmla="*/ 176 w 305"/>
                <a:gd name="T15" fmla="*/ 164 h 368"/>
                <a:gd name="T16" fmla="*/ 276 w 305"/>
                <a:gd name="T17" fmla="*/ 0 h 368"/>
                <a:gd name="T18" fmla="*/ 288 w 305"/>
                <a:gd name="T19" fmla="*/ 4 h 3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5"/>
                <a:gd name="T31" fmla="*/ 0 h 368"/>
                <a:gd name="T32" fmla="*/ 305 w 305"/>
                <a:gd name="T33" fmla="*/ 368 h 3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5" h="368">
                  <a:moveTo>
                    <a:pt x="288" y="4"/>
                  </a:moveTo>
                  <a:cubicBezTo>
                    <a:pt x="305" y="75"/>
                    <a:pt x="265" y="155"/>
                    <a:pt x="220" y="196"/>
                  </a:cubicBezTo>
                  <a:cubicBezTo>
                    <a:pt x="202" y="213"/>
                    <a:pt x="173" y="218"/>
                    <a:pt x="152" y="236"/>
                  </a:cubicBezTo>
                  <a:cubicBezTo>
                    <a:pt x="106" y="276"/>
                    <a:pt x="76" y="368"/>
                    <a:pt x="0" y="348"/>
                  </a:cubicBezTo>
                  <a:cubicBezTo>
                    <a:pt x="0" y="310"/>
                    <a:pt x="31" y="310"/>
                    <a:pt x="52" y="292"/>
                  </a:cubicBezTo>
                  <a:cubicBezTo>
                    <a:pt x="106" y="246"/>
                    <a:pt x="151" y="153"/>
                    <a:pt x="172" y="76"/>
                  </a:cubicBezTo>
                  <a:cubicBezTo>
                    <a:pt x="179" y="52"/>
                    <a:pt x="177" y="14"/>
                    <a:pt x="208" y="4"/>
                  </a:cubicBezTo>
                  <a:cubicBezTo>
                    <a:pt x="247" y="48"/>
                    <a:pt x="187" y="118"/>
                    <a:pt x="176" y="164"/>
                  </a:cubicBezTo>
                  <a:cubicBezTo>
                    <a:pt x="233" y="149"/>
                    <a:pt x="235" y="44"/>
                    <a:pt x="276" y="0"/>
                  </a:cubicBezTo>
                  <a:cubicBezTo>
                    <a:pt x="279" y="2"/>
                    <a:pt x="283" y="4"/>
                    <a:pt x="288" y="4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7" name="Freeform 600"/>
            <p:cNvSpPr>
              <a:spLocks/>
            </p:cNvSpPr>
            <p:nvPr/>
          </p:nvSpPr>
          <p:spPr bwMode="auto">
            <a:xfrm>
              <a:off x="8059" y="3410"/>
              <a:ext cx="788" cy="614"/>
            </a:xfrm>
            <a:custGeom>
              <a:avLst/>
              <a:gdLst>
                <a:gd name="T0" fmla="*/ 328 w 334"/>
                <a:gd name="T1" fmla="*/ 0 h 260"/>
                <a:gd name="T2" fmla="*/ 252 w 334"/>
                <a:gd name="T3" fmla="*/ 100 h 260"/>
                <a:gd name="T4" fmla="*/ 288 w 334"/>
                <a:gd name="T5" fmla="*/ 92 h 260"/>
                <a:gd name="T6" fmla="*/ 252 w 334"/>
                <a:gd name="T7" fmla="*/ 148 h 260"/>
                <a:gd name="T8" fmla="*/ 0 w 334"/>
                <a:gd name="T9" fmla="*/ 260 h 260"/>
                <a:gd name="T10" fmla="*/ 92 w 334"/>
                <a:gd name="T11" fmla="*/ 188 h 260"/>
                <a:gd name="T12" fmla="*/ 196 w 334"/>
                <a:gd name="T13" fmla="*/ 120 h 260"/>
                <a:gd name="T14" fmla="*/ 316 w 334"/>
                <a:gd name="T15" fmla="*/ 0 h 260"/>
                <a:gd name="T16" fmla="*/ 328 w 334"/>
                <a:gd name="T17" fmla="*/ 0 h 2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4"/>
                <a:gd name="T28" fmla="*/ 0 h 260"/>
                <a:gd name="T29" fmla="*/ 334 w 334"/>
                <a:gd name="T30" fmla="*/ 260 h 2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4" h="260">
                  <a:moveTo>
                    <a:pt x="328" y="0"/>
                  </a:moveTo>
                  <a:cubicBezTo>
                    <a:pt x="334" y="49"/>
                    <a:pt x="277" y="69"/>
                    <a:pt x="252" y="100"/>
                  </a:cubicBezTo>
                  <a:cubicBezTo>
                    <a:pt x="263" y="112"/>
                    <a:pt x="269" y="85"/>
                    <a:pt x="288" y="92"/>
                  </a:cubicBezTo>
                  <a:cubicBezTo>
                    <a:pt x="289" y="123"/>
                    <a:pt x="264" y="129"/>
                    <a:pt x="252" y="148"/>
                  </a:cubicBezTo>
                  <a:cubicBezTo>
                    <a:pt x="148" y="163"/>
                    <a:pt x="101" y="255"/>
                    <a:pt x="0" y="260"/>
                  </a:cubicBezTo>
                  <a:cubicBezTo>
                    <a:pt x="16" y="222"/>
                    <a:pt x="60" y="207"/>
                    <a:pt x="92" y="188"/>
                  </a:cubicBezTo>
                  <a:cubicBezTo>
                    <a:pt x="126" y="168"/>
                    <a:pt x="168" y="148"/>
                    <a:pt x="196" y="120"/>
                  </a:cubicBezTo>
                  <a:cubicBezTo>
                    <a:pt x="235" y="82"/>
                    <a:pt x="259" y="24"/>
                    <a:pt x="316" y="0"/>
                  </a:cubicBezTo>
                  <a:cubicBezTo>
                    <a:pt x="320" y="0"/>
                    <a:pt x="324" y="0"/>
                    <a:pt x="328" y="0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8" name="Freeform 601"/>
            <p:cNvSpPr>
              <a:spLocks/>
            </p:cNvSpPr>
            <p:nvPr/>
          </p:nvSpPr>
          <p:spPr bwMode="auto">
            <a:xfrm>
              <a:off x="7227" y="3870"/>
              <a:ext cx="321" cy="210"/>
            </a:xfrm>
            <a:custGeom>
              <a:avLst/>
              <a:gdLst>
                <a:gd name="T0" fmla="*/ 136 w 136"/>
                <a:gd name="T1" fmla="*/ 9 h 89"/>
                <a:gd name="T2" fmla="*/ 0 w 136"/>
                <a:gd name="T3" fmla="*/ 53 h 89"/>
                <a:gd name="T4" fmla="*/ 136 w 136"/>
                <a:gd name="T5" fmla="*/ 9 h 89"/>
                <a:gd name="T6" fmla="*/ 0 60000 65536"/>
                <a:gd name="T7" fmla="*/ 0 60000 65536"/>
                <a:gd name="T8" fmla="*/ 0 60000 65536"/>
                <a:gd name="T9" fmla="*/ 0 w 136"/>
                <a:gd name="T10" fmla="*/ 0 h 89"/>
                <a:gd name="T11" fmla="*/ 136 w 136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89">
                  <a:moveTo>
                    <a:pt x="136" y="9"/>
                  </a:moveTo>
                  <a:cubicBezTo>
                    <a:pt x="122" y="49"/>
                    <a:pt x="38" y="89"/>
                    <a:pt x="0" y="53"/>
                  </a:cubicBezTo>
                  <a:cubicBezTo>
                    <a:pt x="9" y="6"/>
                    <a:pt x="98" y="0"/>
                    <a:pt x="136" y="9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29" name="Freeform 602"/>
            <p:cNvSpPr>
              <a:spLocks/>
            </p:cNvSpPr>
            <p:nvPr/>
          </p:nvSpPr>
          <p:spPr bwMode="auto">
            <a:xfrm>
              <a:off x="7593" y="3976"/>
              <a:ext cx="333" cy="152"/>
            </a:xfrm>
            <a:custGeom>
              <a:avLst/>
              <a:gdLst>
                <a:gd name="T0" fmla="*/ 77 w 141"/>
                <a:gd name="T1" fmla="*/ 64 h 64"/>
                <a:gd name="T2" fmla="*/ 37 w 141"/>
                <a:gd name="T3" fmla="*/ 64 h 64"/>
                <a:gd name="T4" fmla="*/ 141 w 141"/>
                <a:gd name="T5" fmla="*/ 24 h 64"/>
                <a:gd name="T6" fmla="*/ 77 w 141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64"/>
                <a:gd name="T14" fmla="*/ 141 w 141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64">
                  <a:moveTo>
                    <a:pt x="77" y="64"/>
                  </a:moveTo>
                  <a:cubicBezTo>
                    <a:pt x="64" y="64"/>
                    <a:pt x="50" y="64"/>
                    <a:pt x="37" y="64"/>
                  </a:cubicBezTo>
                  <a:cubicBezTo>
                    <a:pt x="0" y="28"/>
                    <a:pt x="107" y="0"/>
                    <a:pt x="141" y="24"/>
                  </a:cubicBezTo>
                  <a:cubicBezTo>
                    <a:pt x="135" y="53"/>
                    <a:pt x="101" y="53"/>
                    <a:pt x="77" y="64"/>
                  </a:cubicBezTo>
                  <a:close/>
                </a:path>
              </a:pathLst>
            </a:custGeom>
            <a:solidFill>
              <a:srgbClr val="143457"/>
            </a:solidFill>
            <a:ln w="25400" cap="flat" cmpd="sng" algn="ctr">
              <a:noFill/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72685" y="135293"/>
            <a:ext cx="789324" cy="469799"/>
            <a:chOff x="5229871" y="2670562"/>
            <a:chExt cx="1217859" cy="724859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229871" y="2670562"/>
              <a:ext cx="1217859" cy="724859"/>
            </a:xfrm>
            <a:custGeom>
              <a:avLst/>
              <a:gdLst>
                <a:gd name="T0" fmla="*/ 699 w 799"/>
                <a:gd name="T1" fmla="*/ 264 h 464"/>
                <a:gd name="T2" fmla="*/ 698 w 799"/>
                <a:gd name="T3" fmla="*/ 264 h 464"/>
                <a:gd name="T4" fmla="*/ 699 w 799"/>
                <a:gd name="T5" fmla="*/ 253 h 464"/>
                <a:gd name="T6" fmla="*/ 635 w 799"/>
                <a:gd name="T7" fmla="*/ 190 h 464"/>
                <a:gd name="T8" fmla="*/ 623 w 799"/>
                <a:gd name="T9" fmla="*/ 191 h 464"/>
                <a:gd name="T10" fmla="*/ 629 w 799"/>
                <a:gd name="T11" fmla="*/ 153 h 464"/>
                <a:gd name="T12" fmla="*/ 457 w 799"/>
                <a:gd name="T13" fmla="*/ 0 h 464"/>
                <a:gd name="T14" fmla="*/ 288 w 799"/>
                <a:gd name="T15" fmla="*/ 124 h 464"/>
                <a:gd name="T16" fmla="*/ 229 w 799"/>
                <a:gd name="T17" fmla="*/ 102 h 464"/>
                <a:gd name="T18" fmla="*/ 138 w 799"/>
                <a:gd name="T19" fmla="*/ 194 h 464"/>
                <a:gd name="T20" fmla="*/ 138 w 799"/>
                <a:gd name="T21" fmla="*/ 199 h 464"/>
                <a:gd name="T22" fmla="*/ 133 w 799"/>
                <a:gd name="T23" fmla="*/ 198 h 464"/>
                <a:gd name="T24" fmla="*/ 0 w 799"/>
                <a:gd name="T25" fmla="*/ 331 h 464"/>
                <a:gd name="T26" fmla="*/ 133 w 799"/>
                <a:gd name="T27" fmla="*/ 464 h 464"/>
                <a:gd name="T28" fmla="*/ 699 w 799"/>
                <a:gd name="T29" fmla="*/ 464 h 464"/>
                <a:gd name="T30" fmla="*/ 799 w 799"/>
                <a:gd name="T31" fmla="*/ 364 h 464"/>
                <a:gd name="T32" fmla="*/ 699 w 799"/>
                <a:gd name="T33" fmla="*/ 2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9" h="464">
                  <a:moveTo>
                    <a:pt x="699" y="264"/>
                  </a:moveTo>
                  <a:cubicBezTo>
                    <a:pt x="698" y="264"/>
                    <a:pt x="698" y="264"/>
                    <a:pt x="698" y="264"/>
                  </a:cubicBezTo>
                  <a:cubicBezTo>
                    <a:pt x="698" y="260"/>
                    <a:pt x="699" y="257"/>
                    <a:pt x="699" y="253"/>
                  </a:cubicBezTo>
                  <a:cubicBezTo>
                    <a:pt x="699" y="218"/>
                    <a:pt x="670" y="190"/>
                    <a:pt x="635" y="190"/>
                  </a:cubicBezTo>
                  <a:cubicBezTo>
                    <a:pt x="631" y="190"/>
                    <a:pt x="627" y="190"/>
                    <a:pt x="623" y="191"/>
                  </a:cubicBezTo>
                  <a:cubicBezTo>
                    <a:pt x="627" y="179"/>
                    <a:pt x="629" y="166"/>
                    <a:pt x="629" y="153"/>
                  </a:cubicBezTo>
                  <a:cubicBezTo>
                    <a:pt x="629" y="69"/>
                    <a:pt x="552" y="0"/>
                    <a:pt x="457" y="0"/>
                  </a:cubicBezTo>
                  <a:cubicBezTo>
                    <a:pt x="373" y="0"/>
                    <a:pt x="304" y="53"/>
                    <a:pt x="288" y="124"/>
                  </a:cubicBezTo>
                  <a:cubicBezTo>
                    <a:pt x="272" y="110"/>
                    <a:pt x="252" y="102"/>
                    <a:pt x="229" y="102"/>
                  </a:cubicBezTo>
                  <a:cubicBezTo>
                    <a:pt x="179" y="102"/>
                    <a:pt x="138" y="143"/>
                    <a:pt x="138" y="194"/>
                  </a:cubicBezTo>
                  <a:cubicBezTo>
                    <a:pt x="138" y="195"/>
                    <a:pt x="138" y="197"/>
                    <a:pt x="138" y="199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59" y="198"/>
                    <a:pt x="0" y="257"/>
                    <a:pt x="0" y="331"/>
                  </a:cubicBezTo>
                  <a:cubicBezTo>
                    <a:pt x="0" y="404"/>
                    <a:pt x="59" y="464"/>
                    <a:pt x="133" y="464"/>
                  </a:cubicBezTo>
                  <a:cubicBezTo>
                    <a:pt x="699" y="464"/>
                    <a:pt x="699" y="464"/>
                    <a:pt x="699" y="464"/>
                  </a:cubicBezTo>
                  <a:cubicBezTo>
                    <a:pt x="754" y="464"/>
                    <a:pt x="799" y="419"/>
                    <a:pt x="799" y="364"/>
                  </a:cubicBezTo>
                  <a:cubicBezTo>
                    <a:pt x="799" y="309"/>
                    <a:pt x="754" y="264"/>
                    <a:pt x="699" y="264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algn="ctr" defTabSz="456706"/>
              <a:endParaRPr lang="en-US" kern="0" dirty="0">
                <a:solidFill>
                  <a:schemeClr val="tx2">
                    <a:lumMod val="50000"/>
                  </a:schemeClr>
                </a:solidFill>
                <a:latin typeface="Arial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626185" y="2827090"/>
              <a:ext cx="505400" cy="506660"/>
            </a:xfrm>
            <a:custGeom>
              <a:avLst/>
              <a:gdLst>
                <a:gd name="connsiteX0" fmla="*/ 0 w 1420252"/>
                <a:gd name="connsiteY0" fmla="*/ 725264 h 1423794"/>
                <a:gd name="connsiteX1" fmla="*/ 477070 w 1420252"/>
                <a:gd name="connsiteY1" fmla="*/ 739576 h 1423794"/>
                <a:gd name="connsiteX2" fmla="*/ 55937 w 1420252"/>
                <a:gd name="connsiteY2" fmla="*/ 991469 h 1423794"/>
                <a:gd name="connsiteX3" fmla="*/ 54596 w 1420252"/>
                <a:gd name="connsiteY3" fmla="*/ 989000 h 1423794"/>
                <a:gd name="connsiteX4" fmla="*/ 13115 w 1420252"/>
                <a:gd name="connsiteY4" fmla="*/ 855369 h 1423794"/>
                <a:gd name="connsiteX5" fmla="*/ 856083 w 1420252"/>
                <a:gd name="connsiteY5" fmla="*/ 521397 h 1423794"/>
                <a:gd name="connsiteX6" fmla="*/ 689157 w 1420252"/>
                <a:gd name="connsiteY6" fmla="*/ 688323 h 1423794"/>
                <a:gd name="connsiteX7" fmla="*/ 856083 w 1420252"/>
                <a:gd name="connsiteY7" fmla="*/ 855249 h 1423794"/>
                <a:gd name="connsiteX8" fmla="*/ 1023009 w 1420252"/>
                <a:gd name="connsiteY8" fmla="*/ 688323 h 1423794"/>
                <a:gd name="connsiteX9" fmla="*/ 856083 w 1420252"/>
                <a:gd name="connsiteY9" fmla="*/ 521397 h 1423794"/>
                <a:gd name="connsiteX10" fmla="*/ 80515 w 1420252"/>
                <a:gd name="connsiteY10" fmla="*/ 387043 h 1423794"/>
                <a:gd name="connsiteX11" fmla="*/ 471709 w 1420252"/>
                <a:gd name="connsiteY11" fmla="*/ 626975 h 1423794"/>
                <a:gd name="connsiteX12" fmla="*/ 6749 w 1420252"/>
                <a:gd name="connsiteY12" fmla="*/ 631579 h 1423794"/>
                <a:gd name="connsiteX13" fmla="*/ 13115 w 1420252"/>
                <a:gd name="connsiteY13" fmla="*/ 568425 h 1423794"/>
                <a:gd name="connsiteX14" fmla="*/ 54596 w 1420252"/>
                <a:gd name="connsiteY14" fmla="*/ 434795 h 1423794"/>
                <a:gd name="connsiteX15" fmla="*/ 710549 w 1420252"/>
                <a:gd name="connsiteY15" fmla="*/ 0 h 1423794"/>
                <a:gd name="connsiteX16" fmla="*/ 854021 w 1420252"/>
                <a:gd name="connsiteY16" fmla="*/ 14463 h 1423794"/>
                <a:gd name="connsiteX17" fmla="*/ 856083 w 1420252"/>
                <a:gd name="connsiteY17" fmla="*/ 15103 h 1423794"/>
                <a:gd name="connsiteX18" fmla="*/ 856083 w 1420252"/>
                <a:gd name="connsiteY18" fmla="*/ 392895 h 1423794"/>
                <a:gd name="connsiteX19" fmla="*/ 856350 w 1420252"/>
                <a:gd name="connsiteY19" fmla="*/ 392895 h 1423794"/>
                <a:gd name="connsiteX20" fmla="*/ 856083 w 1420252"/>
                <a:gd name="connsiteY20" fmla="*/ 395538 h 1423794"/>
                <a:gd name="connsiteX21" fmla="*/ 909940 w 1420252"/>
                <a:gd name="connsiteY21" fmla="*/ 449394 h 1423794"/>
                <a:gd name="connsiteX22" fmla="*/ 963796 w 1420252"/>
                <a:gd name="connsiteY22" fmla="*/ 395538 h 1423794"/>
                <a:gd name="connsiteX23" fmla="*/ 963530 w 1420252"/>
                <a:gd name="connsiteY23" fmla="*/ 392895 h 1423794"/>
                <a:gd name="connsiteX24" fmla="*/ 963796 w 1420252"/>
                <a:gd name="connsiteY24" fmla="*/ 392895 h 1423794"/>
                <a:gd name="connsiteX25" fmla="*/ 963796 w 1420252"/>
                <a:gd name="connsiteY25" fmla="*/ 48539 h 1423794"/>
                <a:gd name="connsiteX26" fmla="*/ 987652 w 1420252"/>
                <a:gd name="connsiteY26" fmla="*/ 55944 h 1423794"/>
                <a:gd name="connsiteX27" fmla="*/ 1414243 w 1420252"/>
                <a:gd name="connsiteY27" fmla="*/ 603482 h 1423794"/>
                <a:gd name="connsiteX28" fmla="*/ 1415944 w 1420252"/>
                <a:gd name="connsiteY28" fmla="*/ 625954 h 1423794"/>
                <a:gd name="connsiteX29" fmla="*/ 1195763 w 1420252"/>
                <a:gd name="connsiteY29" fmla="*/ 625954 h 1423794"/>
                <a:gd name="connsiteX30" fmla="*/ 1195763 w 1420252"/>
                <a:gd name="connsiteY30" fmla="*/ 626220 h 1423794"/>
                <a:gd name="connsiteX31" fmla="*/ 1193120 w 1420252"/>
                <a:gd name="connsiteY31" fmla="*/ 625954 h 1423794"/>
                <a:gd name="connsiteX32" fmla="*/ 1139264 w 1420252"/>
                <a:gd name="connsiteY32" fmla="*/ 679810 h 1423794"/>
                <a:gd name="connsiteX33" fmla="*/ 1193120 w 1420252"/>
                <a:gd name="connsiteY33" fmla="*/ 733667 h 1423794"/>
                <a:gd name="connsiteX34" fmla="*/ 1195763 w 1420252"/>
                <a:gd name="connsiteY34" fmla="*/ 733400 h 1423794"/>
                <a:gd name="connsiteX35" fmla="*/ 1195763 w 1420252"/>
                <a:gd name="connsiteY35" fmla="*/ 733667 h 1423794"/>
                <a:gd name="connsiteX36" fmla="*/ 1420252 w 1420252"/>
                <a:gd name="connsiteY36" fmla="*/ 733667 h 1423794"/>
                <a:gd name="connsiteX37" fmla="*/ 1407983 w 1420252"/>
                <a:gd name="connsiteY37" fmla="*/ 855369 h 1423794"/>
                <a:gd name="connsiteX38" fmla="*/ 1064901 w 1420252"/>
                <a:gd name="connsiteY38" fmla="*/ 1329476 h 1423794"/>
                <a:gd name="connsiteX39" fmla="*/ 963796 w 1420252"/>
                <a:gd name="connsiteY39" fmla="*/ 1376644 h 1423794"/>
                <a:gd name="connsiteX40" fmla="*/ 963796 w 1420252"/>
                <a:gd name="connsiteY40" fmla="*/ 1053205 h 1423794"/>
                <a:gd name="connsiteX41" fmla="*/ 963530 w 1420252"/>
                <a:gd name="connsiteY41" fmla="*/ 1053205 h 1423794"/>
                <a:gd name="connsiteX42" fmla="*/ 963796 w 1420252"/>
                <a:gd name="connsiteY42" fmla="*/ 1050563 h 1423794"/>
                <a:gd name="connsiteX43" fmla="*/ 909940 w 1420252"/>
                <a:gd name="connsiteY43" fmla="*/ 996706 h 1423794"/>
                <a:gd name="connsiteX44" fmla="*/ 856083 w 1420252"/>
                <a:gd name="connsiteY44" fmla="*/ 1050563 h 1423794"/>
                <a:gd name="connsiteX45" fmla="*/ 856350 w 1420252"/>
                <a:gd name="connsiteY45" fmla="*/ 1053205 h 1423794"/>
                <a:gd name="connsiteX46" fmla="*/ 856083 w 1420252"/>
                <a:gd name="connsiteY46" fmla="*/ 1053205 h 1423794"/>
                <a:gd name="connsiteX47" fmla="*/ 856083 w 1420252"/>
                <a:gd name="connsiteY47" fmla="*/ 1407403 h 1423794"/>
                <a:gd name="connsiteX48" fmla="*/ 836567 w 1420252"/>
                <a:gd name="connsiteY48" fmla="*/ 1412675 h 1423794"/>
                <a:gd name="connsiteX49" fmla="*/ 710549 w 1420252"/>
                <a:gd name="connsiteY49" fmla="*/ 1423794 h 1423794"/>
                <a:gd name="connsiteX50" fmla="*/ 120233 w 1420252"/>
                <a:gd name="connsiteY50" fmla="*/ 1109926 h 1423794"/>
                <a:gd name="connsiteX51" fmla="*/ 86982 w 1420252"/>
                <a:gd name="connsiteY51" fmla="*/ 1048666 h 1423794"/>
                <a:gd name="connsiteX52" fmla="*/ 541414 w 1420252"/>
                <a:gd name="connsiteY52" fmla="*/ 825367 h 1423794"/>
                <a:gd name="connsiteX53" fmla="*/ 364471 w 1420252"/>
                <a:gd name="connsiteY53" fmla="*/ 1072016 h 1423794"/>
                <a:gd name="connsiteX54" fmla="*/ 637928 w 1420252"/>
                <a:gd name="connsiteY54" fmla="*/ 846815 h 1423794"/>
                <a:gd name="connsiteX55" fmla="*/ 637970 w 1420252"/>
                <a:gd name="connsiteY55" fmla="*/ 844462 h 1423794"/>
                <a:gd name="connsiteX56" fmla="*/ 615622 w 1420252"/>
                <a:gd name="connsiteY56" fmla="*/ 827850 h 1423794"/>
                <a:gd name="connsiteX57" fmla="*/ 564330 w 1420252"/>
                <a:gd name="connsiteY57" fmla="*/ 691320 h 1423794"/>
                <a:gd name="connsiteX58" fmla="*/ 615622 w 1420252"/>
                <a:gd name="connsiteY58" fmla="*/ 554790 h 1423794"/>
                <a:gd name="connsiteX59" fmla="*/ 642327 w 1420252"/>
                <a:gd name="connsiteY59" fmla="*/ 534938 h 1423794"/>
                <a:gd name="connsiteX60" fmla="*/ 380556 w 1420252"/>
                <a:gd name="connsiteY60" fmla="*/ 294535 h 1423794"/>
                <a:gd name="connsiteX61" fmla="*/ 541414 w 1420252"/>
                <a:gd name="connsiteY61" fmla="*/ 546546 h 1423794"/>
                <a:gd name="connsiteX62" fmla="*/ 111645 w 1420252"/>
                <a:gd name="connsiteY62" fmla="*/ 329691 h 1423794"/>
                <a:gd name="connsiteX63" fmla="*/ 120233 w 1420252"/>
                <a:gd name="connsiteY63" fmla="*/ 313869 h 1423794"/>
                <a:gd name="connsiteX64" fmla="*/ 710549 w 1420252"/>
                <a:gd name="connsiteY64" fmla="*/ 0 h 142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20252" h="1423794">
                  <a:moveTo>
                    <a:pt x="0" y="725264"/>
                  </a:moveTo>
                  <a:lnTo>
                    <a:pt x="477070" y="739576"/>
                  </a:lnTo>
                  <a:lnTo>
                    <a:pt x="55937" y="991469"/>
                  </a:lnTo>
                  <a:lnTo>
                    <a:pt x="54596" y="989000"/>
                  </a:lnTo>
                  <a:cubicBezTo>
                    <a:pt x="36585" y="946414"/>
                    <a:pt x="22598" y="901712"/>
                    <a:pt x="13115" y="855369"/>
                  </a:cubicBezTo>
                  <a:close/>
                  <a:moveTo>
                    <a:pt x="856083" y="521397"/>
                  </a:moveTo>
                  <a:cubicBezTo>
                    <a:pt x="763892" y="521397"/>
                    <a:pt x="689157" y="596132"/>
                    <a:pt x="689157" y="688323"/>
                  </a:cubicBezTo>
                  <a:cubicBezTo>
                    <a:pt x="689157" y="780514"/>
                    <a:pt x="763892" y="855249"/>
                    <a:pt x="856083" y="855249"/>
                  </a:cubicBezTo>
                  <a:cubicBezTo>
                    <a:pt x="948274" y="855249"/>
                    <a:pt x="1023009" y="780514"/>
                    <a:pt x="1023009" y="688323"/>
                  </a:cubicBezTo>
                  <a:cubicBezTo>
                    <a:pt x="1023009" y="596132"/>
                    <a:pt x="948274" y="521397"/>
                    <a:pt x="856083" y="521397"/>
                  </a:cubicBezTo>
                  <a:close/>
                  <a:moveTo>
                    <a:pt x="80515" y="387043"/>
                  </a:moveTo>
                  <a:lnTo>
                    <a:pt x="471709" y="626975"/>
                  </a:lnTo>
                  <a:lnTo>
                    <a:pt x="6749" y="631579"/>
                  </a:lnTo>
                  <a:lnTo>
                    <a:pt x="13115" y="568425"/>
                  </a:lnTo>
                  <a:cubicBezTo>
                    <a:pt x="22598" y="522082"/>
                    <a:pt x="36585" y="477380"/>
                    <a:pt x="54596" y="434795"/>
                  </a:cubicBezTo>
                  <a:close/>
                  <a:moveTo>
                    <a:pt x="710549" y="0"/>
                  </a:moveTo>
                  <a:cubicBezTo>
                    <a:pt x="759695" y="0"/>
                    <a:pt x="807678" y="4980"/>
                    <a:pt x="854021" y="14463"/>
                  </a:cubicBezTo>
                  <a:lnTo>
                    <a:pt x="856083" y="15103"/>
                  </a:lnTo>
                  <a:lnTo>
                    <a:pt x="856083" y="392895"/>
                  </a:lnTo>
                  <a:lnTo>
                    <a:pt x="856350" y="392895"/>
                  </a:lnTo>
                  <a:lnTo>
                    <a:pt x="856083" y="395538"/>
                  </a:lnTo>
                  <a:cubicBezTo>
                    <a:pt x="856083" y="425282"/>
                    <a:pt x="880196" y="449394"/>
                    <a:pt x="909940" y="449394"/>
                  </a:cubicBezTo>
                  <a:cubicBezTo>
                    <a:pt x="939684" y="449394"/>
                    <a:pt x="963796" y="425282"/>
                    <a:pt x="963796" y="395538"/>
                  </a:cubicBezTo>
                  <a:lnTo>
                    <a:pt x="963530" y="392895"/>
                  </a:lnTo>
                  <a:lnTo>
                    <a:pt x="963796" y="392895"/>
                  </a:lnTo>
                  <a:lnTo>
                    <a:pt x="963796" y="48539"/>
                  </a:lnTo>
                  <a:lnTo>
                    <a:pt x="987652" y="55944"/>
                  </a:lnTo>
                  <a:cubicBezTo>
                    <a:pt x="1211223" y="150507"/>
                    <a:pt x="1376434" y="356033"/>
                    <a:pt x="1414243" y="603482"/>
                  </a:cubicBezTo>
                  <a:lnTo>
                    <a:pt x="1415944" y="625954"/>
                  </a:lnTo>
                  <a:lnTo>
                    <a:pt x="1195763" y="625954"/>
                  </a:lnTo>
                  <a:lnTo>
                    <a:pt x="1195763" y="626220"/>
                  </a:lnTo>
                  <a:lnTo>
                    <a:pt x="1193120" y="625954"/>
                  </a:lnTo>
                  <a:cubicBezTo>
                    <a:pt x="1163376" y="625954"/>
                    <a:pt x="1139264" y="650066"/>
                    <a:pt x="1139264" y="679810"/>
                  </a:cubicBezTo>
                  <a:cubicBezTo>
                    <a:pt x="1139264" y="709554"/>
                    <a:pt x="1163376" y="733667"/>
                    <a:pt x="1193120" y="733667"/>
                  </a:cubicBezTo>
                  <a:lnTo>
                    <a:pt x="1195763" y="733400"/>
                  </a:lnTo>
                  <a:lnTo>
                    <a:pt x="1195763" y="733667"/>
                  </a:lnTo>
                  <a:lnTo>
                    <a:pt x="1420252" y="733667"/>
                  </a:lnTo>
                  <a:lnTo>
                    <a:pt x="1407983" y="855369"/>
                  </a:lnTo>
                  <a:cubicBezTo>
                    <a:pt x="1366494" y="1058119"/>
                    <a:pt x="1238816" y="1229473"/>
                    <a:pt x="1064901" y="1329476"/>
                  </a:cubicBezTo>
                  <a:lnTo>
                    <a:pt x="963796" y="1376644"/>
                  </a:lnTo>
                  <a:lnTo>
                    <a:pt x="963796" y="1053205"/>
                  </a:lnTo>
                  <a:lnTo>
                    <a:pt x="963530" y="1053205"/>
                  </a:lnTo>
                  <a:lnTo>
                    <a:pt x="963796" y="1050563"/>
                  </a:lnTo>
                  <a:cubicBezTo>
                    <a:pt x="963796" y="1020819"/>
                    <a:pt x="939684" y="996706"/>
                    <a:pt x="909940" y="996706"/>
                  </a:cubicBezTo>
                  <a:cubicBezTo>
                    <a:pt x="880196" y="996706"/>
                    <a:pt x="856083" y="1020819"/>
                    <a:pt x="856083" y="1050563"/>
                  </a:cubicBezTo>
                  <a:lnTo>
                    <a:pt x="856350" y="1053205"/>
                  </a:lnTo>
                  <a:lnTo>
                    <a:pt x="856083" y="1053205"/>
                  </a:lnTo>
                  <a:lnTo>
                    <a:pt x="856083" y="1407403"/>
                  </a:lnTo>
                  <a:lnTo>
                    <a:pt x="836567" y="1412675"/>
                  </a:lnTo>
                  <a:cubicBezTo>
                    <a:pt x="795665" y="1419981"/>
                    <a:pt x="753552" y="1423794"/>
                    <a:pt x="710549" y="1423794"/>
                  </a:cubicBezTo>
                  <a:cubicBezTo>
                    <a:pt x="464818" y="1423794"/>
                    <a:pt x="248166" y="1299291"/>
                    <a:pt x="120233" y="1109926"/>
                  </a:cubicBezTo>
                  <a:lnTo>
                    <a:pt x="86982" y="1048666"/>
                  </a:lnTo>
                  <a:lnTo>
                    <a:pt x="541414" y="825367"/>
                  </a:lnTo>
                  <a:lnTo>
                    <a:pt x="364471" y="1072016"/>
                  </a:lnTo>
                  <a:lnTo>
                    <a:pt x="637928" y="846815"/>
                  </a:lnTo>
                  <a:lnTo>
                    <a:pt x="637970" y="844462"/>
                  </a:lnTo>
                  <a:lnTo>
                    <a:pt x="615622" y="827850"/>
                  </a:lnTo>
                  <a:cubicBezTo>
                    <a:pt x="583932" y="792909"/>
                    <a:pt x="564330" y="744638"/>
                    <a:pt x="564330" y="691320"/>
                  </a:cubicBezTo>
                  <a:cubicBezTo>
                    <a:pt x="564330" y="638002"/>
                    <a:pt x="583932" y="589731"/>
                    <a:pt x="615622" y="554790"/>
                  </a:cubicBezTo>
                  <a:lnTo>
                    <a:pt x="642327" y="534938"/>
                  </a:lnTo>
                  <a:lnTo>
                    <a:pt x="380556" y="294535"/>
                  </a:lnTo>
                  <a:lnTo>
                    <a:pt x="541414" y="546546"/>
                  </a:lnTo>
                  <a:lnTo>
                    <a:pt x="111645" y="329691"/>
                  </a:lnTo>
                  <a:lnTo>
                    <a:pt x="120233" y="313869"/>
                  </a:lnTo>
                  <a:cubicBezTo>
                    <a:pt x="248166" y="124503"/>
                    <a:pt x="464818" y="0"/>
                    <a:pt x="710549" y="0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pic>
        <p:nvPicPr>
          <p:cNvPr id="34" name="Picture 2" descr="static/community_logos/python-powered-h-50x65.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23" y="136500"/>
            <a:ext cx="350471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34"/>
          <p:cNvSpPr>
            <a:spLocks noChangeAspect="1"/>
          </p:cNvSpPr>
          <p:nvPr/>
        </p:nvSpPr>
        <p:spPr>
          <a:xfrm>
            <a:off x="4481395" y="135014"/>
            <a:ext cx="389812" cy="470078"/>
          </a:xfrm>
          <a:custGeom>
            <a:avLst/>
            <a:gdLst>
              <a:gd name="connsiteX0" fmla="*/ 3441344 w 4804572"/>
              <a:gd name="connsiteY0" fmla="*/ 3972116 h 5793874"/>
              <a:gd name="connsiteX1" fmla="*/ 3420463 w 4804572"/>
              <a:gd name="connsiteY1" fmla="*/ 3988178 h 5793874"/>
              <a:gd name="connsiteX2" fmla="*/ 3372100 w 4804572"/>
              <a:gd name="connsiteY2" fmla="*/ 4068088 h 5793874"/>
              <a:gd name="connsiteX3" fmla="*/ 3321924 w 4804572"/>
              <a:gd name="connsiteY3" fmla="*/ 4154450 h 5793874"/>
              <a:gd name="connsiteX4" fmla="*/ 3292929 w 4804572"/>
              <a:gd name="connsiteY4" fmla="*/ 4268902 h 5793874"/>
              <a:gd name="connsiteX5" fmla="*/ 3281206 w 4804572"/>
              <a:gd name="connsiteY5" fmla="*/ 4350450 h 5793874"/>
              <a:gd name="connsiteX6" fmla="*/ 3275203 w 4804572"/>
              <a:gd name="connsiteY6" fmla="*/ 4465355 h 5793874"/>
              <a:gd name="connsiteX7" fmla="*/ 3277016 w 4804572"/>
              <a:gd name="connsiteY7" fmla="*/ 4558628 h 5793874"/>
              <a:gd name="connsiteX8" fmla="*/ 3267105 w 4804572"/>
              <a:gd name="connsiteY8" fmla="*/ 4632530 h 5793874"/>
              <a:gd name="connsiteX9" fmla="*/ 3250738 w 4804572"/>
              <a:gd name="connsiteY9" fmla="*/ 4687349 h 5793874"/>
              <a:gd name="connsiteX10" fmla="*/ 3221461 w 4804572"/>
              <a:gd name="connsiteY10" fmla="*/ 4781378 h 5793874"/>
              <a:gd name="connsiteX11" fmla="*/ 3172998 w 4804572"/>
              <a:gd name="connsiteY11" fmla="*/ 4884608 h 5793874"/>
              <a:gd name="connsiteX12" fmla="*/ 3138554 w 4804572"/>
              <a:gd name="connsiteY12" fmla="*/ 4977069 h 5793874"/>
              <a:gd name="connsiteX13" fmla="*/ 3091025 w 4804572"/>
              <a:gd name="connsiteY13" fmla="*/ 5091471 h 5793874"/>
              <a:gd name="connsiteX14" fmla="*/ 3079203 w 4804572"/>
              <a:gd name="connsiteY14" fmla="*/ 5217977 h 5793874"/>
              <a:gd name="connsiteX15" fmla="*/ 3080844 w 4804572"/>
              <a:gd name="connsiteY15" fmla="*/ 5336336 h 5793874"/>
              <a:gd name="connsiteX16" fmla="*/ 3099758 w 4804572"/>
              <a:gd name="connsiteY16" fmla="*/ 5418791 h 5793874"/>
              <a:gd name="connsiteX17" fmla="*/ 3164035 w 4804572"/>
              <a:gd name="connsiteY17" fmla="*/ 5550233 h 5793874"/>
              <a:gd name="connsiteX18" fmla="*/ 3266225 w 4804572"/>
              <a:gd name="connsiteY18" fmla="*/ 5646678 h 5793874"/>
              <a:gd name="connsiteX19" fmla="*/ 3412695 w 4804572"/>
              <a:gd name="connsiteY19" fmla="*/ 5697161 h 5793874"/>
              <a:gd name="connsiteX20" fmla="*/ 3535819 w 4804572"/>
              <a:gd name="connsiteY20" fmla="*/ 5708237 h 5793874"/>
              <a:gd name="connsiteX21" fmla="*/ 3712745 w 4804572"/>
              <a:gd name="connsiteY21" fmla="*/ 5645982 h 5793874"/>
              <a:gd name="connsiteX22" fmla="*/ 3778918 w 4804572"/>
              <a:gd name="connsiteY22" fmla="*/ 5605128 h 5793874"/>
              <a:gd name="connsiteX23" fmla="*/ 3845835 w 4804572"/>
              <a:gd name="connsiteY23" fmla="*/ 5565564 h 5793874"/>
              <a:gd name="connsiteX24" fmla="*/ 3914220 w 4804572"/>
              <a:gd name="connsiteY24" fmla="*/ 5509286 h 5793874"/>
              <a:gd name="connsiteX25" fmla="*/ 3992008 w 4804572"/>
              <a:gd name="connsiteY25" fmla="*/ 5432736 h 5793874"/>
              <a:gd name="connsiteX26" fmla="*/ 4073987 w 4804572"/>
              <a:gd name="connsiteY26" fmla="*/ 5337700 h 5793874"/>
              <a:gd name="connsiteX27" fmla="*/ 4180622 w 4804572"/>
              <a:gd name="connsiteY27" fmla="*/ 5262152 h 5793874"/>
              <a:gd name="connsiteX28" fmla="*/ 4291902 w 4804572"/>
              <a:gd name="connsiteY28" fmla="*/ 5178337 h 5793874"/>
              <a:gd name="connsiteX29" fmla="*/ 4413713 w 4804572"/>
              <a:gd name="connsiteY29" fmla="*/ 5116155 h 5793874"/>
              <a:gd name="connsiteX30" fmla="*/ 4557615 w 4804572"/>
              <a:gd name="connsiteY30" fmla="*/ 5052789 h 5793874"/>
              <a:gd name="connsiteX31" fmla="*/ 4662155 w 4804572"/>
              <a:gd name="connsiteY31" fmla="*/ 4973790 h 5793874"/>
              <a:gd name="connsiteX32" fmla="*/ 4702078 w 4804572"/>
              <a:gd name="connsiteY32" fmla="*/ 4902149 h 5793874"/>
              <a:gd name="connsiteX33" fmla="*/ 4710912 w 4804572"/>
              <a:gd name="connsiteY33" fmla="*/ 4814426 h 5793874"/>
              <a:gd name="connsiteX34" fmla="*/ 4665660 w 4804572"/>
              <a:gd name="connsiteY34" fmla="*/ 4728970 h 5793874"/>
              <a:gd name="connsiteX35" fmla="*/ 4618339 w 4804572"/>
              <a:gd name="connsiteY35" fmla="*/ 4651383 h 5793874"/>
              <a:gd name="connsiteX36" fmla="*/ 4537524 w 4804572"/>
              <a:gd name="connsiteY36" fmla="*/ 4560560 h 5793874"/>
              <a:gd name="connsiteX37" fmla="*/ 4487217 w 4804572"/>
              <a:gd name="connsiteY37" fmla="*/ 4459349 h 5793874"/>
              <a:gd name="connsiteX38" fmla="*/ 4473053 w 4804572"/>
              <a:gd name="connsiteY38" fmla="*/ 4390664 h 5793874"/>
              <a:gd name="connsiteX39" fmla="*/ 4457362 w 4804572"/>
              <a:gd name="connsiteY39" fmla="*/ 4338795 h 5793874"/>
              <a:gd name="connsiteX40" fmla="*/ 4440897 w 4804572"/>
              <a:gd name="connsiteY40" fmla="*/ 4289626 h 5793874"/>
              <a:gd name="connsiteX41" fmla="*/ 4420170 w 4804572"/>
              <a:gd name="connsiteY41" fmla="*/ 4203263 h 5793874"/>
              <a:gd name="connsiteX42" fmla="*/ 4381767 w 4804572"/>
              <a:gd name="connsiteY42" fmla="*/ 4138842 h 5793874"/>
              <a:gd name="connsiteX43" fmla="*/ 4330354 w 4804572"/>
              <a:gd name="connsiteY43" fmla="*/ 4114696 h 5793874"/>
              <a:gd name="connsiteX44" fmla="*/ 4272534 w 4804572"/>
              <a:gd name="connsiteY44" fmla="*/ 4093686 h 5793874"/>
              <a:gd name="connsiteX45" fmla="*/ 4196988 w 4804572"/>
              <a:gd name="connsiteY45" fmla="*/ 4092951 h 5793874"/>
              <a:gd name="connsiteX46" fmla="*/ 4147889 w 4804572"/>
              <a:gd name="connsiteY46" fmla="*/ 4089496 h 5793874"/>
              <a:gd name="connsiteX47" fmla="*/ 4081519 w 4804572"/>
              <a:gd name="connsiteY47" fmla="*/ 4103315 h 5793874"/>
              <a:gd name="connsiteX48" fmla="*/ 3973070 w 4804572"/>
              <a:gd name="connsiteY48" fmla="*/ 4187470 h 5793874"/>
              <a:gd name="connsiteX49" fmla="*/ 3823449 w 4804572"/>
              <a:gd name="connsiteY49" fmla="*/ 4258715 h 5793874"/>
              <a:gd name="connsiteX50" fmla="*/ 3662670 w 4804572"/>
              <a:gd name="connsiteY50" fmla="*/ 4249712 h 5793874"/>
              <a:gd name="connsiteX51" fmla="*/ 3562771 w 4804572"/>
              <a:gd name="connsiteY51" fmla="*/ 4174730 h 5793874"/>
              <a:gd name="connsiteX52" fmla="*/ 3487398 w 4804572"/>
              <a:gd name="connsiteY52" fmla="*/ 4038415 h 5793874"/>
              <a:gd name="connsiteX53" fmla="*/ 3459649 w 4804572"/>
              <a:gd name="connsiteY53" fmla="*/ 3974085 h 5793874"/>
              <a:gd name="connsiteX54" fmla="*/ 3441344 w 4804572"/>
              <a:gd name="connsiteY54" fmla="*/ 3972116 h 5793874"/>
              <a:gd name="connsiteX55" fmla="*/ 859481 w 4804572"/>
              <a:gd name="connsiteY55" fmla="*/ 3949952 h 5793874"/>
              <a:gd name="connsiteX56" fmla="*/ 746672 w 4804572"/>
              <a:gd name="connsiteY56" fmla="*/ 3989310 h 5793874"/>
              <a:gd name="connsiteX57" fmla="*/ 663764 w 4804572"/>
              <a:gd name="connsiteY57" fmla="*/ 4058400 h 5793874"/>
              <a:gd name="connsiteX58" fmla="*/ 601583 w 4804572"/>
              <a:gd name="connsiteY58" fmla="*/ 4120580 h 5793874"/>
              <a:gd name="connsiteX59" fmla="*/ 529038 w 4804572"/>
              <a:gd name="connsiteY59" fmla="*/ 4220762 h 5793874"/>
              <a:gd name="connsiteX60" fmla="*/ 477221 w 4804572"/>
              <a:gd name="connsiteY60" fmla="*/ 4279487 h 5793874"/>
              <a:gd name="connsiteX61" fmla="*/ 435768 w 4804572"/>
              <a:gd name="connsiteY61" fmla="*/ 4303669 h 5793874"/>
              <a:gd name="connsiteX62" fmla="*/ 349405 w 4804572"/>
              <a:gd name="connsiteY62" fmla="*/ 4324396 h 5793874"/>
              <a:gd name="connsiteX63" fmla="*/ 273406 w 4804572"/>
              <a:gd name="connsiteY63" fmla="*/ 4358941 h 5793874"/>
              <a:gd name="connsiteX64" fmla="*/ 190499 w 4804572"/>
              <a:gd name="connsiteY64" fmla="*/ 4414212 h 5793874"/>
              <a:gd name="connsiteX65" fmla="*/ 142136 w 4804572"/>
              <a:gd name="connsiteY65" fmla="*/ 4479848 h 5793874"/>
              <a:gd name="connsiteX66" fmla="*/ 117954 w 4804572"/>
              <a:gd name="connsiteY66" fmla="*/ 4559301 h 5793874"/>
              <a:gd name="connsiteX67" fmla="*/ 114500 w 4804572"/>
              <a:gd name="connsiteY67" fmla="*/ 4631846 h 5793874"/>
              <a:gd name="connsiteX68" fmla="*/ 128318 w 4804572"/>
              <a:gd name="connsiteY68" fmla="*/ 4721663 h 5793874"/>
              <a:gd name="connsiteX69" fmla="*/ 142136 w 4804572"/>
              <a:gd name="connsiteY69" fmla="*/ 4818388 h 5793874"/>
              <a:gd name="connsiteX70" fmla="*/ 135226 w 4804572"/>
              <a:gd name="connsiteY70" fmla="*/ 4928932 h 5793874"/>
              <a:gd name="connsiteX71" fmla="*/ 114500 w 4804572"/>
              <a:gd name="connsiteY71" fmla="*/ 4984204 h 5793874"/>
              <a:gd name="connsiteX72" fmla="*/ 90318 w 4804572"/>
              <a:gd name="connsiteY72" fmla="*/ 5056748 h 5793874"/>
              <a:gd name="connsiteX73" fmla="*/ 75141 w 4804572"/>
              <a:gd name="connsiteY73" fmla="*/ 5171199 h 5793874"/>
              <a:gd name="connsiteX74" fmla="*/ 88959 w 4804572"/>
              <a:gd name="connsiteY74" fmla="*/ 5257562 h 5793874"/>
              <a:gd name="connsiteX75" fmla="*/ 134320 w 4804572"/>
              <a:gd name="connsiteY75" fmla="*/ 5324103 h 5793874"/>
              <a:gd name="connsiteX76" fmla="*/ 218134 w 4804572"/>
              <a:gd name="connsiteY76" fmla="*/ 5371628 h 5793874"/>
              <a:gd name="connsiteX77" fmla="*/ 304496 w 4804572"/>
              <a:gd name="connsiteY77" fmla="*/ 5402545 h 5793874"/>
              <a:gd name="connsiteX78" fmla="*/ 415041 w 4804572"/>
              <a:gd name="connsiteY78" fmla="*/ 5412560 h 5793874"/>
              <a:gd name="connsiteX79" fmla="*/ 508312 w 4804572"/>
              <a:gd name="connsiteY79" fmla="*/ 5412560 h 5793874"/>
              <a:gd name="connsiteX80" fmla="*/ 615401 w 4804572"/>
              <a:gd name="connsiteY80" fmla="*/ 5426379 h 5793874"/>
              <a:gd name="connsiteX81" fmla="*/ 708672 w 4804572"/>
              <a:gd name="connsiteY81" fmla="*/ 5440197 h 5793874"/>
              <a:gd name="connsiteX82" fmla="*/ 770853 w 4804572"/>
              <a:gd name="connsiteY82" fmla="*/ 5454015 h 5793874"/>
              <a:gd name="connsiteX83" fmla="*/ 829580 w 4804572"/>
              <a:gd name="connsiteY83" fmla="*/ 5478197 h 5793874"/>
              <a:gd name="connsiteX84" fmla="*/ 915942 w 4804572"/>
              <a:gd name="connsiteY84" fmla="*/ 5523105 h 5793874"/>
              <a:gd name="connsiteX85" fmla="*/ 1023031 w 4804572"/>
              <a:gd name="connsiteY85" fmla="*/ 5579284 h 5793874"/>
              <a:gd name="connsiteX86" fmla="*/ 1123211 w 4804572"/>
              <a:gd name="connsiteY86" fmla="*/ 5606012 h 5793874"/>
              <a:gd name="connsiteX87" fmla="*/ 1233755 w 4804572"/>
              <a:gd name="connsiteY87" fmla="*/ 5645824 h 5793874"/>
              <a:gd name="connsiteX88" fmla="*/ 1364119 w 4804572"/>
              <a:gd name="connsiteY88" fmla="*/ 5665363 h 5793874"/>
              <a:gd name="connsiteX89" fmla="*/ 1482478 w 4804572"/>
              <a:gd name="connsiteY89" fmla="*/ 5663722 h 5793874"/>
              <a:gd name="connsiteX90" fmla="*/ 1564933 w 4804572"/>
              <a:gd name="connsiteY90" fmla="*/ 5644808 h 5793874"/>
              <a:gd name="connsiteX91" fmla="*/ 1696375 w 4804572"/>
              <a:gd name="connsiteY91" fmla="*/ 5580531 h 5793874"/>
              <a:gd name="connsiteX92" fmla="*/ 1792817 w 4804572"/>
              <a:gd name="connsiteY92" fmla="*/ 5462908 h 5793874"/>
              <a:gd name="connsiteX93" fmla="*/ 1831725 w 4804572"/>
              <a:gd name="connsiteY93" fmla="*/ 5328013 h 5793874"/>
              <a:gd name="connsiteX94" fmla="*/ 1827363 w 4804572"/>
              <a:gd name="connsiteY94" fmla="*/ 5208747 h 5793874"/>
              <a:gd name="connsiteX95" fmla="*/ 1757195 w 4804572"/>
              <a:gd name="connsiteY95" fmla="*/ 5078664 h 5793874"/>
              <a:gd name="connsiteX96" fmla="*/ 1708379 w 4804572"/>
              <a:gd name="connsiteY96" fmla="*/ 5012292 h 5793874"/>
              <a:gd name="connsiteX97" fmla="*/ 1635835 w 4804572"/>
              <a:gd name="connsiteY97" fmla="*/ 4904296 h 5793874"/>
              <a:gd name="connsiteX98" fmla="*/ 1563291 w 4804572"/>
              <a:gd name="connsiteY98" fmla="*/ 4814933 h 5793874"/>
              <a:gd name="connsiteX99" fmla="*/ 1479931 w 4804572"/>
              <a:gd name="connsiteY99" fmla="*/ 4694026 h 5793874"/>
              <a:gd name="connsiteX100" fmla="*/ 1404384 w 4804572"/>
              <a:gd name="connsiteY100" fmla="*/ 4583483 h 5793874"/>
              <a:gd name="connsiteX101" fmla="*/ 1324479 w 4804572"/>
              <a:gd name="connsiteY101" fmla="*/ 4452664 h 5793874"/>
              <a:gd name="connsiteX102" fmla="*/ 1262297 w 4804572"/>
              <a:gd name="connsiteY102" fmla="*/ 4330853 h 5793874"/>
              <a:gd name="connsiteX103" fmla="*/ 1183297 w 4804572"/>
              <a:gd name="connsiteY103" fmla="*/ 4206489 h 5793874"/>
              <a:gd name="connsiteX104" fmla="*/ 1104298 w 4804572"/>
              <a:gd name="connsiteY104" fmla="*/ 4113672 h 5793874"/>
              <a:gd name="connsiteX105" fmla="*/ 1020937 w 4804572"/>
              <a:gd name="connsiteY105" fmla="*/ 4026857 h 5793874"/>
              <a:gd name="connsiteX106" fmla="*/ 937122 w 4804572"/>
              <a:gd name="connsiteY106" fmla="*/ 3967224 h 5793874"/>
              <a:gd name="connsiteX107" fmla="*/ 859481 w 4804572"/>
              <a:gd name="connsiteY107" fmla="*/ 3949952 h 5793874"/>
              <a:gd name="connsiteX108" fmla="*/ 3651702 w 4804572"/>
              <a:gd name="connsiteY108" fmla="*/ 3720074 h 5793874"/>
              <a:gd name="connsiteX109" fmla="*/ 3619760 w 4804572"/>
              <a:gd name="connsiteY109" fmla="*/ 3729871 h 5793874"/>
              <a:gd name="connsiteX110" fmla="*/ 3558799 w 4804572"/>
              <a:gd name="connsiteY110" fmla="*/ 3786477 h 5793874"/>
              <a:gd name="connsiteX111" fmla="*/ 3519611 w 4804572"/>
              <a:gd name="connsiteY111" fmla="*/ 3877917 h 5793874"/>
              <a:gd name="connsiteX112" fmla="*/ 3507137 w 4804572"/>
              <a:gd name="connsiteY112" fmla="*/ 3904918 h 5793874"/>
              <a:gd name="connsiteX113" fmla="*/ 3513991 w 4804572"/>
              <a:gd name="connsiteY113" fmla="*/ 3914746 h 5793874"/>
              <a:gd name="connsiteX114" fmla="*/ 3554098 w 4804572"/>
              <a:gd name="connsiteY114" fmla="*/ 4007224 h 5793874"/>
              <a:gd name="connsiteX115" fmla="*/ 3616522 w 4804572"/>
              <a:gd name="connsiteY115" fmla="*/ 4120449 h 5793874"/>
              <a:gd name="connsiteX116" fmla="*/ 3803844 w 4804572"/>
              <a:gd name="connsiteY116" fmla="*/ 4174963 h 5793874"/>
              <a:gd name="connsiteX117" fmla="*/ 3919844 w 4804572"/>
              <a:gd name="connsiteY117" fmla="*/ 4116331 h 5793874"/>
              <a:gd name="connsiteX118" fmla="*/ 3955198 w 4804572"/>
              <a:gd name="connsiteY118" fmla="*/ 4091010 h 5793874"/>
              <a:gd name="connsiteX119" fmla="*/ 3978649 w 4804572"/>
              <a:gd name="connsiteY119" fmla="*/ 4051408 h 5793874"/>
              <a:gd name="connsiteX120" fmla="*/ 4002936 w 4804572"/>
              <a:gd name="connsiteY120" fmla="*/ 3930169 h 5793874"/>
              <a:gd name="connsiteX121" fmla="*/ 3972456 w 4804572"/>
              <a:gd name="connsiteY121" fmla="*/ 3856145 h 5793874"/>
              <a:gd name="connsiteX122" fmla="*/ 3876662 w 4804572"/>
              <a:gd name="connsiteY122" fmla="*/ 3795185 h 5793874"/>
              <a:gd name="connsiteX123" fmla="*/ 3776513 w 4804572"/>
              <a:gd name="connsiteY123" fmla="*/ 3742934 h 5793874"/>
              <a:gd name="connsiteX124" fmla="*/ 3667656 w 4804572"/>
              <a:gd name="connsiteY124" fmla="*/ 3721162 h 5793874"/>
              <a:gd name="connsiteX125" fmla="*/ 3651702 w 4804572"/>
              <a:gd name="connsiteY125" fmla="*/ 3720074 h 5793874"/>
              <a:gd name="connsiteX126" fmla="*/ 2950633 w 4804572"/>
              <a:gd name="connsiteY126" fmla="*/ 1744724 h 5793874"/>
              <a:gd name="connsiteX127" fmla="*/ 2935291 w 4804572"/>
              <a:gd name="connsiteY127" fmla="*/ 1760604 h 5793874"/>
              <a:gd name="connsiteX128" fmla="*/ 2903708 w 4804572"/>
              <a:gd name="connsiteY128" fmla="*/ 1787173 h 5793874"/>
              <a:gd name="connsiteX129" fmla="*/ 2839540 w 4804572"/>
              <a:gd name="connsiteY129" fmla="*/ 1847331 h 5793874"/>
              <a:gd name="connsiteX130" fmla="*/ 2747298 w 4804572"/>
              <a:gd name="connsiteY130" fmla="*/ 1899468 h 5793874"/>
              <a:gd name="connsiteX131" fmla="*/ 2635003 w 4804572"/>
              <a:gd name="connsiteY131" fmla="*/ 1959626 h 5793874"/>
              <a:gd name="connsiteX132" fmla="*/ 2550782 w 4804572"/>
              <a:gd name="connsiteY132" fmla="*/ 2015773 h 5793874"/>
              <a:gd name="connsiteX133" fmla="*/ 2434477 w 4804572"/>
              <a:gd name="connsiteY133" fmla="*/ 2079941 h 5793874"/>
              <a:gd name="connsiteX134" fmla="*/ 2354266 w 4804572"/>
              <a:gd name="connsiteY134" fmla="*/ 2108015 h 5793874"/>
              <a:gd name="connsiteX135" fmla="*/ 2237961 w 4804572"/>
              <a:gd name="connsiteY135" fmla="*/ 2108015 h 5793874"/>
              <a:gd name="connsiteX136" fmla="*/ 2117645 w 4804572"/>
              <a:gd name="connsiteY136" fmla="*/ 2087963 h 5793874"/>
              <a:gd name="connsiteX137" fmla="*/ 2009361 w 4804572"/>
              <a:gd name="connsiteY137" fmla="*/ 2003741 h 5793874"/>
              <a:gd name="connsiteX138" fmla="*/ 1885035 w 4804572"/>
              <a:gd name="connsiteY138" fmla="*/ 1907489 h 5793874"/>
              <a:gd name="connsiteX139" fmla="*/ 1844710 w 4804572"/>
              <a:gd name="connsiteY139" fmla="*/ 1888314 h 5793874"/>
              <a:gd name="connsiteX140" fmla="*/ 1802984 w 4804572"/>
              <a:gd name="connsiteY140" fmla="*/ 1873141 h 5793874"/>
              <a:gd name="connsiteX141" fmla="*/ 1799124 w 4804572"/>
              <a:gd name="connsiteY141" fmla="*/ 1914951 h 5793874"/>
              <a:gd name="connsiteX142" fmla="*/ 1790960 w 4804572"/>
              <a:gd name="connsiteY142" fmla="*/ 1983803 h 5793874"/>
              <a:gd name="connsiteX143" fmla="*/ 1769189 w 4804572"/>
              <a:gd name="connsiteY143" fmla="*/ 2153622 h 5793874"/>
              <a:gd name="connsiteX144" fmla="*/ 1712583 w 4804572"/>
              <a:gd name="connsiteY144" fmla="*/ 2323438 h 5793874"/>
              <a:gd name="connsiteX145" fmla="*/ 1669040 w 4804572"/>
              <a:gd name="connsiteY145" fmla="*/ 2454066 h 5793874"/>
              <a:gd name="connsiteX146" fmla="*/ 1623592 w 4804572"/>
              <a:gd name="connsiteY146" fmla="*/ 2553671 h 5793874"/>
              <a:gd name="connsiteX147" fmla="*/ 1607563 w 4804572"/>
              <a:gd name="connsiteY147" fmla="*/ 2583263 h 5793874"/>
              <a:gd name="connsiteX148" fmla="*/ 1607500 w 4804572"/>
              <a:gd name="connsiteY148" fmla="*/ 2585206 h 5793874"/>
              <a:gd name="connsiteX149" fmla="*/ 1564536 w 4804572"/>
              <a:gd name="connsiteY149" fmla="*/ 2676135 h 5793874"/>
              <a:gd name="connsiteX150" fmla="*/ 1460033 w 4804572"/>
              <a:gd name="connsiteY150" fmla="*/ 2906912 h 5793874"/>
              <a:gd name="connsiteX151" fmla="*/ 1364239 w 4804572"/>
              <a:gd name="connsiteY151" fmla="*/ 3120272 h 5793874"/>
              <a:gd name="connsiteX152" fmla="*/ 1285862 w 4804572"/>
              <a:gd name="connsiteY152" fmla="*/ 3316215 h 5793874"/>
              <a:gd name="connsiteX153" fmla="*/ 1237965 w 4804572"/>
              <a:gd name="connsiteY153" fmla="*/ 3525221 h 5793874"/>
              <a:gd name="connsiteX154" fmla="*/ 1220548 w 4804572"/>
              <a:gd name="connsiteY154" fmla="*/ 3708101 h 5793874"/>
              <a:gd name="connsiteX155" fmla="*/ 1198776 w 4804572"/>
              <a:gd name="connsiteY155" fmla="*/ 3786478 h 5793874"/>
              <a:gd name="connsiteX156" fmla="*/ 1133462 w 4804572"/>
              <a:gd name="connsiteY156" fmla="*/ 3677621 h 5793874"/>
              <a:gd name="connsiteX157" fmla="*/ 1094273 w 4804572"/>
              <a:gd name="connsiteY157" fmla="*/ 3551346 h 5793874"/>
              <a:gd name="connsiteX158" fmla="*/ 1085565 w 4804572"/>
              <a:gd name="connsiteY158" fmla="*/ 3438135 h 5793874"/>
              <a:gd name="connsiteX159" fmla="*/ 1098628 w 4804572"/>
              <a:gd name="connsiteY159" fmla="*/ 3320569 h 5793874"/>
              <a:gd name="connsiteX160" fmla="*/ 1142171 w 4804572"/>
              <a:gd name="connsiteY160" fmla="*/ 3150752 h 5793874"/>
              <a:gd name="connsiteX161" fmla="*/ 1211839 w 4804572"/>
              <a:gd name="connsiteY161" fmla="*/ 2972226 h 5793874"/>
              <a:gd name="connsiteX162" fmla="*/ 1290216 w 4804572"/>
              <a:gd name="connsiteY162" fmla="*/ 2824181 h 5793874"/>
              <a:gd name="connsiteX163" fmla="*/ 1338113 w 4804572"/>
              <a:gd name="connsiteY163" fmla="*/ 2719678 h 5793874"/>
              <a:gd name="connsiteX164" fmla="*/ 1311988 w 4804572"/>
              <a:gd name="connsiteY164" fmla="*/ 2676135 h 5793874"/>
              <a:gd name="connsiteX165" fmla="*/ 1211839 w 4804572"/>
              <a:gd name="connsiteY165" fmla="*/ 2841598 h 5793874"/>
              <a:gd name="connsiteX166" fmla="*/ 1129108 w 4804572"/>
              <a:gd name="connsiteY166" fmla="*/ 3002706 h 5793874"/>
              <a:gd name="connsiteX167" fmla="*/ 1050731 w 4804572"/>
              <a:gd name="connsiteY167" fmla="*/ 3163815 h 5793874"/>
              <a:gd name="connsiteX168" fmla="*/ 1007188 w 4804572"/>
              <a:gd name="connsiteY168" fmla="*/ 3355403 h 5793874"/>
              <a:gd name="connsiteX169" fmla="*/ 998479 w 4804572"/>
              <a:gd name="connsiteY169" fmla="*/ 3538283 h 5793874"/>
              <a:gd name="connsiteX170" fmla="*/ 1028959 w 4804572"/>
              <a:gd name="connsiteY170" fmla="*/ 3716809 h 5793874"/>
              <a:gd name="connsiteX171" fmla="*/ 1146525 w 4804572"/>
              <a:gd name="connsiteY171" fmla="*/ 3925815 h 5793874"/>
              <a:gd name="connsiteX172" fmla="*/ 1399073 w 4804572"/>
              <a:gd name="connsiteY172" fmla="*/ 4113049 h 5793874"/>
              <a:gd name="connsiteX173" fmla="*/ 1703873 w 4804572"/>
              <a:gd name="connsiteY173" fmla="*/ 4383015 h 5793874"/>
              <a:gd name="connsiteX174" fmla="*/ 1786605 w 4804572"/>
              <a:gd name="connsiteY174" fmla="*/ 4470101 h 5793874"/>
              <a:gd name="connsiteX175" fmla="*/ 1843211 w 4804572"/>
              <a:gd name="connsiteY175" fmla="*/ 4587666 h 5793874"/>
              <a:gd name="connsiteX176" fmla="*/ 1830148 w 4804572"/>
              <a:gd name="connsiteY176" fmla="*/ 4740066 h 5793874"/>
              <a:gd name="connsiteX177" fmla="*/ 1708228 w 4804572"/>
              <a:gd name="connsiteY177" fmla="*/ 4805381 h 5793874"/>
              <a:gd name="connsiteX178" fmla="*/ 1650261 w 4804572"/>
              <a:gd name="connsiteY178" fmla="*/ 4804293 h 5793874"/>
              <a:gd name="connsiteX179" fmla="*/ 1647162 w 4804572"/>
              <a:gd name="connsiteY179" fmla="*/ 4803151 h 5793874"/>
              <a:gd name="connsiteX180" fmla="*/ 1657874 w 4804572"/>
              <a:gd name="connsiteY180" fmla="*/ 4819336 h 5793874"/>
              <a:gd name="connsiteX181" fmla="*/ 1739936 w 4804572"/>
              <a:gd name="connsiteY181" fmla="*/ 4924844 h 5793874"/>
              <a:gd name="connsiteX182" fmla="*/ 1821997 w 4804572"/>
              <a:gd name="connsiteY182" fmla="*/ 5038167 h 5793874"/>
              <a:gd name="connsiteX183" fmla="*/ 1833472 w 4804572"/>
              <a:gd name="connsiteY183" fmla="*/ 5058447 h 5793874"/>
              <a:gd name="connsiteX184" fmla="*/ 1844236 w 4804572"/>
              <a:gd name="connsiteY184" fmla="*/ 5063261 h 5793874"/>
              <a:gd name="connsiteX185" fmla="*/ 1930296 w 4804572"/>
              <a:gd name="connsiteY185" fmla="*/ 5102126 h 5793874"/>
              <a:gd name="connsiteX186" fmla="*/ 2073988 w 4804572"/>
              <a:gd name="connsiteY186" fmla="*/ 5153723 h 5793874"/>
              <a:gd name="connsiteX187" fmla="*/ 2213325 w 4804572"/>
              <a:gd name="connsiteY187" fmla="*/ 5188558 h 5793874"/>
              <a:gd name="connsiteX188" fmla="*/ 2417976 w 4804572"/>
              <a:gd name="connsiteY188" fmla="*/ 5197266 h 5793874"/>
              <a:gd name="connsiteX189" fmla="*/ 2640045 w 4804572"/>
              <a:gd name="connsiteY189" fmla="*/ 5175495 h 5793874"/>
              <a:gd name="connsiteX190" fmla="*/ 2805508 w 4804572"/>
              <a:gd name="connsiteY190" fmla="*/ 5118889 h 5793874"/>
              <a:gd name="connsiteX191" fmla="*/ 2923073 w 4804572"/>
              <a:gd name="connsiteY191" fmla="*/ 5062283 h 5793874"/>
              <a:gd name="connsiteX192" fmla="*/ 3023222 w 4804572"/>
              <a:gd name="connsiteY192" fmla="*/ 5005678 h 5793874"/>
              <a:gd name="connsiteX193" fmla="*/ 3043325 w 4804572"/>
              <a:gd name="connsiteY193" fmla="*/ 4998039 h 5793874"/>
              <a:gd name="connsiteX194" fmla="*/ 3054708 w 4804572"/>
              <a:gd name="connsiteY194" fmla="*/ 4972442 h 5793874"/>
              <a:gd name="connsiteX195" fmla="*/ 3081020 w 4804572"/>
              <a:gd name="connsiteY195" fmla="*/ 4917713 h 5793874"/>
              <a:gd name="connsiteX196" fmla="*/ 3124152 w 4804572"/>
              <a:gd name="connsiteY196" fmla="*/ 4792717 h 5793874"/>
              <a:gd name="connsiteX197" fmla="*/ 3174952 w 4804572"/>
              <a:gd name="connsiteY197" fmla="*/ 4695025 h 5793874"/>
              <a:gd name="connsiteX198" fmla="*/ 3186675 w 4804572"/>
              <a:gd name="connsiteY198" fmla="*/ 4632505 h 5793874"/>
              <a:gd name="connsiteX199" fmla="*/ 3194391 w 4804572"/>
              <a:gd name="connsiteY199" fmla="*/ 4569984 h 5793874"/>
              <a:gd name="connsiteX200" fmla="*/ 3198399 w 4804572"/>
              <a:gd name="connsiteY200" fmla="*/ 4476197 h 5793874"/>
              <a:gd name="connsiteX201" fmla="*/ 3202306 w 4804572"/>
              <a:gd name="connsiteY201" fmla="*/ 4355058 h 5793874"/>
              <a:gd name="connsiteX202" fmla="*/ 3217938 w 4804572"/>
              <a:gd name="connsiteY202" fmla="*/ 4230012 h 5793874"/>
              <a:gd name="connsiteX203" fmla="*/ 3245291 w 4804572"/>
              <a:gd name="connsiteY203" fmla="*/ 4104965 h 5793874"/>
              <a:gd name="connsiteX204" fmla="*/ 3307814 w 4804572"/>
              <a:gd name="connsiteY204" fmla="*/ 4003363 h 5793874"/>
              <a:gd name="connsiteX205" fmla="*/ 3362522 w 4804572"/>
              <a:gd name="connsiteY205" fmla="*/ 3924654 h 5793874"/>
              <a:gd name="connsiteX206" fmla="*/ 3428952 w 4804572"/>
              <a:gd name="connsiteY206" fmla="*/ 3885935 h 5793874"/>
              <a:gd name="connsiteX207" fmla="*/ 3460122 w 4804572"/>
              <a:gd name="connsiteY207" fmla="*/ 3881104 h 5793874"/>
              <a:gd name="connsiteX208" fmla="*/ 3463004 w 4804572"/>
              <a:gd name="connsiteY208" fmla="*/ 3864854 h 5793874"/>
              <a:gd name="connsiteX209" fmla="*/ 3567508 w 4804572"/>
              <a:gd name="connsiteY209" fmla="*/ 3668911 h 5793874"/>
              <a:gd name="connsiteX210" fmla="*/ 3645341 w 4804572"/>
              <a:gd name="connsiteY210" fmla="*/ 3645779 h 5793874"/>
              <a:gd name="connsiteX211" fmla="*/ 3728616 w 4804572"/>
              <a:gd name="connsiteY211" fmla="*/ 3651494 h 5793874"/>
              <a:gd name="connsiteX212" fmla="*/ 3876662 w 4804572"/>
              <a:gd name="connsiteY212" fmla="*/ 3686328 h 5793874"/>
              <a:gd name="connsiteX213" fmla="*/ 3994228 w 4804572"/>
              <a:gd name="connsiteY213" fmla="*/ 3755997 h 5793874"/>
              <a:gd name="connsiteX214" fmla="*/ 4103085 w 4804572"/>
              <a:gd name="connsiteY214" fmla="*/ 3834374 h 5793874"/>
              <a:gd name="connsiteX215" fmla="*/ 4146628 w 4804572"/>
              <a:gd name="connsiteY215" fmla="*/ 3890980 h 5793874"/>
              <a:gd name="connsiteX216" fmla="*/ 4155609 w 4804572"/>
              <a:gd name="connsiteY216" fmla="*/ 3962281 h 5793874"/>
              <a:gd name="connsiteX217" fmla="*/ 4155708 w 4804572"/>
              <a:gd name="connsiteY217" fmla="*/ 4000305 h 5793874"/>
              <a:gd name="connsiteX218" fmla="*/ 4185335 w 4804572"/>
              <a:gd name="connsiteY218" fmla="*/ 4001918 h 5793874"/>
              <a:gd name="connsiteX219" fmla="*/ 4216384 w 4804572"/>
              <a:gd name="connsiteY219" fmla="*/ 4005638 h 5793874"/>
              <a:gd name="connsiteX220" fmla="*/ 4217385 w 4804572"/>
              <a:gd name="connsiteY220" fmla="*/ 3972351 h 5793874"/>
              <a:gd name="connsiteX221" fmla="*/ 4216296 w 4804572"/>
              <a:gd name="connsiteY221" fmla="*/ 3925815 h 5793874"/>
              <a:gd name="connsiteX222" fmla="*/ 4172753 w 4804572"/>
              <a:gd name="connsiteY222" fmla="*/ 3799541 h 5793874"/>
              <a:gd name="connsiteX223" fmla="*/ 4055188 w 4804572"/>
              <a:gd name="connsiteY223" fmla="*/ 3699392 h 5793874"/>
              <a:gd name="connsiteX224" fmla="*/ 3928913 w 4804572"/>
              <a:gd name="connsiteY224" fmla="*/ 3634078 h 5793874"/>
              <a:gd name="connsiteX225" fmla="*/ 3872308 w 4804572"/>
              <a:gd name="connsiteY225" fmla="*/ 3603598 h 5793874"/>
              <a:gd name="connsiteX226" fmla="*/ 3876662 w 4804572"/>
              <a:gd name="connsiteY226" fmla="*/ 3420718 h 5793874"/>
              <a:gd name="connsiteX227" fmla="*/ 3837473 w 4804572"/>
              <a:gd name="connsiteY227" fmla="*/ 3146398 h 5793874"/>
              <a:gd name="connsiteX228" fmla="*/ 3789576 w 4804572"/>
              <a:gd name="connsiteY228" fmla="*/ 2976581 h 5793874"/>
              <a:gd name="connsiteX229" fmla="*/ 3685073 w 4804572"/>
              <a:gd name="connsiteY229" fmla="*/ 2793701 h 5793874"/>
              <a:gd name="connsiteX230" fmla="*/ 3571862 w 4804572"/>
              <a:gd name="connsiteY230" fmla="*/ 2650009 h 5793874"/>
              <a:gd name="connsiteX231" fmla="*/ 3497839 w 4804572"/>
              <a:gd name="connsiteY231" fmla="*/ 2575986 h 5793874"/>
              <a:gd name="connsiteX232" fmla="*/ 3454296 w 4804572"/>
              <a:gd name="connsiteY232" fmla="*/ 2549861 h 5793874"/>
              <a:gd name="connsiteX233" fmla="*/ 3463005 w 4804572"/>
              <a:gd name="connsiteY233" fmla="*/ 2610821 h 5793874"/>
              <a:gd name="connsiteX234" fmla="*/ 3519611 w 4804572"/>
              <a:gd name="connsiteY234" fmla="*/ 2680489 h 5793874"/>
              <a:gd name="connsiteX235" fmla="*/ 3611051 w 4804572"/>
              <a:gd name="connsiteY235" fmla="*/ 2802409 h 5793874"/>
              <a:gd name="connsiteX236" fmla="*/ 3689428 w 4804572"/>
              <a:gd name="connsiteY236" fmla="*/ 2919975 h 5793874"/>
              <a:gd name="connsiteX237" fmla="*/ 3746033 w 4804572"/>
              <a:gd name="connsiteY237" fmla="*/ 3072375 h 5793874"/>
              <a:gd name="connsiteX238" fmla="*/ 3780868 w 4804572"/>
              <a:gd name="connsiteY238" fmla="*/ 3216066 h 5793874"/>
              <a:gd name="connsiteX239" fmla="*/ 3785222 w 4804572"/>
              <a:gd name="connsiteY239" fmla="*/ 3377175 h 5793874"/>
              <a:gd name="connsiteX240" fmla="*/ 3785222 w 4804572"/>
              <a:gd name="connsiteY240" fmla="*/ 3533929 h 5793874"/>
              <a:gd name="connsiteX241" fmla="*/ 3746033 w 4804572"/>
              <a:gd name="connsiteY241" fmla="*/ 3573118 h 5793874"/>
              <a:gd name="connsiteX242" fmla="*/ 3637176 w 4804572"/>
              <a:gd name="connsiteY242" fmla="*/ 3564409 h 5793874"/>
              <a:gd name="connsiteX243" fmla="*/ 3606696 w 4804572"/>
              <a:gd name="connsiteY243" fmla="*/ 3516512 h 5793874"/>
              <a:gd name="connsiteX244" fmla="*/ 3580571 w 4804572"/>
              <a:gd name="connsiteY244" fmla="*/ 3416363 h 5793874"/>
              <a:gd name="connsiteX245" fmla="*/ 3550091 w 4804572"/>
              <a:gd name="connsiteY245" fmla="*/ 3263963 h 5793874"/>
              <a:gd name="connsiteX246" fmla="*/ 3493485 w 4804572"/>
              <a:gd name="connsiteY246" fmla="*/ 3111563 h 5793874"/>
              <a:gd name="connsiteX247" fmla="*/ 3415108 w 4804572"/>
              <a:gd name="connsiteY247" fmla="*/ 2915621 h 5793874"/>
              <a:gd name="connsiteX248" fmla="*/ 3297542 w 4804572"/>
              <a:gd name="connsiteY248" fmla="*/ 2697906 h 5793874"/>
              <a:gd name="connsiteX249" fmla="*/ 3201748 w 4804572"/>
              <a:gd name="connsiteY249" fmla="*/ 2484546 h 5793874"/>
              <a:gd name="connsiteX250" fmla="*/ 3154497 w 4804572"/>
              <a:gd name="connsiteY250" fmla="*/ 2376370 h 5793874"/>
              <a:gd name="connsiteX251" fmla="*/ 3152947 w 4804572"/>
              <a:gd name="connsiteY251" fmla="*/ 2369410 h 5793874"/>
              <a:gd name="connsiteX252" fmla="*/ 3149497 w 4804572"/>
              <a:gd name="connsiteY252" fmla="*/ 2362626 h 5793874"/>
              <a:gd name="connsiteX253" fmla="*/ 3084183 w 4804572"/>
              <a:gd name="connsiteY253" fmla="*/ 2197163 h 5793874"/>
              <a:gd name="connsiteX254" fmla="*/ 3001452 w 4804572"/>
              <a:gd name="connsiteY254" fmla="*/ 1970741 h 5793874"/>
              <a:gd name="connsiteX255" fmla="*/ 2949200 w 4804572"/>
              <a:gd name="connsiteY255" fmla="*/ 1757381 h 5793874"/>
              <a:gd name="connsiteX256" fmla="*/ 2788406 w 4804572"/>
              <a:gd name="connsiteY256" fmla="*/ 1600684 h 5793874"/>
              <a:gd name="connsiteX257" fmla="*/ 2811466 w 4804572"/>
              <a:gd name="connsiteY257" fmla="*/ 1606699 h 5793874"/>
              <a:gd name="connsiteX258" fmla="*/ 2815477 w 4804572"/>
              <a:gd name="connsiteY258" fmla="*/ 1642794 h 5793874"/>
              <a:gd name="connsiteX259" fmla="*/ 2767350 w 4804572"/>
              <a:gd name="connsiteY259" fmla="*/ 1658836 h 5793874"/>
              <a:gd name="connsiteX260" fmla="*/ 2667087 w 4804572"/>
              <a:gd name="connsiteY260" fmla="*/ 1714984 h 5793874"/>
              <a:gd name="connsiteX261" fmla="*/ 2558803 w 4804572"/>
              <a:gd name="connsiteY261" fmla="*/ 1791184 h 5793874"/>
              <a:gd name="connsiteX262" fmla="*/ 2450519 w 4804572"/>
              <a:gd name="connsiteY262" fmla="*/ 1851341 h 5793874"/>
              <a:gd name="connsiteX263" fmla="*/ 2330203 w 4804572"/>
              <a:gd name="connsiteY263" fmla="*/ 1891447 h 5793874"/>
              <a:gd name="connsiteX264" fmla="*/ 2177803 w 4804572"/>
              <a:gd name="connsiteY264" fmla="*/ 1895457 h 5793874"/>
              <a:gd name="connsiteX265" fmla="*/ 2041445 w 4804572"/>
              <a:gd name="connsiteY265" fmla="*/ 1855352 h 5793874"/>
              <a:gd name="connsiteX266" fmla="*/ 1945193 w 4804572"/>
              <a:gd name="connsiteY266" fmla="*/ 1795194 h 5793874"/>
              <a:gd name="connsiteX267" fmla="*/ 1864982 w 4804572"/>
              <a:gd name="connsiteY267" fmla="*/ 1727015 h 5793874"/>
              <a:gd name="connsiteX268" fmla="*/ 1800814 w 4804572"/>
              <a:gd name="connsiteY268" fmla="*/ 1646805 h 5793874"/>
              <a:gd name="connsiteX269" fmla="*/ 1877014 w 4804572"/>
              <a:gd name="connsiteY269" fmla="*/ 1662847 h 5793874"/>
              <a:gd name="connsiteX270" fmla="*/ 1949203 w 4804572"/>
              <a:gd name="connsiteY270" fmla="*/ 1723005 h 5793874"/>
              <a:gd name="connsiteX271" fmla="*/ 2073529 w 4804572"/>
              <a:gd name="connsiteY271" fmla="*/ 1807226 h 5793874"/>
              <a:gd name="connsiteX272" fmla="*/ 2177803 w 4804572"/>
              <a:gd name="connsiteY272" fmla="*/ 1831289 h 5793874"/>
              <a:gd name="connsiteX273" fmla="*/ 2322182 w 4804572"/>
              <a:gd name="connsiteY273" fmla="*/ 1831289 h 5793874"/>
              <a:gd name="connsiteX274" fmla="*/ 2434477 w 4804572"/>
              <a:gd name="connsiteY274" fmla="*/ 1795194 h 5793874"/>
              <a:gd name="connsiteX275" fmla="*/ 2530729 w 4804572"/>
              <a:gd name="connsiteY275" fmla="*/ 1743057 h 5793874"/>
              <a:gd name="connsiteX276" fmla="*/ 2630993 w 4804572"/>
              <a:gd name="connsiteY276" fmla="*/ 1678889 h 5793874"/>
              <a:gd name="connsiteX277" fmla="*/ 2707193 w 4804572"/>
              <a:gd name="connsiteY277" fmla="*/ 1630763 h 5793874"/>
              <a:gd name="connsiteX278" fmla="*/ 2759329 w 4804572"/>
              <a:gd name="connsiteY278" fmla="*/ 1602689 h 5793874"/>
              <a:gd name="connsiteX279" fmla="*/ 2788406 w 4804572"/>
              <a:gd name="connsiteY279" fmla="*/ 1600684 h 5793874"/>
              <a:gd name="connsiteX280" fmla="*/ 2257764 w 4804572"/>
              <a:gd name="connsiteY280" fmla="*/ 1270317 h 5793874"/>
              <a:gd name="connsiteX281" fmla="*/ 2189835 w 4804572"/>
              <a:gd name="connsiteY281" fmla="*/ 1273826 h 5793874"/>
              <a:gd name="connsiteX282" fmla="*/ 2105614 w 4804572"/>
              <a:gd name="connsiteY282" fmla="*/ 1301899 h 5793874"/>
              <a:gd name="connsiteX283" fmla="*/ 1885035 w 4804572"/>
              <a:gd name="connsiteY283" fmla="*/ 1466331 h 5793874"/>
              <a:gd name="connsiteX284" fmla="*/ 1780761 w 4804572"/>
              <a:gd name="connsiteY284" fmla="*/ 1550552 h 5793874"/>
              <a:gd name="connsiteX285" fmla="*/ 1743914 w 4804572"/>
              <a:gd name="connsiteY285" fmla="*/ 1581132 h 5793874"/>
              <a:gd name="connsiteX286" fmla="*/ 1735302 w 4804572"/>
              <a:gd name="connsiteY286" fmla="*/ 1591600 h 5793874"/>
              <a:gd name="connsiteX287" fmla="*/ 1721292 w 4804572"/>
              <a:gd name="connsiteY287" fmla="*/ 1626752 h 5793874"/>
              <a:gd name="connsiteX288" fmla="*/ 1725646 w 4804572"/>
              <a:gd name="connsiteY288" fmla="*/ 1705129 h 5793874"/>
              <a:gd name="connsiteX289" fmla="*/ 1777897 w 4804572"/>
              <a:gd name="connsiteY289" fmla="*/ 1770443 h 5793874"/>
              <a:gd name="connsiteX290" fmla="*/ 1786963 w 4804572"/>
              <a:gd name="connsiteY290" fmla="*/ 1786975 h 5793874"/>
              <a:gd name="connsiteX291" fmla="*/ 1819863 w 4804572"/>
              <a:gd name="connsiteY291" fmla="*/ 1805972 h 5793874"/>
              <a:gd name="connsiteX292" fmla="*/ 1937171 w 4804572"/>
              <a:gd name="connsiteY292" fmla="*/ 1871394 h 5793874"/>
              <a:gd name="connsiteX293" fmla="*/ 2057487 w 4804572"/>
              <a:gd name="connsiteY293" fmla="*/ 1979678 h 5793874"/>
              <a:gd name="connsiteX294" fmla="*/ 2145719 w 4804572"/>
              <a:gd name="connsiteY294" fmla="*/ 2035826 h 5793874"/>
              <a:gd name="connsiteX295" fmla="*/ 2302129 w 4804572"/>
              <a:gd name="connsiteY295" fmla="*/ 2051868 h 5793874"/>
              <a:gd name="connsiteX296" fmla="*/ 2398382 w 4804572"/>
              <a:gd name="connsiteY296" fmla="*/ 2039836 h 5793874"/>
              <a:gd name="connsiteX297" fmla="*/ 2526719 w 4804572"/>
              <a:gd name="connsiteY297" fmla="*/ 1959626 h 5793874"/>
              <a:gd name="connsiteX298" fmla="*/ 2683129 w 4804572"/>
              <a:gd name="connsiteY298" fmla="*/ 1875405 h 5793874"/>
              <a:gd name="connsiteX299" fmla="*/ 2831519 w 4804572"/>
              <a:gd name="connsiteY299" fmla="*/ 1799205 h 5793874"/>
              <a:gd name="connsiteX300" fmla="*/ 2927771 w 4804572"/>
              <a:gd name="connsiteY300" fmla="*/ 1674878 h 5793874"/>
              <a:gd name="connsiteX301" fmla="*/ 2927771 w 4804572"/>
              <a:gd name="connsiteY301" fmla="*/ 1578626 h 5793874"/>
              <a:gd name="connsiteX302" fmla="*/ 2871624 w 4804572"/>
              <a:gd name="connsiteY302" fmla="*/ 1510447 h 5793874"/>
              <a:gd name="connsiteX303" fmla="*/ 2787403 w 4804572"/>
              <a:gd name="connsiteY303" fmla="*/ 1474352 h 5793874"/>
              <a:gd name="connsiteX304" fmla="*/ 2618961 w 4804572"/>
              <a:gd name="connsiteY304" fmla="*/ 1406173 h 5793874"/>
              <a:gd name="connsiteX305" fmla="*/ 2486614 w 4804572"/>
              <a:gd name="connsiteY305" fmla="*/ 1337994 h 5793874"/>
              <a:gd name="connsiteX306" fmla="*/ 2334214 w 4804572"/>
              <a:gd name="connsiteY306" fmla="*/ 1277836 h 5793874"/>
              <a:gd name="connsiteX307" fmla="*/ 2257764 w 4804572"/>
              <a:gd name="connsiteY307" fmla="*/ 1270317 h 5793874"/>
              <a:gd name="connsiteX308" fmla="*/ 1965132 w 4804572"/>
              <a:gd name="connsiteY308" fmla="*/ 847335 h 5793874"/>
              <a:gd name="connsiteX309" fmla="*/ 1825794 w 4804572"/>
              <a:gd name="connsiteY309" fmla="*/ 882169 h 5793874"/>
              <a:gd name="connsiteX310" fmla="*/ 1751772 w 4804572"/>
              <a:gd name="connsiteY310" fmla="*/ 1008443 h 5793874"/>
              <a:gd name="connsiteX311" fmla="*/ 1721292 w 4804572"/>
              <a:gd name="connsiteY311" fmla="*/ 1156489 h 5793874"/>
              <a:gd name="connsiteX312" fmla="*/ 1751772 w 4804572"/>
              <a:gd name="connsiteY312" fmla="*/ 1295826 h 5793874"/>
              <a:gd name="connsiteX313" fmla="*/ 1804023 w 4804572"/>
              <a:gd name="connsiteY313" fmla="*/ 1395975 h 5793874"/>
              <a:gd name="connsiteX314" fmla="*/ 1844845 w 4804572"/>
              <a:gd name="connsiteY314" fmla="*/ 1431082 h 5793874"/>
              <a:gd name="connsiteX315" fmla="*/ 1856549 w 4804572"/>
              <a:gd name="connsiteY315" fmla="*/ 1439702 h 5793874"/>
              <a:gd name="connsiteX316" fmla="*/ 1874257 w 4804572"/>
              <a:gd name="connsiteY316" fmla="*/ 1425223 h 5793874"/>
              <a:gd name="connsiteX317" fmla="*/ 1917119 w 4804572"/>
              <a:gd name="connsiteY317" fmla="*/ 1394141 h 5793874"/>
              <a:gd name="connsiteX318" fmla="*/ 1928613 w 4804572"/>
              <a:gd name="connsiteY318" fmla="*/ 1385866 h 5793874"/>
              <a:gd name="connsiteX319" fmla="*/ 1926926 w 4804572"/>
              <a:gd name="connsiteY319" fmla="*/ 1385024 h 5793874"/>
              <a:gd name="connsiteX320" fmla="*/ 1877014 w 4804572"/>
              <a:gd name="connsiteY320" fmla="*/ 1321953 h 5793874"/>
              <a:gd name="connsiteX321" fmla="*/ 1848940 w 4804572"/>
              <a:gd name="connsiteY321" fmla="*/ 1217679 h 5793874"/>
              <a:gd name="connsiteX322" fmla="*/ 1856961 w 4804572"/>
              <a:gd name="connsiteY322" fmla="*/ 1129448 h 5793874"/>
              <a:gd name="connsiteX323" fmla="*/ 1893056 w 4804572"/>
              <a:gd name="connsiteY323" fmla="*/ 1069290 h 5793874"/>
              <a:gd name="connsiteX324" fmla="*/ 1913297 w 4804572"/>
              <a:gd name="connsiteY324" fmla="*/ 1065624 h 5793874"/>
              <a:gd name="connsiteX325" fmla="*/ 1985298 w 4804572"/>
              <a:gd name="connsiteY325" fmla="*/ 1081321 h 5793874"/>
              <a:gd name="connsiteX326" fmla="*/ 2029414 w 4804572"/>
              <a:gd name="connsiteY326" fmla="*/ 1161532 h 5793874"/>
              <a:gd name="connsiteX327" fmla="*/ 2045456 w 4804572"/>
              <a:gd name="connsiteY327" fmla="*/ 1249764 h 5793874"/>
              <a:gd name="connsiteX328" fmla="*/ 2050469 w 4804572"/>
              <a:gd name="connsiteY328" fmla="*/ 1287362 h 5793874"/>
              <a:gd name="connsiteX329" fmla="*/ 2049961 w 4804572"/>
              <a:gd name="connsiteY329" fmla="*/ 1302864 h 5793874"/>
              <a:gd name="connsiteX330" fmla="*/ 2074282 w 4804572"/>
              <a:gd name="connsiteY330" fmla="*/ 1288614 h 5793874"/>
              <a:gd name="connsiteX331" fmla="*/ 2129677 w 4804572"/>
              <a:gd name="connsiteY331" fmla="*/ 1261794 h 5793874"/>
              <a:gd name="connsiteX332" fmla="*/ 2151735 w 4804572"/>
              <a:gd name="connsiteY332" fmla="*/ 1253209 h 5793874"/>
              <a:gd name="connsiteX333" fmla="*/ 2156252 w 4804572"/>
              <a:gd name="connsiteY333" fmla="*/ 1251797 h 5793874"/>
              <a:gd name="connsiteX334" fmla="*/ 2156142 w 4804572"/>
              <a:gd name="connsiteY334" fmla="*/ 1248610 h 5793874"/>
              <a:gd name="connsiteX335" fmla="*/ 2165429 w 4804572"/>
              <a:gd name="connsiteY335" fmla="*/ 1160843 h 5793874"/>
              <a:gd name="connsiteX336" fmla="*/ 2148012 w 4804572"/>
              <a:gd name="connsiteY336" fmla="*/ 1008443 h 5793874"/>
              <a:gd name="connsiteX337" fmla="*/ 2073989 w 4804572"/>
              <a:gd name="connsiteY337" fmla="*/ 903941 h 5793874"/>
              <a:gd name="connsiteX338" fmla="*/ 1965132 w 4804572"/>
              <a:gd name="connsiteY338" fmla="*/ 847335 h 5793874"/>
              <a:gd name="connsiteX339" fmla="*/ 2668894 w 4804572"/>
              <a:gd name="connsiteY339" fmla="*/ 798894 h 5793874"/>
              <a:gd name="connsiteX340" fmla="*/ 2622629 w 4804572"/>
              <a:gd name="connsiteY340" fmla="*/ 799438 h 5793874"/>
              <a:gd name="connsiteX341" fmla="*/ 2500709 w 4804572"/>
              <a:gd name="connsiteY341" fmla="*/ 838626 h 5793874"/>
              <a:gd name="connsiteX342" fmla="*/ 2417977 w 4804572"/>
              <a:gd name="connsiteY342" fmla="*/ 912649 h 5793874"/>
              <a:gd name="connsiteX343" fmla="*/ 2374434 w 4804572"/>
              <a:gd name="connsiteY343" fmla="*/ 1012798 h 5793874"/>
              <a:gd name="connsiteX344" fmla="*/ 2365726 w 4804572"/>
              <a:gd name="connsiteY344" fmla="*/ 1143426 h 5793874"/>
              <a:gd name="connsiteX345" fmla="*/ 2374298 w 4804572"/>
              <a:gd name="connsiteY345" fmla="*/ 1237010 h 5793874"/>
              <a:gd name="connsiteX346" fmla="*/ 2374411 w 4804572"/>
              <a:gd name="connsiteY346" fmla="*/ 1253275 h 5793874"/>
              <a:gd name="connsiteX347" fmla="*/ 2378329 w 4804572"/>
              <a:gd name="connsiteY347" fmla="*/ 1253773 h 5793874"/>
              <a:gd name="connsiteX348" fmla="*/ 2460545 w 4804572"/>
              <a:gd name="connsiteY348" fmla="*/ 1278337 h 5793874"/>
              <a:gd name="connsiteX349" fmla="*/ 2499448 w 4804572"/>
              <a:gd name="connsiteY349" fmla="*/ 1294048 h 5793874"/>
              <a:gd name="connsiteX350" fmla="*/ 2497643 w 4804572"/>
              <a:gd name="connsiteY350" fmla="*/ 1272824 h 5793874"/>
              <a:gd name="connsiteX351" fmla="*/ 2502656 w 4804572"/>
              <a:gd name="connsiteY351" fmla="*/ 1205647 h 5793874"/>
              <a:gd name="connsiteX352" fmla="*/ 2550782 w 4804572"/>
              <a:gd name="connsiteY352" fmla="*/ 1069289 h 5793874"/>
              <a:gd name="connsiteX353" fmla="*/ 2651045 w 4804572"/>
              <a:gd name="connsiteY353" fmla="*/ 1025173 h 5793874"/>
              <a:gd name="connsiteX354" fmla="*/ 2735266 w 4804572"/>
              <a:gd name="connsiteY354" fmla="*/ 1097363 h 5793874"/>
              <a:gd name="connsiteX355" fmla="*/ 2747298 w 4804572"/>
              <a:gd name="connsiteY355" fmla="*/ 1201636 h 5793874"/>
              <a:gd name="connsiteX356" fmla="*/ 2731256 w 4804572"/>
              <a:gd name="connsiteY356" fmla="*/ 1301899 h 5793874"/>
              <a:gd name="connsiteX357" fmla="*/ 2702963 w 4804572"/>
              <a:gd name="connsiteY357" fmla="*/ 1376908 h 5793874"/>
              <a:gd name="connsiteX358" fmla="*/ 2696646 w 4804572"/>
              <a:gd name="connsiteY358" fmla="*/ 1390861 h 5793874"/>
              <a:gd name="connsiteX359" fmla="*/ 2707994 w 4804572"/>
              <a:gd name="connsiteY359" fmla="*/ 1395760 h 5793874"/>
              <a:gd name="connsiteX360" fmla="*/ 2858840 w 4804572"/>
              <a:gd name="connsiteY360" fmla="*/ 1457150 h 5793874"/>
              <a:gd name="connsiteX361" fmla="*/ 2861023 w 4804572"/>
              <a:gd name="connsiteY361" fmla="*/ 1458191 h 5793874"/>
              <a:gd name="connsiteX362" fmla="*/ 2867286 w 4804572"/>
              <a:gd name="connsiteY362" fmla="*/ 1452853 h 5793874"/>
              <a:gd name="connsiteX363" fmla="*/ 2896949 w 4804572"/>
              <a:gd name="connsiteY363" fmla="*/ 1422102 h 5793874"/>
              <a:gd name="connsiteX364" fmla="*/ 2940492 w 4804572"/>
              <a:gd name="connsiteY364" fmla="*/ 1313244 h 5793874"/>
              <a:gd name="connsiteX365" fmla="*/ 2953554 w 4804572"/>
              <a:gd name="connsiteY365" fmla="*/ 1186969 h 5793874"/>
              <a:gd name="connsiteX366" fmla="*/ 2940492 w 4804572"/>
              <a:gd name="connsiteY366" fmla="*/ 1051986 h 5793874"/>
              <a:gd name="connsiteX367" fmla="*/ 2875177 w 4804572"/>
              <a:gd name="connsiteY367" fmla="*/ 917003 h 5793874"/>
              <a:gd name="connsiteX368" fmla="*/ 2788092 w 4804572"/>
              <a:gd name="connsiteY368" fmla="*/ 847335 h 5793874"/>
              <a:gd name="connsiteX369" fmla="*/ 2709715 w 4804572"/>
              <a:gd name="connsiteY369" fmla="*/ 808147 h 5793874"/>
              <a:gd name="connsiteX370" fmla="*/ 2668894 w 4804572"/>
              <a:gd name="connsiteY370" fmla="*/ 798894 h 5793874"/>
              <a:gd name="connsiteX371" fmla="*/ 2578270 w 4804572"/>
              <a:gd name="connsiteY371" fmla="*/ 426 h 5793874"/>
              <a:gd name="connsiteX372" fmla="*/ 2701006 w 4804572"/>
              <a:gd name="connsiteY372" fmla="*/ 11312 h 5793874"/>
              <a:gd name="connsiteX373" fmla="*/ 2940492 w 4804572"/>
              <a:gd name="connsiteY373" fmla="*/ 80981 h 5793874"/>
              <a:gd name="connsiteX374" fmla="*/ 3127726 w 4804572"/>
              <a:gd name="connsiteY374" fmla="*/ 242089 h 5793874"/>
              <a:gd name="connsiteX375" fmla="*/ 3275772 w 4804572"/>
              <a:gd name="connsiteY375" fmla="*/ 481575 h 5793874"/>
              <a:gd name="connsiteX376" fmla="*/ 3336732 w 4804572"/>
              <a:gd name="connsiteY376" fmla="*/ 725415 h 5793874"/>
              <a:gd name="connsiteX377" fmla="*/ 3371566 w 4804572"/>
              <a:gd name="connsiteY377" fmla="*/ 1012798 h 5793874"/>
              <a:gd name="connsiteX378" fmla="*/ 3371566 w 4804572"/>
              <a:gd name="connsiteY378" fmla="*/ 1321953 h 5793874"/>
              <a:gd name="connsiteX379" fmla="*/ 3384629 w 4804572"/>
              <a:gd name="connsiteY379" fmla="*/ 1613689 h 5793874"/>
              <a:gd name="connsiteX380" fmla="*/ 3402046 w 4804572"/>
              <a:gd name="connsiteY380" fmla="*/ 1726902 h 5793874"/>
              <a:gd name="connsiteX381" fmla="*/ 3510903 w 4804572"/>
              <a:gd name="connsiteY381" fmla="*/ 1966386 h 5793874"/>
              <a:gd name="connsiteX382" fmla="*/ 3624795 w 4804572"/>
              <a:gd name="connsiteY382" fmla="*/ 2117324 h 5793874"/>
              <a:gd name="connsiteX383" fmla="*/ 3644017 w 4804572"/>
              <a:gd name="connsiteY383" fmla="*/ 2148032 h 5793874"/>
              <a:gd name="connsiteX384" fmla="*/ 3645885 w 4804572"/>
              <a:gd name="connsiteY384" fmla="*/ 2149266 h 5793874"/>
              <a:gd name="connsiteX385" fmla="*/ 3754742 w 4804572"/>
              <a:gd name="connsiteY385" fmla="*/ 2297312 h 5793874"/>
              <a:gd name="connsiteX386" fmla="*/ 3885371 w 4804572"/>
              <a:gd name="connsiteY386" fmla="*/ 2462775 h 5793874"/>
              <a:gd name="connsiteX387" fmla="*/ 4072605 w 4804572"/>
              <a:gd name="connsiteY387" fmla="*/ 2724032 h 5793874"/>
              <a:gd name="connsiteX388" fmla="*/ 4246776 w 4804572"/>
              <a:gd name="connsiteY388" fmla="*/ 3037541 h 5793874"/>
              <a:gd name="connsiteX389" fmla="*/ 4359988 w 4804572"/>
              <a:gd name="connsiteY389" fmla="*/ 3368466 h 5793874"/>
              <a:gd name="connsiteX390" fmla="*/ 4381759 w 4804572"/>
              <a:gd name="connsiteY390" fmla="*/ 3621015 h 5793874"/>
              <a:gd name="connsiteX391" fmla="*/ 4364342 w 4804572"/>
              <a:gd name="connsiteY391" fmla="*/ 3869209 h 5793874"/>
              <a:gd name="connsiteX392" fmla="*/ 4334747 w 4804572"/>
              <a:gd name="connsiteY392" fmla="*/ 4020759 h 5793874"/>
              <a:gd name="connsiteX393" fmla="*/ 4328859 w 4804572"/>
              <a:gd name="connsiteY393" fmla="*/ 4033984 h 5793874"/>
              <a:gd name="connsiteX394" fmla="*/ 4370707 w 4804572"/>
              <a:gd name="connsiteY394" fmla="*/ 4050259 h 5793874"/>
              <a:gd name="connsiteX395" fmla="*/ 4429881 w 4804572"/>
              <a:gd name="connsiteY395" fmla="*/ 4084593 h 5793874"/>
              <a:gd name="connsiteX396" fmla="*/ 4480122 w 4804572"/>
              <a:gd name="connsiteY396" fmla="*/ 4151855 h 5793874"/>
              <a:gd name="connsiteX397" fmla="*/ 4503568 w 4804572"/>
              <a:gd name="connsiteY397" fmla="*/ 4249548 h 5793874"/>
              <a:gd name="connsiteX398" fmla="*/ 4519347 w 4804572"/>
              <a:gd name="connsiteY398" fmla="*/ 4300298 h 5793874"/>
              <a:gd name="connsiteX399" fmla="*/ 4542644 w 4804572"/>
              <a:gd name="connsiteY399" fmla="*/ 4382408 h 5793874"/>
              <a:gd name="connsiteX400" fmla="*/ 4597353 w 4804572"/>
              <a:gd name="connsiteY400" fmla="*/ 4499641 h 5793874"/>
              <a:gd name="connsiteX401" fmla="*/ 4659876 w 4804572"/>
              <a:gd name="connsiteY401" fmla="*/ 4577793 h 5793874"/>
              <a:gd name="connsiteX402" fmla="*/ 4726307 w 4804572"/>
              <a:gd name="connsiteY402" fmla="*/ 4663766 h 5793874"/>
              <a:gd name="connsiteX403" fmla="*/ 4773198 w 4804572"/>
              <a:gd name="connsiteY403" fmla="*/ 4745828 h 5793874"/>
              <a:gd name="connsiteX404" fmla="*/ 4800552 w 4804572"/>
              <a:gd name="connsiteY404" fmla="*/ 4816163 h 5793874"/>
              <a:gd name="connsiteX405" fmla="*/ 4796843 w 4804572"/>
              <a:gd name="connsiteY405" fmla="*/ 4909800 h 5793874"/>
              <a:gd name="connsiteX406" fmla="*/ 4730215 w 4804572"/>
              <a:gd name="connsiteY406" fmla="*/ 5015456 h 5793874"/>
              <a:gd name="connsiteX407" fmla="*/ 4624707 w 4804572"/>
              <a:gd name="connsiteY407" fmla="*/ 5093609 h 5793874"/>
              <a:gd name="connsiteX408" fmla="*/ 4480122 w 4804572"/>
              <a:gd name="connsiteY408" fmla="*/ 5179578 h 5793874"/>
              <a:gd name="connsiteX409" fmla="*/ 4339445 w 4804572"/>
              <a:gd name="connsiteY409" fmla="*/ 5246009 h 5793874"/>
              <a:gd name="connsiteX410" fmla="*/ 4206582 w 4804572"/>
              <a:gd name="connsiteY410" fmla="*/ 5335886 h 5793874"/>
              <a:gd name="connsiteX411" fmla="*/ 4101076 w 4804572"/>
              <a:gd name="connsiteY411" fmla="*/ 5425762 h 5793874"/>
              <a:gd name="connsiteX412" fmla="*/ 3999476 w 4804572"/>
              <a:gd name="connsiteY412" fmla="*/ 5539086 h 5793874"/>
              <a:gd name="connsiteX413" fmla="*/ 3882245 w 4804572"/>
              <a:gd name="connsiteY413" fmla="*/ 5632871 h 5793874"/>
              <a:gd name="connsiteX414" fmla="*/ 3764916 w 4804572"/>
              <a:gd name="connsiteY414" fmla="*/ 5707018 h 5793874"/>
              <a:gd name="connsiteX415" fmla="*/ 3663414 w 4804572"/>
              <a:gd name="connsiteY415" fmla="*/ 5757919 h 5793874"/>
              <a:gd name="connsiteX416" fmla="*/ 3483660 w 4804572"/>
              <a:gd name="connsiteY416" fmla="*/ 5793087 h 5793874"/>
              <a:gd name="connsiteX417" fmla="*/ 3358615 w 4804572"/>
              <a:gd name="connsiteY417" fmla="*/ 5777459 h 5793874"/>
              <a:gd name="connsiteX418" fmla="*/ 3245291 w 4804572"/>
              <a:gd name="connsiteY418" fmla="*/ 5722748 h 5793874"/>
              <a:gd name="connsiteX419" fmla="*/ 3147599 w 4804572"/>
              <a:gd name="connsiteY419" fmla="*/ 5644594 h 5793874"/>
              <a:gd name="connsiteX420" fmla="*/ 3061629 w 4804572"/>
              <a:gd name="connsiteY420" fmla="*/ 5531271 h 5793874"/>
              <a:gd name="connsiteX421" fmla="*/ 3037938 w 4804572"/>
              <a:gd name="connsiteY421" fmla="*/ 5483157 h 5793874"/>
              <a:gd name="connsiteX422" fmla="*/ 3028942 w 4804572"/>
              <a:gd name="connsiteY422" fmla="*/ 5454169 h 5793874"/>
              <a:gd name="connsiteX423" fmla="*/ 3023222 w 4804572"/>
              <a:gd name="connsiteY423" fmla="*/ 5454169 h 5793874"/>
              <a:gd name="connsiteX424" fmla="*/ 2944845 w 4804572"/>
              <a:gd name="connsiteY424" fmla="*/ 5458523 h 5793874"/>
              <a:gd name="connsiteX425" fmla="*/ 2783736 w 4804572"/>
              <a:gd name="connsiteY425" fmla="*/ 5445461 h 5793874"/>
              <a:gd name="connsiteX426" fmla="*/ 2622628 w 4804572"/>
              <a:gd name="connsiteY426" fmla="*/ 5423689 h 5793874"/>
              <a:gd name="connsiteX427" fmla="*/ 2483291 w 4804572"/>
              <a:gd name="connsiteY427" fmla="*/ 5410626 h 5793874"/>
              <a:gd name="connsiteX428" fmla="*/ 2335245 w 4804572"/>
              <a:gd name="connsiteY428" fmla="*/ 5410626 h 5793874"/>
              <a:gd name="connsiteX429" fmla="*/ 2217679 w 4804572"/>
              <a:gd name="connsiteY429" fmla="*/ 5419335 h 5793874"/>
              <a:gd name="connsiteX430" fmla="*/ 2091405 w 4804572"/>
              <a:gd name="connsiteY430" fmla="*/ 5462878 h 5793874"/>
              <a:gd name="connsiteX431" fmla="*/ 1930296 w 4804572"/>
              <a:gd name="connsiteY431" fmla="*/ 5489003 h 5793874"/>
              <a:gd name="connsiteX432" fmla="*/ 1874507 w 4804572"/>
              <a:gd name="connsiteY432" fmla="*/ 5489275 h 5793874"/>
              <a:gd name="connsiteX433" fmla="*/ 1872896 w 4804572"/>
              <a:gd name="connsiteY433" fmla="*/ 5488930 h 5793874"/>
              <a:gd name="connsiteX434" fmla="*/ 1868890 w 4804572"/>
              <a:gd name="connsiteY434" fmla="*/ 5499275 h 5793874"/>
              <a:gd name="connsiteX435" fmla="*/ 1790736 w 4804572"/>
              <a:gd name="connsiteY435" fmla="*/ 5596967 h 5793874"/>
              <a:gd name="connsiteX436" fmla="*/ 1677413 w 4804572"/>
              <a:gd name="connsiteY436" fmla="*/ 5682937 h 5793874"/>
              <a:gd name="connsiteX437" fmla="*/ 1579720 w 4804572"/>
              <a:gd name="connsiteY437" fmla="*/ 5722014 h 5793874"/>
              <a:gd name="connsiteX438" fmla="*/ 1454674 w 4804572"/>
              <a:gd name="connsiteY438" fmla="*/ 5741552 h 5793874"/>
              <a:gd name="connsiteX439" fmla="*/ 1298367 w 4804572"/>
              <a:gd name="connsiteY439" fmla="*/ 5741552 h 5793874"/>
              <a:gd name="connsiteX440" fmla="*/ 1173320 w 4804572"/>
              <a:gd name="connsiteY440" fmla="*/ 5714198 h 5793874"/>
              <a:gd name="connsiteX441" fmla="*/ 1059997 w 4804572"/>
              <a:gd name="connsiteY441" fmla="*/ 5675121 h 5793874"/>
              <a:gd name="connsiteX442" fmla="*/ 938859 w 4804572"/>
              <a:gd name="connsiteY442" fmla="*/ 5620414 h 5793874"/>
              <a:gd name="connsiteX443" fmla="*/ 841167 w 4804572"/>
              <a:gd name="connsiteY443" fmla="*/ 5569614 h 5793874"/>
              <a:gd name="connsiteX444" fmla="*/ 774736 w 4804572"/>
              <a:gd name="connsiteY444" fmla="*/ 5542260 h 5793874"/>
              <a:gd name="connsiteX445" fmla="*/ 704397 w 4804572"/>
              <a:gd name="connsiteY445" fmla="*/ 5526629 h 5793874"/>
              <a:gd name="connsiteX446" fmla="*/ 598890 w 4804572"/>
              <a:gd name="connsiteY446" fmla="*/ 5510998 h 5793874"/>
              <a:gd name="connsiteX447" fmla="*/ 477751 w 4804572"/>
              <a:gd name="connsiteY447" fmla="*/ 5495367 h 5793874"/>
              <a:gd name="connsiteX448" fmla="*/ 372244 w 4804572"/>
              <a:gd name="connsiteY448" fmla="*/ 5495367 h 5793874"/>
              <a:gd name="connsiteX449" fmla="*/ 247197 w 4804572"/>
              <a:gd name="connsiteY449" fmla="*/ 5475829 h 5793874"/>
              <a:gd name="connsiteX450" fmla="*/ 149505 w 4804572"/>
              <a:gd name="connsiteY450" fmla="*/ 5436752 h 5793874"/>
              <a:gd name="connsiteX451" fmla="*/ 63536 w 4804572"/>
              <a:gd name="connsiteY451" fmla="*/ 5382044 h 5793874"/>
              <a:gd name="connsiteX452" fmla="*/ 16644 w 4804572"/>
              <a:gd name="connsiteY452" fmla="*/ 5315614 h 5793874"/>
              <a:gd name="connsiteX453" fmla="*/ 1013 w 4804572"/>
              <a:gd name="connsiteY453" fmla="*/ 5217921 h 5793874"/>
              <a:gd name="connsiteX454" fmla="*/ 4920 w 4804572"/>
              <a:gd name="connsiteY454" fmla="*/ 5092875 h 5793874"/>
              <a:gd name="connsiteX455" fmla="*/ 32274 w 4804572"/>
              <a:gd name="connsiteY455" fmla="*/ 5010814 h 5793874"/>
              <a:gd name="connsiteX456" fmla="*/ 55720 w 4804572"/>
              <a:gd name="connsiteY456" fmla="*/ 4948290 h 5793874"/>
              <a:gd name="connsiteX457" fmla="*/ 63536 w 4804572"/>
              <a:gd name="connsiteY457" fmla="*/ 4823244 h 5793874"/>
              <a:gd name="connsiteX458" fmla="*/ 47905 w 4804572"/>
              <a:gd name="connsiteY458" fmla="*/ 4713829 h 5793874"/>
              <a:gd name="connsiteX459" fmla="*/ 32274 w 4804572"/>
              <a:gd name="connsiteY459" fmla="*/ 4612229 h 5793874"/>
              <a:gd name="connsiteX460" fmla="*/ 36182 w 4804572"/>
              <a:gd name="connsiteY460" fmla="*/ 4530167 h 5793874"/>
              <a:gd name="connsiteX461" fmla="*/ 63536 w 4804572"/>
              <a:gd name="connsiteY461" fmla="*/ 4440290 h 5793874"/>
              <a:gd name="connsiteX462" fmla="*/ 118244 w 4804572"/>
              <a:gd name="connsiteY462" fmla="*/ 4366044 h 5793874"/>
              <a:gd name="connsiteX463" fmla="*/ 212028 w 4804572"/>
              <a:gd name="connsiteY463" fmla="*/ 4303521 h 5793874"/>
              <a:gd name="connsiteX464" fmla="*/ 297997 w 4804572"/>
              <a:gd name="connsiteY464" fmla="*/ 4264444 h 5793874"/>
              <a:gd name="connsiteX465" fmla="*/ 395690 w 4804572"/>
              <a:gd name="connsiteY465" fmla="*/ 4240998 h 5793874"/>
              <a:gd name="connsiteX466" fmla="*/ 442582 w 4804572"/>
              <a:gd name="connsiteY466" fmla="*/ 4213644 h 5793874"/>
              <a:gd name="connsiteX467" fmla="*/ 501197 w 4804572"/>
              <a:gd name="connsiteY467" fmla="*/ 4147214 h 5793874"/>
              <a:gd name="connsiteX468" fmla="*/ 583259 w 4804572"/>
              <a:gd name="connsiteY468" fmla="*/ 4033890 h 5793874"/>
              <a:gd name="connsiteX469" fmla="*/ 653597 w 4804572"/>
              <a:gd name="connsiteY469" fmla="*/ 3963552 h 5793874"/>
              <a:gd name="connsiteX470" fmla="*/ 658452 w 4804572"/>
              <a:gd name="connsiteY470" fmla="*/ 3959042 h 5793874"/>
              <a:gd name="connsiteX471" fmla="*/ 657484 w 4804572"/>
              <a:gd name="connsiteY471" fmla="*/ 3942688 h 5793874"/>
              <a:gd name="connsiteX472" fmla="*/ 658845 w 4804572"/>
              <a:gd name="connsiteY472" fmla="*/ 3869209 h 5793874"/>
              <a:gd name="connsiteX473" fmla="*/ 671908 w 4804572"/>
              <a:gd name="connsiteY473" fmla="*/ 3634078 h 5793874"/>
              <a:gd name="connsiteX474" fmla="*/ 732868 w 4804572"/>
              <a:gd name="connsiteY474" fmla="*/ 3385883 h 5793874"/>
              <a:gd name="connsiteX475" fmla="*/ 846079 w 4804572"/>
              <a:gd name="connsiteY475" fmla="*/ 3085438 h 5793874"/>
              <a:gd name="connsiteX476" fmla="*/ 1050731 w 4804572"/>
              <a:gd name="connsiteY476" fmla="*/ 2737095 h 5793874"/>
              <a:gd name="connsiteX477" fmla="*/ 1194422 w 4804572"/>
              <a:gd name="connsiteY477" fmla="*/ 2519381 h 5793874"/>
              <a:gd name="connsiteX478" fmla="*/ 1231977 w 4804572"/>
              <a:gd name="connsiteY478" fmla="*/ 2467946 h 5793874"/>
              <a:gd name="connsiteX479" fmla="*/ 1255049 w 4804572"/>
              <a:gd name="connsiteY479" fmla="*/ 2445679 h 5793874"/>
              <a:gd name="connsiteX480" fmla="*/ 1298926 w 4804572"/>
              <a:gd name="connsiteY480" fmla="*/ 2388752 h 5793874"/>
              <a:gd name="connsiteX481" fmla="*/ 1442617 w 4804572"/>
              <a:gd name="connsiteY481" fmla="*/ 2192809 h 5793874"/>
              <a:gd name="connsiteX482" fmla="*/ 1516640 w 4804572"/>
              <a:gd name="connsiteY482" fmla="*/ 2075243 h 5793874"/>
              <a:gd name="connsiteX483" fmla="*/ 1577600 w 4804572"/>
              <a:gd name="connsiteY483" fmla="*/ 1935906 h 5793874"/>
              <a:gd name="connsiteX484" fmla="*/ 1616789 w 4804572"/>
              <a:gd name="connsiteY484" fmla="*/ 1796569 h 5793874"/>
              <a:gd name="connsiteX485" fmla="*/ 1634206 w 4804572"/>
              <a:gd name="connsiteY485" fmla="*/ 1665942 h 5793874"/>
              <a:gd name="connsiteX486" fmla="*/ 1638560 w 4804572"/>
              <a:gd name="connsiteY486" fmla="*/ 1526604 h 5793874"/>
              <a:gd name="connsiteX487" fmla="*/ 1629852 w 4804572"/>
              <a:gd name="connsiteY487" fmla="*/ 1313244 h 5793874"/>
              <a:gd name="connsiteX488" fmla="*/ 1625497 w 4804572"/>
              <a:gd name="connsiteY488" fmla="*/ 1108592 h 5793874"/>
              <a:gd name="connsiteX489" fmla="*/ 1625497 w 4804572"/>
              <a:gd name="connsiteY489" fmla="*/ 899586 h 5793874"/>
              <a:gd name="connsiteX490" fmla="*/ 1647269 w 4804572"/>
              <a:gd name="connsiteY490" fmla="*/ 651392 h 5793874"/>
              <a:gd name="connsiteX491" fmla="*/ 1703874 w 4804572"/>
              <a:gd name="connsiteY491" fmla="*/ 446741 h 5793874"/>
              <a:gd name="connsiteX492" fmla="*/ 1821440 w 4804572"/>
              <a:gd name="connsiteY492" fmla="*/ 263861 h 5793874"/>
              <a:gd name="connsiteX493" fmla="*/ 2021737 w 4804572"/>
              <a:gd name="connsiteY493" fmla="*/ 111461 h 5793874"/>
              <a:gd name="connsiteX494" fmla="*/ 2230743 w 4804572"/>
              <a:gd name="connsiteY494" fmla="*/ 37438 h 5793874"/>
              <a:gd name="connsiteX495" fmla="*/ 2457166 w 4804572"/>
              <a:gd name="connsiteY495" fmla="*/ 2603 h 5793874"/>
              <a:gd name="connsiteX496" fmla="*/ 2578270 w 4804572"/>
              <a:gd name="connsiteY496" fmla="*/ 426 h 579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4804572" h="5793874">
                <a:moveTo>
                  <a:pt x="3441344" y="3972116"/>
                </a:moveTo>
                <a:cubicBezTo>
                  <a:pt x="3434766" y="3974728"/>
                  <a:pt x="3427758" y="3980344"/>
                  <a:pt x="3420463" y="3988178"/>
                </a:cubicBezTo>
                <a:cubicBezTo>
                  <a:pt x="3405872" y="4003845"/>
                  <a:pt x="3388523" y="4040376"/>
                  <a:pt x="3372100" y="4068088"/>
                </a:cubicBezTo>
                <a:cubicBezTo>
                  <a:pt x="3355677" y="4095800"/>
                  <a:pt x="3335119" y="4120981"/>
                  <a:pt x="3321924" y="4154450"/>
                </a:cubicBezTo>
                <a:cubicBezTo>
                  <a:pt x="3308729" y="4187919"/>
                  <a:pt x="3299715" y="4236235"/>
                  <a:pt x="3292929" y="4268902"/>
                </a:cubicBezTo>
                <a:cubicBezTo>
                  <a:pt x="3286143" y="4301569"/>
                  <a:pt x="3284160" y="4317708"/>
                  <a:pt x="3281206" y="4350450"/>
                </a:cubicBezTo>
                <a:cubicBezTo>
                  <a:pt x="3278252" y="4383192"/>
                  <a:pt x="3275901" y="4430659"/>
                  <a:pt x="3275203" y="4465355"/>
                </a:cubicBezTo>
                <a:cubicBezTo>
                  <a:pt x="3275807" y="4496446"/>
                  <a:pt x="3278366" y="4530766"/>
                  <a:pt x="3277016" y="4558628"/>
                </a:cubicBezTo>
                <a:cubicBezTo>
                  <a:pt x="3275666" y="4586490"/>
                  <a:pt x="3271485" y="4611077"/>
                  <a:pt x="3267105" y="4632530"/>
                </a:cubicBezTo>
                <a:cubicBezTo>
                  <a:pt x="3262725" y="4653983"/>
                  <a:pt x="3258345" y="4662541"/>
                  <a:pt x="3250738" y="4687349"/>
                </a:cubicBezTo>
                <a:cubicBezTo>
                  <a:pt x="3243131" y="4712157"/>
                  <a:pt x="3234418" y="4748501"/>
                  <a:pt x="3221461" y="4781378"/>
                </a:cubicBezTo>
                <a:cubicBezTo>
                  <a:pt x="3208504" y="4814255"/>
                  <a:pt x="3186816" y="4851993"/>
                  <a:pt x="3172998" y="4884608"/>
                </a:cubicBezTo>
                <a:cubicBezTo>
                  <a:pt x="3159180" y="4917223"/>
                  <a:pt x="3152216" y="4942592"/>
                  <a:pt x="3138554" y="4977069"/>
                </a:cubicBezTo>
                <a:cubicBezTo>
                  <a:pt x="3124892" y="5011546"/>
                  <a:pt x="3100916" y="5051320"/>
                  <a:pt x="3091025" y="5091471"/>
                </a:cubicBezTo>
                <a:cubicBezTo>
                  <a:pt x="3081133" y="5131623"/>
                  <a:pt x="3080900" y="5177166"/>
                  <a:pt x="3079203" y="5217977"/>
                </a:cubicBezTo>
                <a:cubicBezTo>
                  <a:pt x="3077506" y="5258788"/>
                  <a:pt x="3072208" y="5303518"/>
                  <a:pt x="3080844" y="5336336"/>
                </a:cubicBezTo>
                <a:cubicBezTo>
                  <a:pt x="3089480" y="5369153"/>
                  <a:pt x="3085893" y="5383142"/>
                  <a:pt x="3099758" y="5418791"/>
                </a:cubicBezTo>
                <a:cubicBezTo>
                  <a:pt x="3113623" y="5454440"/>
                  <a:pt x="3136290" y="5512252"/>
                  <a:pt x="3164035" y="5550233"/>
                </a:cubicBezTo>
                <a:cubicBezTo>
                  <a:pt x="3191779" y="5588214"/>
                  <a:pt x="3224782" y="5622190"/>
                  <a:pt x="3266225" y="5646678"/>
                </a:cubicBezTo>
                <a:cubicBezTo>
                  <a:pt x="3307668" y="5671166"/>
                  <a:pt x="3367763" y="5686901"/>
                  <a:pt x="3412695" y="5697161"/>
                </a:cubicBezTo>
                <a:cubicBezTo>
                  <a:pt x="3457627" y="5707421"/>
                  <a:pt x="3485811" y="5716767"/>
                  <a:pt x="3535819" y="5708237"/>
                </a:cubicBezTo>
                <a:cubicBezTo>
                  <a:pt x="3585827" y="5699707"/>
                  <a:pt x="3672228" y="5663167"/>
                  <a:pt x="3712745" y="5645982"/>
                </a:cubicBezTo>
                <a:cubicBezTo>
                  <a:pt x="3753261" y="5628797"/>
                  <a:pt x="3756736" y="5618531"/>
                  <a:pt x="3778918" y="5605128"/>
                </a:cubicBezTo>
                <a:cubicBezTo>
                  <a:pt x="3801100" y="5591725"/>
                  <a:pt x="3827836" y="5577655"/>
                  <a:pt x="3845835" y="5565564"/>
                </a:cubicBezTo>
                <a:cubicBezTo>
                  <a:pt x="3863834" y="5553473"/>
                  <a:pt x="3889858" y="5531424"/>
                  <a:pt x="3914220" y="5509286"/>
                </a:cubicBezTo>
                <a:cubicBezTo>
                  <a:pt x="3938582" y="5487148"/>
                  <a:pt x="3965380" y="5461334"/>
                  <a:pt x="3992008" y="5432736"/>
                </a:cubicBezTo>
                <a:cubicBezTo>
                  <a:pt x="4018636" y="5404138"/>
                  <a:pt x="4042551" y="5366131"/>
                  <a:pt x="4073987" y="5337700"/>
                </a:cubicBezTo>
                <a:cubicBezTo>
                  <a:pt x="4105423" y="5309269"/>
                  <a:pt x="4144303" y="5288712"/>
                  <a:pt x="4180622" y="5262152"/>
                </a:cubicBezTo>
                <a:cubicBezTo>
                  <a:pt x="4216941" y="5235592"/>
                  <a:pt x="4253053" y="5202670"/>
                  <a:pt x="4291902" y="5178337"/>
                </a:cubicBezTo>
                <a:cubicBezTo>
                  <a:pt x="4330750" y="5154004"/>
                  <a:pt x="4369427" y="5137080"/>
                  <a:pt x="4413713" y="5116155"/>
                </a:cubicBezTo>
                <a:cubicBezTo>
                  <a:pt x="4457998" y="5095230"/>
                  <a:pt x="4516208" y="5076517"/>
                  <a:pt x="4557615" y="5052789"/>
                </a:cubicBezTo>
                <a:cubicBezTo>
                  <a:pt x="4599022" y="5029062"/>
                  <a:pt x="4638078" y="4998897"/>
                  <a:pt x="4662155" y="4973790"/>
                </a:cubicBezTo>
                <a:cubicBezTo>
                  <a:pt x="4686232" y="4948683"/>
                  <a:pt x="4693952" y="4928710"/>
                  <a:pt x="4702078" y="4902149"/>
                </a:cubicBezTo>
                <a:cubicBezTo>
                  <a:pt x="4710204" y="4875588"/>
                  <a:pt x="4716982" y="4843289"/>
                  <a:pt x="4710912" y="4814426"/>
                </a:cubicBezTo>
                <a:cubicBezTo>
                  <a:pt x="4704842" y="4785563"/>
                  <a:pt x="4681089" y="4756144"/>
                  <a:pt x="4665660" y="4728970"/>
                </a:cubicBezTo>
                <a:cubicBezTo>
                  <a:pt x="4650231" y="4701796"/>
                  <a:pt x="4639695" y="4679451"/>
                  <a:pt x="4618339" y="4651383"/>
                </a:cubicBezTo>
                <a:cubicBezTo>
                  <a:pt x="4596983" y="4623315"/>
                  <a:pt x="4559378" y="4592566"/>
                  <a:pt x="4537524" y="4560560"/>
                </a:cubicBezTo>
                <a:cubicBezTo>
                  <a:pt x="4515670" y="4528554"/>
                  <a:pt x="4497962" y="4487665"/>
                  <a:pt x="4487217" y="4459349"/>
                </a:cubicBezTo>
                <a:cubicBezTo>
                  <a:pt x="4476472" y="4431033"/>
                  <a:pt x="4478029" y="4410756"/>
                  <a:pt x="4473053" y="4390664"/>
                </a:cubicBezTo>
                <a:cubicBezTo>
                  <a:pt x="4468077" y="4370572"/>
                  <a:pt x="4462721" y="4355635"/>
                  <a:pt x="4457362" y="4338795"/>
                </a:cubicBezTo>
                <a:cubicBezTo>
                  <a:pt x="4452003" y="4321955"/>
                  <a:pt x="4447096" y="4312215"/>
                  <a:pt x="4440897" y="4289626"/>
                </a:cubicBezTo>
                <a:cubicBezTo>
                  <a:pt x="4434698" y="4267037"/>
                  <a:pt x="4430025" y="4228394"/>
                  <a:pt x="4420170" y="4203263"/>
                </a:cubicBezTo>
                <a:cubicBezTo>
                  <a:pt x="4410315" y="4178132"/>
                  <a:pt x="4396736" y="4153603"/>
                  <a:pt x="4381767" y="4138842"/>
                </a:cubicBezTo>
                <a:cubicBezTo>
                  <a:pt x="4366798" y="4124081"/>
                  <a:pt x="4348560" y="4122222"/>
                  <a:pt x="4330354" y="4114696"/>
                </a:cubicBezTo>
                <a:cubicBezTo>
                  <a:pt x="4312148" y="4107170"/>
                  <a:pt x="4294762" y="4097310"/>
                  <a:pt x="4272534" y="4093686"/>
                </a:cubicBezTo>
                <a:cubicBezTo>
                  <a:pt x="4250306" y="4090062"/>
                  <a:pt x="4217762" y="4093649"/>
                  <a:pt x="4196988" y="4092951"/>
                </a:cubicBezTo>
                <a:cubicBezTo>
                  <a:pt x="4176214" y="4092253"/>
                  <a:pt x="4167134" y="4087769"/>
                  <a:pt x="4147889" y="4089496"/>
                </a:cubicBezTo>
                <a:cubicBezTo>
                  <a:pt x="4128644" y="4091223"/>
                  <a:pt x="4110655" y="4086986"/>
                  <a:pt x="4081519" y="4103315"/>
                </a:cubicBezTo>
                <a:cubicBezTo>
                  <a:pt x="4052382" y="4119644"/>
                  <a:pt x="4016082" y="4161570"/>
                  <a:pt x="3973070" y="4187470"/>
                </a:cubicBezTo>
                <a:cubicBezTo>
                  <a:pt x="3930058" y="4213370"/>
                  <a:pt x="3875182" y="4248341"/>
                  <a:pt x="3823449" y="4258715"/>
                </a:cubicBezTo>
                <a:cubicBezTo>
                  <a:pt x="3771716" y="4269089"/>
                  <a:pt x="3706116" y="4263709"/>
                  <a:pt x="3662670" y="4249712"/>
                </a:cubicBezTo>
                <a:cubicBezTo>
                  <a:pt x="3619224" y="4235715"/>
                  <a:pt x="3591983" y="4209946"/>
                  <a:pt x="3562771" y="4174730"/>
                </a:cubicBezTo>
                <a:cubicBezTo>
                  <a:pt x="3533559" y="4139514"/>
                  <a:pt x="3504585" y="4071856"/>
                  <a:pt x="3487398" y="4038415"/>
                </a:cubicBezTo>
                <a:cubicBezTo>
                  <a:pt x="3470211" y="4004974"/>
                  <a:pt x="3470805" y="3982458"/>
                  <a:pt x="3459649" y="3974085"/>
                </a:cubicBezTo>
                <a:cubicBezTo>
                  <a:pt x="3454071" y="3969898"/>
                  <a:pt x="3447922" y="3969505"/>
                  <a:pt x="3441344" y="3972116"/>
                </a:cubicBezTo>
                <a:close/>
                <a:moveTo>
                  <a:pt x="859481" y="3949952"/>
                </a:moveTo>
                <a:cubicBezTo>
                  <a:pt x="827739" y="3953633"/>
                  <a:pt x="779291" y="3971235"/>
                  <a:pt x="746672" y="3989310"/>
                </a:cubicBezTo>
                <a:cubicBezTo>
                  <a:pt x="714052" y="4007385"/>
                  <a:pt x="687945" y="4036521"/>
                  <a:pt x="663764" y="4058400"/>
                </a:cubicBezTo>
                <a:cubicBezTo>
                  <a:pt x="639582" y="4080279"/>
                  <a:pt x="624037" y="4093521"/>
                  <a:pt x="601583" y="4120580"/>
                </a:cubicBezTo>
                <a:cubicBezTo>
                  <a:pt x="579129" y="4147640"/>
                  <a:pt x="549765" y="4194277"/>
                  <a:pt x="529038" y="4220762"/>
                </a:cubicBezTo>
                <a:cubicBezTo>
                  <a:pt x="508312" y="4247246"/>
                  <a:pt x="492766" y="4265669"/>
                  <a:pt x="477221" y="4279487"/>
                </a:cubicBezTo>
                <a:cubicBezTo>
                  <a:pt x="461677" y="4293305"/>
                  <a:pt x="457070" y="4296184"/>
                  <a:pt x="435768" y="4303669"/>
                </a:cubicBezTo>
                <a:cubicBezTo>
                  <a:pt x="414465" y="4311154"/>
                  <a:pt x="376465" y="4315184"/>
                  <a:pt x="349405" y="4324396"/>
                </a:cubicBezTo>
                <a:cubicBezTo>
                  <a:pt x="322345" y="4333607"/>
                  <a:pt x="299891" y="4343971"/>
                  <a:pt x="273406" y="4358941"/>
                </a:cubicBezTo>
                <a:cubicBezTo>
                  <a:pt x="246922" y="4373910"/>
                  <a:pt x="212378" y="4394061"/>
                  <a:pt x="190499" y="4414212"/>
                </a:cubicBezTo>
                <a:cubicBezTo>
                  <a:pt x="168620" y="4434364"/>
                  <a:pt x="154227" y="4455666"/>
                  <a:pt x="142136" y="4479848"/>
                </a:cubicBezTo>
                <a:cubicBezTo>
                  <a:pt x="130045" y="4504029"/>
                  <a:pt x="122560" y="4533968"/>
                  <a:pt x="117954" y="4559301"/>
                </a:cubicBezTo>
                <a:cubicBezTo>
                  <a:pt x="113349" y="4584634"/>
                  <a:pt x="112772" y="4604786"/>
                  <a:pt x="114500" y="4631846"/>
                </a:cubicBezTo>
                <a:cubicBezTo>
                  <a:pt x="116227" y="4658906"/>
                  <a:pt x="123712" y="4690572"/>
                  <a:pt x="128318" y="4721663"/>
                </a:cubicBezTo>
                <a:cubicBezTo>
                  <a:pt x="132923" y="4752753"/>
                  <a:pt x="140985" y="4783843"/>
                  <a:pt x="142136" y="4818388"/>
                </a:cubicBezTo>
                <a:cubicBezTo>
                  <a:pt x="143287" y="4852933"/>
                  <a:pt x="139832" y="4901295"/>
                  <a:pt x="135226" y="4928932"/>
                </a:cubicBezTo>
                <a:cubicBezTo>
                  <a:pt x="130621" y="4956568"/>
                  <a:pt x="121985" y="4962902"/>
                  <a:pt x="114500" y="4984204"/>
                </a:cubicBezTo>
                <a:cubicBezTo>
                  <a:pt x="107015" y="5005507"/>
                  <a:pt x="96877" y="5025583"/>
                  <a:pt x="90318" y="5056748"/>
                </a:cubicBezTo>
                <a:cubicBezTo>
                  <a:pt x="83759" y="5087913"/>
                  <a:pt x="75367" y="5137730"/>
                  <a:pt x="75141" y="5171199"/>
                </a:cubicBezTo>
                <a:cubicBezTo>
                  <a:pt x="74915" y="5204668"/>
                  <a:pt x="79096" y="5232078"/>
                  <a:pt x="88959" y="5257562"/>
                </a:cubicBezTo>
                <a:cubicBezTo>
                  <a:pt x="98822" y="5283046"/>
                  <a:pt x="112791" y="5305092"/>
                  <a:pt x="134320" y="5324103"/>
                </a:cubicBezTo>
                <a:cubicBezTo>
                  <a:pt x="155849" y="5343114"/>
                  <a:pt x="189771" y="5358554"/>
                  <a:pt x="218134" y="5371628"/>
                </a:cubicBezTo>
                <a:cubicBezTo>
                  <a:pt x="246497" y="5384702"/>
                  <a:pt x="271678" y="5395723"/>
                  <a:pt x="304496" y="5402545"/>
                </a:cubicBezTo>
                <a:cubicBezTo>
                  <a:pt x="337314" y="5409367"/>
                  <a:pt x="381072" y="5410891"/>
                  <a:pt x="415041" y="5412560"/>
                </a:cubicBezTo>
                <a:cubicBezTo>
                  <a:pt x="449010" y="5414229"/>
                  <a:pt x="474918" y="5410258"/>
                  <a:pt x="508312" y="5412560"/>
                </a:cubicBezTo>
                <a:cubicBezTo>
                  <a:pt x="541705" y="5414863"/>
                  <a:pt x="582008" y="5421773"/>
                  <a:pt x="615401" y="5426379"/>
                </a:cubicBezTo>
                <a:cubicBezTo>
                  <a:pt x="615401" y="5426379"/>
                  <a:pt x="682763" y="5435591"/>
                  <a:pt x="708672" y="5440197"/>
                </a:cubicBezTo>
                <a:cubicBezTo>
                  <a:pt x="734581" y="5444803"/>
                  <a:pt x="750702" y="5447682"/>
                  <a:pt x="770853" y="5454015"/>
                </a:cubicBezTo>
                <a:cubicBezTo>
                  <a:pt x="791005" y="5460348"/>
                  <a:pt x="805398" y="5466681"/>
                  <a:pt x="829580" y="5478197"/>
                </a:cubicBezTo>
                <a:cubicBezTo>
                  <a:pt x="853761" y="5489712"/>
                  <a:pt x="883700" y="5506257"/>
                  <a:pt x="915942" y="5523105"/>
                </a:cubicBezTo>
                <a:cubicBezTo>
                  <a:pt x="948184" y="5539953"/>
                  <a:pt x="988486" y="5565466"/>
                  <a:pt x="1023031" y="5579284"/>
                </a:cubicBezTo>
                <a:cubicBezTo>
                  <a:pt x="1057576" y="5593102"/>
                  <a:pt x="1088090" y="5594922"/>
                  <a:pt x="1123211" y="5606012"/>
                </a:cubicBezTo>
                <a:cubicBezTo>
                  <a:pt x="1158331" y="5617102"/>
                  <a:pt x="1193604" y="5635933"/>
                  <a:pt x="1233755" y="5645824"/>
                </a:cubicBezTo>
                <a:cubicBezTo>
                  <a:pt x="1273907" y="5655716"/>
                  <a:pt x="1322665" y="5662380"/>
                  <a:pt x="1364119" y="5665363"/>
                </a:cubicBezTo>
                <a:cubicBezTo>
                  <a:pt x="1405572" y="5668346"/>
                  <a:pt x="1449660" y="5672358"/>
                  <a:pt x="1482478" y="5663722"/>
                </a:cubicBezTo>
                <a:cubicBezTo>
                  <a:pt x="1515295" y="5655086"/>
                  <a:pt x="1529284" y="5658673"/>
                  <a:pt x="1564933" y="5644808"/>
                </a:cubicBezTo>
                <a:cubicBezTo>
                  <a:pt x="1600582" y="5630943"/>
                  <a:pt x="1658395" y="5610848"/>
                  <a:pt x="1696375" y="5580531"/>
                </a:cubicBezTo>
                <a:cubicBezTo>
                  <a:pt x="1734355" y="5550214"/>
                  <a:pt x="1770258" y="5504995"/>
                  <a:pt x="1792817" y="5462908"/>
                </a:cubicBezTo>
                <a:cubicBezTo>
                  <a:pt x="1815375" y="5420822"/>
                  <a:pt x="1825968" y="5370373"/>
                  <a:pt x="1831725" y="5328013"/>
                </a:cubicBezTo>
                <a:cubicBezTo>
                  <a:pt x="1837483" y="5285654"/>
                  <a:pt x="1839785" y="5250305"/>
                  <a:pt x="1827363" y="5208747"/>
                </a:cubicBezTo>
                <a:cubicBezTo>
                  <a:pt x="1814942" y="5167189"/>
                  <a:pt x="1777025" y="5111406"/>
                  <a:pt x="1757195" y="5078664"/>
                </a:cubicBezTo>
                <a:cubicBezTo>
                  <a:pt x="1737365" y="5045921"/>
                  <a:pt x="1728606" y="5041354"/>
                  <a:pt x="1708379" y="5012292"/>
                </a:cubicBezTo>
                <a:cubicBezTo>
                  <a:pt x="1688153" y="4983231"/>
                  <a:pt x="1660017" y="4937190"/>
                  <a:pt x="1635835" y="4904296"/>
                </a:cubicBezTo>
                <a:cubicBezTo>
                  <a:pt x="1611654" y="4871404"/>
                  <a:pt x="1589275" y="4849979"/>
                  <a:pt x="1563291" y="4814933"/>
                </a:cubicBezTo>
                <a:cubicBezTo>
                  <a:pt x="1537307" y="4779888"/>
                  <a:pt x="1506415" y="4732601"/>
                  <a:pt x="1479931" y="4694026"/>
                </a:cubicBezTo>
                <a:cubicBezTo>
                  <a:pt x="1453446" y="4655451"/>
                  <a:pt x="1430293" y="4623710"/>
                  <a:pt x="1404384" y="4583483"/>
                </a:cubicBezTo>
                <a:cubicBezTo>
                  <a:pt x="1378475" y="4543257"/>
                  <a:pt x="1348160" y="4494769"/>
                  <a:pt x="1324479" y="4452664"/>
                </a:cubicBezTo>
                <a:cubicBezTo>
                  <a:pt x="1300798" y="4410559"/>
                  <a:pt x="1285827" y="4371882"/>
                  <a:pt x="1262297" y="4330853"/>
                </a:cubicBezTo>
                <a:cubicBezTo>
                  <a:pt x="1238767" y="4289823"/>
                  <a:pt x="1209630" y="4242686"/>
                  <a:pt x="1183297" y="4206489"/>
                </a:cubicBezTo>
                <a:cubicBezTo>
                  <a:pt x="1156964" y="4170293"/>
                  <a:pt x="1131358" y="4143610"/>
                  <a:pt x="1104298" y="4113672"/>
                </a:cubicBezTo>
                <a:cubicBezTo>
                  <a:pt x="1077238" y="4083733"/>
                  <a:pt x="1048800" y="4051265"/>
                  <a:pt x="1020937" y="4026857"/>
                </a:cubicBezTo>
                <a:cubicBezTo>
                  <a:pt x="993075" y="4002449"/>
                  <a:pt x="964032" y="3980041"/>
                  <a:pt x="937122" y="3967224"/>
                </a:cubicBezTo>
                <a:cubicBezTo>
                  <a:pt x="910212" y="3954406"/>
                  <a:pt x="891223" y="3946271"/>
                  <a:pt x="859481" y="3949952"/>
                </a:cubicBezTo>
                <a:close/>
                <a:moveTo>
                  <a:pt x="3651702" y="3720074"/>
                </a:moveTo>
                <a:cubicBezTo>
                  <a:pt x="3638810" y="3719665"/>
                  <a:pt x="3633367" y="3721707"/>
                  <a:pt x="3619760" y="3729871"/>
                </a:cubicBezTo>
                <a:cubicBezTo>
                  <a:pt x="3601617" y="3740757"/>
                  <a:pt x="3574039" y="3758900"/>
                  <a:pt x="3558799" y="3786477"/>
                </a:cubicBezTo>
                <a:cubicBezTo>
                  <a:pt x="3543559" y="3814054"/>
                  <a:pt x="3528319" y="3848889"/>
                  <a:pt x="3519611" y="3877917"/>
                </a:cubicBezTo>
                <a:lnTo>
                  <a:pt x="3507137" y="3904918"/>
                </a:lnTo>
                <a:lnTo>
                  <a:pt x="3513991" y="3914746"/>
                </a:lnTo>
                <a:cubicBezTo>
                  <a:pt x="3527736" y="3940634"/>
                  <a:pt x="3539456" y="3978894"/>
                  <a:pt x="3554098" y="4007224"/>
                </a:cubicBezTo>
                <a:cubicBezTo>
                  <a:pt x="3573620" y="4044997"/>
                  <a:pt x="3574898" y="4092493"/>
                  <a:pt x="3616522" y="4120449"/>
                </a:cubicBezTo>
                <a:cubicBezTo>
                  <a:pt x="3658146" y="4148405"/>
                  <a:pt x="3736869" y="4187370"/>
                  <a:pt x="3803844" y="4174963"/>
                </a:cubicBezTo>
                <a:cubicBezTo>
                  <a:pt x="3837331" y="4168759"/>
                  <a:pt x="3880044" y="4143520"/>
                  <a:pt x="3919844" y="4116331"/>
                </a:cubicBezTo>
                <a:lnTo>
                  <a:pt x="3955198" y="4091010"/>
                </a:lnTo>
                <a:lnTo>
                  <a:pt x="3978649" y="4051408"/>
                </a:lnTo>
                <a:cubicBezTo>
                  <a:pt x="3996950" y="4008545"/>
                  <a:pt x="4000759" y="3959560"/>
                  <a:pt x="4002936" y="3930169"/>
                </a:cubicBezTo>
                <a:cubicBezTo>
                  <a:pt x="4005839" y="3890981"/>
                  <a:pt x="3993502" y="3878642"/>
                  <a:pt x="3972456" y="3856145"/>
                </a:cubicBezTo>
                <a:cubicBezTo>
                  <a:pt x="3951410" y="3833648"/>
                  <a:pt x="3909319" y="3814053"/>
                  <a:pt x="3876662" y="3795185"/>
                </a:cubicBezTo>
                <a:cubicBezTo>
                  <a:pt x="3844005" y="3776317"/>
                  <a:pt x="3811347" y="3755271"/>
                  <a:pt x="3776513" y="3742934"/>
                </a:cubicBezTo>
                <a:cubicBezTo>
                  <a:pt x="3741679" y="3730597"/>
                  <a:pt x="3693781" y="3723339"/>
                  <a:pt x="3667656" y="3721162"/>
                </a:cubicBezTo>
                <a:cubicBezTo>
                  <a:pt x="3661125" y="3720618"/>
                  <a:pt x="3656000" y="3720210"/>
                  <a:pt x="3651702" y="3720074"/>
                </a:cubicBezTo>
                <a:close/>
                <a:moveTo>
                  <a:pt x="2950633" y="1744724"/>
                </a:moveTo>
                <a:lnTo>
                  <a:pt x="2935291" y="1760604"/>
                </a:lnTo>
                <a:cubicBezTo>
                  <a:pt x="2924931" y="1769293"/>
                  <a:pt x="2914069" y="1777481"/>
                  <a:pt x="2903708" y="1787173"/>
                </a:cubicBezTo>
                <a:cubicBezTo>
                  <a:pt x="2903708" y="1787173"/>
                  <a:pt x="2865608" y="1828615"/>
                  <a:pt x="2839540" y="1847331"/>
                </a:cubicBezTo>
                <a:cubicBezTo>
                  <a:pt x="2813472" y="1866047"/>
                  <a:pt x="2781388" y="1880752"/>
                  <a:pt x="2747298" y="1899468"/>
                </a:cubicBezTo>
                <a:cubicBezTo>
                  <a:pt x="2713209" y="1918184"/>
                  <a:pt x="2667756" y="1940242"/>
                  <a:pt x="2635003" y="1959626"/>
                </a:cubicBezTo>
                <a:cubicBezTo>
                  <a:pt x="2602250" y="1979010"/>
                  <a:pt x="2584203" y="1995721"/>
                  <a:pt x="2550782" y="2015773"/>
                </a:cubicBezTo>
                <a:cubicBezTo>
                  <a:pt x="2517361" y="2035825"/>
                  <a:pt x="2467230" y="2064567"/>
                  <a:pt x="2434477" y="2079941"/>
                </a:cubicBezTo>
                <a:cubicBezTo>
                  <a:pt x="2401724" y="2095315"/>
                  <a:pt x="2387019" y="2103336"/>
                  <a:pt x="2354266" y="2108015"/>
                </a:cubicBezTo>
                <a:cubicBezTo>
                  <a:pt x="2321513" y="2112694"/>
                  <a:pt x="2277398" y="2111357"/>
                  <a:pt x="2237961" y="2108015"/>
                </a:cubicBezTo>
                <a:cubicBezTo>
                  <a:pt x="2198524" y="2104673"/>
                  <a:pt x="2155745" y="2105342"/>
                  <a:pt x="2117645" y="2087963"/>
                </a:cubicBezTo>
                <a:cubicBezTo>
                  <a:pt x="2079545" y="2070584"/>
                  <a:pt x="2048129" y="2033820"/>
                  <a:pt x="2009361" y="2003741"/>
                </a:cubicBezTo>
                <a:cubicBezTo>
                  <a:pt x="2009361" y="2003741"/>
                  <a:pt x="1931824" y="1937568"/>
                  <a:pt x="1885035" y="1907489"/>
                </a:cubicBezTo>
                <a:cubicBezTo>
                  <a:pt x="1873338" y="1899969"/>
                  <a:pt x="1859427" y="1893912"/>
                  <a:pt x="1844710" y="1888314"/>
                </a:cubicBezTo>
                <a:lnTo>
                  <a:pt x="1802984" y="1873141"/>
                </a:lnTo>
                <a:lnTo>
                  <a:pt x="1799124" y="1914951"/>
                </a:lnTo>
                <a:cubicBezTo>
                  <a:pt x="1796766" y="1935906"/>
                  <a:pt x="1793863" y="1959492"/>
                  <a:pt x="1790960" y="1983803"/>
                </a:cubicBezTo>
                <a:cubicBezTo>
                  <a:pt x="1785154" y="2032426"/>
                  <a:pt x="1782252" y="2097015"/>
                  <a:pt x="1769189" y="2153622"/>
                </a:cubicBezTo>
                <a:cubicBezTo>
                  <a:pt x="1756126" y="2210227"/>
                  <a:pt x="1712583" y="2323438"/>
                  <a:pt x="1712583" y="2323438"/>
                </a:cubicBezTo>
                <a:cubicBezTo>
                  <a:pt x="1695892" y="2373512"/>
                  <a:pt x="1692263" y="2402540"/>
                  <a:pt x="1669040" y="2454066"/>
                </a:cubicBezTo>
                <a:cubicBezTo>
                  <a:pt x="1657428" y="2479829"/>
                  <a:pt x="1640918" y="2518473"/>
                  <a:pt x="1623592" y="2553671"/>
                </a:cubicBezTo>
                <a:lnTo>
                  <a:pt x="1607563" y="2583263"/>
                </a:lnTo>
                <a:lnTo>
                  <a:pt x="1607500" y="2585206"/>
                </a:lnTo>
                <a:cubicBezTo>
                  <a:pt x="1601955" y="2605514"/>
                  <a:pt x="1583041" y="2633681"/>
                  <a:pt x="1564536" y="2676135"/>
                </a:cubicBezTo>
                <a:cubicBezTo>
                  <a:pt x="1539862" y="2732741"/>
                  <a:pt x="1493416" y="2832889"/>
                  <a:pt x="1460033" y="2906912"/>
                </a:cubicBezTo>
                <a:cubicBezTo>
                  <a:pt x="1460033" y="2906912"/>
                  <a:pt x="1393267" y="3052055"/>
                  <a:pt x="1364239" y="3120272"/>
                </a:cubicBezTo>
                <a:cubicBezTo>
                  <a:pt x="1335211" y="3188489"/>
                  <a:pt x="1306908" y="3248723"/>
                  <a:pt x="1285862" y="3316215"/>
                </a:cubicBezTo>
                <a:cubicBezTo>
                  <a:pt x="1264816" y="3383706"/>
                  <a:pt x="1248851" y="3459907"/>
                  <a:pt x="1237965" y="3525221"/>
                </a:cubicBezTo>
                <a:cubicBezTo>
                  <a:pt x="1227079" y="3590535"/>
                  <a:pt x="1227079" y="3664558"/>
                  <a:pt x="1220548" y="3708101"/>
                </a:cubicBezTo>
                <a:cubicBezTo>
                  <a:pt x="1214017" y="3751644"/>
                  <a:pt x="1213290" y="3791558"/>
                  <a:pt x="1198776" y="3786478"/>
                </a:cubicBezTo>
                <a:cubicBezTo>
                  <a:pt x="1184262" y="3781398"/>
                  <a:pt x="1150879" y="3716810"/>
                  <a:pt x="1133462" y="3677621"/>
                </a:cubicBezTo>
                <a:cubicBezTo>
                  <a:pt x="1116045" y="3638432"/>
                  <a:pt x="1102256" y="3591260"/>
                  <a:pt x="1094273" y="3551346"/>
                </a:cubicBezTo>
                <a:cubicBezTo>
                  <a:pt x="1086290" y="3511432"/>
                  <a:pt x="1084839" y="3476598"/>
                  <a:pt x="1085565" y="3438135"/>
                </a:cubicBezTo>
                <a:cubicBezTo>
                  <a:pt x="1086291" y="3399672"/>
                  <a:pt x="1089194" y="3368466"/>
                  <a:pt x="1098628" y="3320569"/>
                </a:cubicBezTo>
                <a:cubicBezTo>
                  <a:pt x="1108062" y="3272672"/>
                  <a:pt x="1123302" y="3208809"/>
                  <a:pt x="1142171" y="3150752"/>
                </a:cubicBezTo>
                <a:cubicBezTo>
                  <a:pt x="1161039" y="3092695"/>
                  <a:pt x="1187165" y="3026654"/>
                  <a:pt x="1211839" y="2972226"/>
                </a:cubicBezTo>
                <a:cubicBezTo>
                  <a:pt x="1236513" y="2917797"/>
                  <a:pt x="1269170" y="2866272"/>
                  <a:pt x="1290216" y="2824181"/>
                </a:cubicBezTo>
                <a:cubicBezTo>
                  <a:pt x="1311262" y="2782090"/>
                  <a:pt x="1334484" y="2744352"/>
                  <a:pt x="1338113" y="2719678"/>
                </a:cubicBezTo>
                <a:cubicBezTo>
                  <a:pt x="1341742" y="2695004"/>
                  <a:pt x="1333034" y="2655815"/>
                  <a:pt x="1311988" y="2676135"/>
                </a:cubicBezTo>
                <a:cubicBezTo>
                  <a:pt x="1290942" y="2696455"/>
                  <a:pt x="1242319" y="2787169"/>
                  <a:pt x="1211839" y="2841598"/>
                </a:cubicBezTo>
                <a:cubicBezTo>
                  <a:pt x="1181359" y="2896027"/>
                  <a:pt x="1155959" y="2949003"/>
                  <a:pt x="1129108" y="3002706"/>
                </a:cubicBezTo>
                <a:cubicBezTo>
                  <a:pt x="1102257" y="3056409"/>
                  <a:pt x="1071051" y="3105032"/>
                  <a:pt x="1050731" y="3163815"/>
                </a:cubicBezTo>
                <a:cubicBezTo>
                  <a:pt x="1030411" y="3222598"/>
                  <a:pt x="1015897" y="3292992"/>
                  <a:pt x="1007188" y="3355403"/>
                </a:cubicBezTo>
                <a:cubicBezTo>
                  <a:pt x="998479" y="3417814"/>
                  <a:pt x="994851" y="3478049"/>
                  <a:pt x="998479" y="3538283"/>
                </a:cubicBezTo>
                <a:cubicBezTo>
                  <a:pt x="1002107" y="3598517"/>
                  <a:pt x="1004285" y="3652220"/>
                  <a:pt x="1028959" y="3716809"/>
                </a:cubicBezTo>
                <a:cubicBezTo>
                  <a:pt x="1053633" y="3781398"/>
                  <a:pt x="1084839" y="3859775"/>
                  <a:pt x="1146525" y="3925815"/>
                </a:cubicBezTo>
                <a:cubicBezTo>
                  <a:pt x="1208211" y="3991855"/>
                  <a:pt x="1306182" y="4036849"/>
                  <a:pt x="1399073" y="4113049"/>
                </a:cubicBezTo>
                <a:cubicBezTo>
                  <a:pt x="1491964" y="4189249"/>
                  <a:pt x="1639284" y="4323506"/>
                  <a:pt x="1703873" y="4383015"/>
                </a:cubicBezTo>
                <a:cubicBezTo>
                  <a:pt x="1768462" y="4442524"/>
                  <a:pt x="1763382" y="4435993"/>
                  <a:pt x="1786605" y="4470101"/>
                </a:cubicBezTo>
                <a:cubicBezTo>
                  <a:pt x="1809828" y="4504209"/>
                  <a:pt x="1835954" y="4542672"/>
                  <a:pt x="1843211" y="4587666"/>
                </a:cubicBezTo>
                <a:cubicBezTo>
                  <a:pt x="1850468" y="4632660"/>
                  <a:pt x="1852645" y="4703780"/>
                  <a:pt x="1830148" y="4740066"/>
                </a:cubicBezTo>
                <a:cubicBezTo>
                  <a:pt x="1807651" y="4776352"/>
                  <a:pt x="1747417" y="4799575"/>
                  <a:pt x="1708228" y="4805381"/>
                </a:cubicBezTo>
                <a:cubicBezTo>
                  <a:pt x="1688633" y="4808284"/>
                  <a:pt x="1669220" y="4808647"/>
                  <a:pt x="1650261" y="4804293"/>
                </a:cubicBezTo>
                <a:lnTo>
                  <a:pt x="1647162" y="4803151"/>
                </a:lnTo>
                <a:lnTo>
                  <a:pt x="1657874" y="4819336"/>
                </a:lnTo>
                <a:cubicBezTo>
                  <a:pt x="1686530" y="4859715"/>
                  <a:pt x="1712582" y="4888372"/>
                  <a:pt x="1739936" y="4924844"/>
                </a:cubicBezTo>
                <a:cubicBezTo>
                  <a:pt x="1767290" y="4961316"/>
                  <a:pt x="1799854" y="5002346"/>
                  <a:pt x="1821997" y="5038167"/>
                </a:cubicBezTo>
                <a:lnTo>
                  <a:pt x="1833472" y="5058447"/>
                </a:lnTo>
                <a:lnTo>
                  <a:pt x="1844236" y="5063261"/>
                </a:lnTo>
                <a:cubicBezTo>
                  <a:pt x="1873190" y="5076749"/>
                  <a:pt x="1905814" y="5092460"/>
                  <a:pt x="1930296" y="5102126"/>
                </a:cubicBezTo>
                <a:cubicBezTo>
                  <a:pt x="1979260" y="5121459"/>
                  <a:pt x="2026817" y="5139318"/>
                  <a:pt x="2073988" y="5153723"/>
                </a:cubicBezTo>
                <a:cubicBezTo>
                  <a:pt x="2121159" y="5168128"/>
                  <a:pt x="2155994" y="5181301"/>
                  <a:pt x="2213325" y="5188558"/>
                </a:cubicBezTo>
                <a:cubicBezTo>
                  <a:pt x="2270656" y="5195815"/>
                  <a:pt x="2346856" y="5199443"/>
                  <a:pt x="2417976" y="5197266"/>
                </a:cubicBezTo>
                <a:cubicBezTo>
                  <a:pt x="2489096" y="5195089"/>
                  <a:pt x="2575456" y="5188558"/>
                  <a:pt x="2640045" y="5175495"/>
                </a:cubicBezTo>
                <a:cubicBezTo>
                  <a:pt x="2704634" y="5162432"/>
                  <a:pt x="2758337" y="5137758"/>
                  <a:pt x="2805508" y="5118889"/>
                </a:cubicBezTo>
                <a:cubicBezTo>
                  <a:pt x="2852679" y="5100020"/>
                  <a:pt x="2886787" y="5081151"/>
                  <a:pt x="2923073" y="5062283"/>
                </a:cubicBezTo>
                <a:cubicBezTo>
                  <a:pt x="2959359" y="5043415"/>
                  <a:pt x="2999274" y="5017289"/>
                  <a:pt x="3023222" y="5005678"/>
                </a:cubicBezTo>
                <a:lnTo>
                  <a:pt x="3043325" y="4998039"/>
                </a:lnTo>
                <a:lnTo>
                  <a:pt x="3054708" y="4972442"/>
                </a:lnTo>
                <a:cubicBezTo>
                  <a:pt x="3063791" y="4954846"/>
                  <a:pt x="3073204" y="4937251"/>
                  <a:pt x="3081020" y="4917713"/>
                </a:cubicBezTo>
                <a:cubicBezTo>
                  <a:pt x="3096651" y="4878636"/>
                  <a:pt x="3108497" y="4829832"/>
                  <a:pt x="3124152" y="4792717"/>
                </a:cubicBezTo>
                <a:cubicBezTo>
                  <a:pt x="3139807" y="4755602"/>
                  <a:pt x="3164532" y="4721727"/>
                  <a:pt x="3174952" y="4695025"/>
                </a:cubicBezTo>
                <a:cubicBezTo>
                  <a:pt x="3185372" y="4668323"/>
                  <a:pt x="3183435" y="4653345"/>
                  <a:pt x="3186675" y="4632505"/>
                </a:cubicBezTo>
                <a:cubicBezTo>
                  <a:pt x="3189915" y="4611665"/>
                  <a:pt x="3192437" y="4596035"/>
                  <a:pt x="3194391" y="4569984"/>
                </a:cubicBezTo>
                <a:cubicBezTo>
                  <a:pt x="3196345" y="4543933"/>
                  <a:pt x="3197080" y="4512018"/>
                  <a:pt x="3198399" y="4476197"/>
                </a:cubicBezTo>
                <a:cubicBezTo>
                  <a:pt x="3199718" y="4440376"/>
                  <a:pt x="3199050" y="4396089"/>
                  <a:pt x="3202306" y="4355058"/>
                </a:cubicBezTo>
                <a:cubicBezTo>
                  <a:pt x="3205562" y="4314027"/>
                  <a:pt x="3210774" y="4271694"/>
                  <a:pt x="3217938" y="4230012"/>
                </a:cubicBezTo>
                <a:cubicBezTo>
                  <a:pt x="3225102" y="4188330"/>
                  <a:pt x="3230312" y="4142740"/>
                  <a:pt x="3245291" y="4104965"/>
                </a:cubicBezTo>
                <a:cubicBezTo>
                  <a:pt x="3260270" y="4067190"/>
                  <a:pt x="3288276" y="4033415"/>
                  <a:pt x="3307814" y="4003363"/>
                </a:cubicBezTo>
                <a:cubicBezTo>
                  <a:pt x="3327352" y="3973311"/>
                  <a:pt x="3342332" y="3944225"/>
                  <a:pt x="3362522" y="3924654"/>
                </a:cubicBezTo>
                <a:cubicBezTo>
                  <a:pt x="3382712" y="3905083"/>
                  <a:pt x="3406141" y="3891076"/>
                  <a:pt x="3428952" y="3885935"/>
                </a:cubicBezTo>
                <a:lnTo>
                  <a:pt x="3460122" y="3881104"/>
                </a:lnTo>
                <a:lnTo>
                  <a:pt x="3463004" y="3864854"/>
                </a:lnTo>
                <a:cubicBezTo>
                  <a:pt x="3478244" y="3818408"/>
                  <a:pt x="3523239" y="3704471"/>
                  <a:pt x="3567508" y="3668911"/>
                </a:cubicBezTo>
                <a:cubicBezTo>
                  <a:pt x="3589643" y="3651131"/>
                  <a:pt x="3617038" y="3646051"/>
                  <a:pt x="3645341" y="3645779"/>
                </a:cubicBezTo>
                <a:cubicBezTo>
                  <a:pt x="3673644" y="3645507"/>
                  <a:pt x="3702853" y="3650043"/>
                  <a:pt x="3728616" y="3651494"/>
                </a:cubicBezTo>
                <a:cubicBezTo>
                  <a:pt x="3780142" y="3654397"/>
                  <a:pt x="3832393" y="3668911"/>
                  <a:pt x="3876662" y="3686328"/>
                </a:cubicBezTo>
                <a:cubicBezTo>
                  <a:pt x="3920931" y="3703745"/>
                  <a:pt x="3956491" y="3731323"/>
                  <a:pt x="3994228" y="3755997"/>
                </a:cubicBezTo>
                <a:cubicBezTo>
                  <a:pt x="4031965" y="3780671"/>
                  <a:pt x="4077685" y="3811877"/>
                  <a:pt x="4103085" y="3834374"/>
                </a:cubicBezTo>
                <a:cubicBezTo>
                  <a:pt x="4128485" y="3856871"/>
                  <a:pt x="4138645" y="3858323"/>
                  <a:pt x="4146628" y="3890980"/>
                </a:cubicBezTo>
                <a:cubicBezTo>
                  <a:pt x="4150620" y="3907309"/>
                  <a:pt x="4154248" y="3935067"/>
                  <a:pt x="4155609" y="3962281"/>
                </a:cubicBezTo>
                <a:lnTo>
                  <a:pt x="4155708" y="4000305"/>
                </a:lnTo>
                <a:lnTo>
                  <a:pt x="4185335" y="4001918"/>
                </a:lnTo>
                <a:lnTo>
                  <a:pt x="4216384" y="4005638"/>
                </a:lnTo>
                <a:lnTo>
                  <a:pt x="4217385" y="3972351"/>
                </a:lnTo>
                <a:cubicBezTo>
                  <a:pt x="4218836" y="3958653"/>
                  <a:pt x="4219925" y="3943232"/>
                  <a:pt x="4216296" y="3925815"/>
                </a:cubicBezTo>
                <a:cubicBezTo>
                  <a:pt x="4209039" y="3890981"/>
                  <a:pt x="4199604" y="3837278"/>
                  <a:pt x="4172753" y="3799541"/>
                </a:cubicBezTo>
                <a:cubicBezTo>
                  <a:pt x="4145902" y="3761804"/>
                  <a:pt x="4095828" y="3726969"/>
                  <a:pt x="4055188" y="3699392"/>
                </a:cubicBezTo>
                <a:cubicBezTo>
                  <a:pt x="4014548" y="3671815"/>
                  <a:pt x="3959393" y="3650044"/>
                  <a:pt x="3928913" y="3634078"/>
                </a:cubicBezTo>
                <a:cubicBezTo>
                  <a:pt x="3928913" y="3634078"/>
                  <a:pt x="3881017" y="3639158"/>
                  <a:pt x="3872308" y="3603598"/>
                </a:cubicBezTo>
                <a:cubicBezTo>
                  <a:pt x="3863599" y="3568038"/>
                  <a:pt x="3882468" y="3496918"/>
                  <a:pt x="3876662" y="3420718"/>
                </a:cubicBezTo>
                <a:cubicBezTo>
                  <a:pt x="3870856" y="3344518"/>
                  <a:pt x="3851987" y="3220421"/>
                  <a:pt x="3837473" y="3146398"/>
                </a:cubicBezTo>
                <a:cubicBezTo>
                  <a:pt x="3822959" y="3072375"/>
                  <a:pt x="3814976" y="3035364"/>
                  <a:pt x="3789576" y="2976581"/>
                </a:cubicBezTo>
                <a:cubicBezTo>
                  <a:pt x="3764176" y="2917798"/>
                  <a:pt x="3721359" y="2848130"/>
                  <a:pt x="3685073" y="2793701"/>
                </a:cubicBezTo>
                <a:cubicBezTo>
                  <a:pt x="3648787" y="2739272"/>
                  <a:pt x="3603068" y="2686295"/>
                  <a:pt x="3571862" y="2650009"/>
                </a:cubicBezTo>
                <a:cubicBezTo>
                  <a:pt x="3540656" y="2613723"/>
                  <a:pt x="3517433" y="2592677"/>
                  <a:pt x="3497839" y="2575986"/>
                </a:cubicBezTo>
                <a:cubicBezTo>
                  <a:pt x="3478245" y="2559295"/>
                  <a:pt x="3460102" y="2544055"/>
                  <a:pt x="3454296" y="2549861"/>
                </a:cubicBezTo>
                <a:cubicBezTo>
                  <a:pt x="3448490" y="2555667"/>
                  <a:pt x="3452119" y="2589050"/>
                  <a:pt x="3463005" y="2610821"/>
                </a:cubicBezTo>
                <a:cubicBezTo>
                  <a:pt x="3473891" y="2632592"/>
                  <a:pt x="3494937" y="2648558"/>
                  <a:pt x="3519611" y="2680489"/>
                </a:cubicBezTo>
                <a:cubicBezTo>
                  <a:pt x="3544285" y="2712420"/>
                  <a:pt x="3582748" y="2762495"/>
                  <a:pt x="3611051" y="2802409"/>
                </a:cubicBezTo>
                <a:cubicBezTo>
                  <a:pt x="3639354" y="2842323"/>
                  <a:pt x="3666931" y="2874981"/>
                  <a:pt x="3689428" y="2919975"/>
                </a:cubicBezTo>
                <a:cubicBezTo>
                  <a:pt x="3711925" y="2964969"/>
                  <a:pt x="3730793" y="3023026"/>
                  <a:pt x="3746033" y="3072375"/>
                </a:cubicBezTo>
                <a:cubicBezTo>
                  <a:pt x="3761273" y="3121724"/>
                  <a:pt x="3774337" y="3165266"/>
                  <a:pt x="3780868" y="3216066"/>
                </a:cubicBezTo>
                <a:cubicBezTo>
                  <a:pt x="3787399" y="3266866"/>
                  <a:pt x="3784496" y="3324198"/>
                  <a:pt x="3785222" y="3377175"/>
                </a:cubicBezTo>
                <a:cubicBezTo>
                  <a:pt x="3785948" y="3430152"/>
                  <a:pt x="3791753" y="3501272"/>
                  <a:pt x="3785222" y="3533929"/>
                </a:cubicBezTo>
                <a:cubicBezTo>
                  <a:pt x="3778691" y="3566586"/>
                  <a:pt x="3770707" y="3568038"/>
                  <a:pt x="3746033" y="3573118"/>
                </a:cubicBezTo>
                <a:cubicBezTo>
                  <a:pt x="3721359" y="3578198"/>
                  <a:pt x="3660399" y="3573843"/>
                  <a:pt x="3637176" y="3564409"/>
                </a:cubicBezTo>
                <a:cubicBezTo>
                  <a:pt x="3613953" y="3554975"/>
                  <a:pt x="3616130" y="3541186"/>
                  <a:pt x="3606696" y="3516512"/>
                </a:cubicBezTo>
                <a:cubicBezTo>
                  <a:pt x="3597262" y="3491838"/>
                  <a:pt x="3590005" y="3458454"/>
                  <a:pt x="3580571" y="3416363"/>
                </a:cubicBezTo>
                <a:cubicBezTo>
                  <a:pt x="3571137" y="3374272"/>
                  <a:pt x="3564605" y="3314763"/>
                  <a:pt x="3550091" y="3263963"/>
                </a:cubicBezTo>
                <a:cubicBezTo>
                  <a:pt x="3535577" y="3213163"/>
                  <a:pt x="3515982" y="3169620"/>
                  <a:pt x="3493485" y="3111563"/>
                </a:cubicBezTo>
                <a:cubicBezTo>
                  <a:pt x="3470988" y="3053506"/>
                  <a:pt x="3447765" y="2984564"/>
                  <a:pt x="3415108" y="2915621"/>
                </a:cubicBezTo>
                <a:cubicBezTo>
                  <a:pt x="3382451" y="2846678"/>
                  <a:pt x="3333102" y="2769752"/>
                  <a:pt x="3297542" y="2697906"/>
                </a:cubicBezTo>
                <a:cubicBezTo>
                  <a:pt x="3261982" y="2626060"/>
                  <a:pt x="3226422" y="2541877"/>
                  <a:pt x="3201748" y="2484546"/>
                </a:cubicBezTo>
                <a:cubicBezTo>
                  <a:pt x="3183243" y="2441548"/>
                  <a:pt x="3163512" y="2403040"/>
                  <a:pt x="3154497" y="2376370"/>
                </a:cubicBezTo>
                <a:lnTo>
                  <a:pt x="3152947" y="2369410"/>
                </a:lnTo>
                <a:lnTo>
                  <a:pt x="3149497" y="2362626"/>
                </a:lnTo>
                <a:cubicBezTo>
                  <a:pt x="3132806" y="2326340"/>
                  <a:pt x="3108857" y="2262477"/>
                  <a:pt x="3084183" y="2197163"/>
                </a:cubicBezTo>
                <a:cubicBezTo>
                  <a:pt x="3059509" y="2131849"/>
                  <a:pt x="3023949" y="2044038"/>
                  <a:pt x="3001452" y="1970741"/>
                </a:cubicBezTo>
                <a:cubicBezTo>
                  <a:pt x="2978955" y="1897444"/>
                  <a:pt x="2952103" y="1807455"/>
                  <a:pt x="2949200" y="1757381"/>
                </a:cubicBezTo>
                <a:close/>
                <a:moveTo>
                  <a:pt x="2788406" y="1600684"/>
                </a:moveTo>
                <a:cubicBezTo>
                  <a:pt x="2798098" y="1601352"/>
                  <a:pt x="2806787" y="1603357"/>
                  <a:pt x="2811466" y="1606699"/>
                </a:cubicBezTo>
                <a:cubicBezTo>
                  <a:pt x="2820824" y="1613383"/>
                  <a:pt x="2822830" y="1634104"/>
                  <a:pt x="2815477" y="1642794"/>
                </a:cubicBezTo>
                <a:cubicBezTo>
                  <a:pt x="2808124" y="1651484"/>
                  <a:pt x="2792082" y="1646804"/>
                  <a:pt x="2767350" y="1658836"/>
                </a:cubicBezTo>
                <a:cubicBezTo>
                  <a:pt x="2742618" y="1670868"/>
                  <a:pt x="2701845" y="1692926"/>
                  <a:pt x="2667087" y="1714984"/>
                </a:cubicBezTo>
                <a:cubicBezTo>
                  <a:pt x="2632329" y="1737042"/>
                  <a:pt x="2594898" y="1768458"/>
                  <a:pt x="2558803" y="1791184"/>
                </a:cubicBezTo>
                <a:cubicBezTo>
                  <a:pt x="2522708" y="1813910"/>
                  <a:pt x="2488619" y="1834631"/>
                  <a:pt x="2450519" y="1851341"/>
                </a:cubicBezTo>
                <a:cubicBezTo>
                  <a:pt x="2412419" y="1868051"/>
                  <a:pt x="2375656" y="1884094"/>
                  <a:pt x="2330203" y="1891447"/>
                </a:cubicBezTo>
                <a:cubicBezTo>
                  <a:pt x="2284750" y="1898800"/>
                  <a:pt x="2225929" y="1901473"/>
                  <a:pt x="2177803" y="1895457"/>
                </a:cubicBezTo>
                <a:cubicBezTo>
                  <a:pt x="2129677" y="1889441"/>
                  <a:pt x="2080213" y="1872062"/>
                  <a:pt x="2041445" y="1855352"/>
                </a:cubicBezTo>
                <a:cubicBezTo>
                  <a:pt x="2002677" y="1838642"/>
                  <a:pt x="1974603" y="1816583"/>
                  <a:pt x="1945193" y="1795194"/>
                </a:cubicBezTo>
                <a:cubicBezTo>
                  <a:pt x="1915783" y="1773805"/>
                  <a:pt x="1889045" y="1751746"/>
                  <a:pt x="1864982" y="1727015"/>
                </a:cubicBezTo>
                <a:cubicBezTo>
                  <a:pt x="1840919" y="1702284"/>
                  <a:pt x="1798809" y="1657500"/>
                  <a:pt x="1800814" y="1646805"/>
                </a:cubicBezTo>
                <a:cubicBezTo>
                  <a:pt x="1802819" y="1636110"/>
                  <a:pt x="1859635" y="1648142"/>
                  <a:pt x="1877014" y="1662847"/>
                </a:cubicBezTo>
                <a:cubicBezTo>
                  <a:pt x="1894393" y="1677552"/>
                  <a:pt x="1916451" y="1698942"/>
                  <a:pt x="1949203" y="1723005"/>
                </a:cubicBezTo>
                <a:cubicBezTo>
                  <a:pt x="1981955" y="1747068"/>
                  <a:pt x="2035429" y="1789179"/>
                  <a:pt x="2073529" y="1807226"/>
                </a:cubicBezTo>
                <a:cubicBezTo>
                  <a:pt x="2111629" y="1825273"/>
                  <a:pt x="2136361" y="1827279"/>
                  <a:pt x="2177803" y="1831289"/>
                </a:cubicBezTo>
                <a:cubicBezTo>
                  <a:pt x="2219245" y="1835299"/>
                  <a:pt x="2279403" y="1837305"/>
                  <a:pt x="2322182" y="1831289"/>
                </a:cubicBezTo>
                <a:cubicBezTo>
                  <a:pt x="2364961" y="1825273"/>
                  <a:pt x="2399719" y="1809899"/>
                  <a:pt x="2434477" y="1795194"/>
                </a:cubicBezTo>
                <a:cubicBezTo>
                  <a:pt x="2469235" y="1780489"/>
                  <a:pt x="2497976" y="1762441"/>
                  <a:pt x="2530729" y="1743057"/>
                </a:cubicBezTo>
                <a:cubicBezTo>
                  <a:pt x="2563482" y="1723673"/>
                  <a:pt x="2601582" y="1697605"/>
                  <a:pt x="2630993" y="1678889"/>
                </a:cubicBezTo>
                <a:cubicBezTo>
                  <a:pt x="2630993" y="1678889"/>
                  <a:pt x="2685804" y="1643463"/>
                  <a:pt x="2707193" y="1630763"/>
                </a:cubicBezTo>
                <a:cubicBezTo>
                  <a:pt x="2728582" y="1618063"/>
                  <a:pt x="2741950" y="1606700"/>
                  <a:pt x="2759329" y="1602689"/>
                </a:cubicBezTo>
                <a:cubicBezTo>
                  <a:pt x="2768019" y="1600684"/>
                  <a:pt x="2778713" y="1600015"/>
                  <a:pt x="2788406" y="1600684"/>
                </a:cubicBezTo>
                <a:close/>
                <a:moveTo>
                  <a:pt x="2257764" y="1270317"/>
                </a:moveTo>
                <a:cubicBezTo>
                  <a:pt x="2232614" y="1270150"/>
                  <a:pt x="2208885" y="1271821"/>
                  <a:pt x="2189835" y="1273826"/>
                </a:cubicBezTo>
                <a:cubicBezTo>
                  <a:pt x="2151735" y="1277836"/>
                  <a:pt x="2156414" y="1269815"/>
                  <a:pt x="2105614" y="1301899"/>
                </a:cubicBezTo>
                <a:cubicBezTo>
                  <a:pt x="2054814" y="1333983"/>
                  <a:pt x="1939177" y="1424889"/>
                  <a:pt x="1885035" y="1466331"/>
                </a:cubicBezTo>
                <a:cubicBezTo>
                  <a:pt x="1830893" y="1507773"/>
                  <a:pt x="1808166" y="1524484"/>
                  <a:pt x="1780761" y="1550552"/>
                </a:cubicBezTo>
                <a:cubicBezTo>
                  <a:pt x="1767058" y="1563586"/>
                  <a:pt x="1754358" y="1571440"/>
                  <a:pt x="1743914" y="1581132"/>
                </a:cubicBezTo>
                <a:lnTo>
                  <a:pt x="1735302" y="1591600"/>
                </a:lnTo>
                <a:lnTo>
                  <a:pt x="1721292" y="1626752"/>
                </a:lnTo>
                <a:cubicBezTo>
                  <a:pt x="1715486" y="1652152"/>
                  <a:pt x="1716212" y="1681181"/>
                  <a:pt x="1725646" y="1705129"/>
                </a:cubicBezTo>
                <a:cubicBezTo>
                  <a:pt x="1735080" y="1729078"/>
                  <a:pt x="1765560" y="1751574"/>
                  <a:pt x="1777897" y="1770443"/>
                </a:cubicBezTo>
                <a:lnTo>
                  <a:pt x="1786963" y="1786975"/>
                </a:lnTo>
                <a:lnTo>
                  <a:pt x="1819863" y="1805972"/>
                </a:lnTo>
                <a:cubicBezTo>
                  <a:pt x="1863144" y="1828949"/>
                  <a:pt x="1908763" y="1851007"/>
                  <a:pt x="1937171" y="1871394"/>
                </a:cubicBezTo>
                <a:cubicBezTo>
                  <a:pt x="1993987" y="1912168"/>
                  <a:pt x="2022729" y="1952273"/>
                  <a:pt x="2057487" y="1979678"/>
                </a:cubicBezTo>
                <a:cubicBezTo>
                  <a:pt x="2092245" y="2007083"/>
                  <a:pt x="2104946" y="2023794"/>
                  <a:pt x="2145719" y="2035826"/>
                </a:cubicBezTo>
                <a:cubicBezTo>
                  <a:pt x="2186492" y="2047858"/>
                  <a:pt x="2260019" y="2051200"/>
                  <a:pt x="2302129" y="2051868"/>
                </a:cubicBezTo>
                <a:cubicBezTo>
                  <a:pt x="2344240" y="2052536"/>
                  <a:pt x="2360950" y="2055210"/>
                  <a:pt x="2398382" y="2039836"/>
                </a:cubicBezTo>
                <a:cubicBezTo>
                  <a:pt x="2435814" y="2024462"/>
                  <a:pt x="2479261" y="1987031"/>
                  <a:pt x="2526719" y="1959626"/>
                </a:cubicBezTo>
                <a:cubicBezTo>
                  <a:pt x="2574177" y="1932221"/>
                  <a:pt x="2632329" y="1902142"/>
                  <a:pt x="2683129" y="1875405"/>
                </a:cubicBezTo>
                <a:cubicBezTo>
                  <a:pt x="2733929" y="1848668"/>
                  <a:pt x="2790745" y="1832626"/>
                  <a:pt x="2831519" y="1799205"/>
                </a:cubicBezTo>
                <a:cubicBezTo>
                  <a:pt x="2872293" y="1765784"/>
                  <a:pt x="2911729" y="1711641"/>
                  <a:pt x="2927771" y="1674878"/>
                </a:cubicBezTo>
                <a:cubicBezTo>
                  <a:pt x="2943813" y="1638115"/>
                  <a:pt x="2937129" y="1606031"/>
                  <a:pt x="2927771" y="1578626"/>
                </a:cubicBezTo>
                <a:cubicBezTo>
                  <a:pt x="2918413" y="1551221"/>
                  <a:pt x="2895019" y="1527826"/>
                  <a:pt x="2871624" y="1510447"/>
                </a:cubicBezTo>
                <a:cubicBezTo>
                  <a:pt x="2848229" y="1493068"/>
                  <a:pt x="2787403" y="1474352"/>
                  <a:pt x="2787403" y="1474352"/>
                </a:cubicBezTo>
                <a:cubicBezTo>
                  <a:pt x="2745293" y="1456973"/>
                  <a:pt x="2669093" y="1428899"/>
                  <a:pt x="2618961" y="1406173"/>
                </a:cubicBezTo>
                <a:cubicBezTo>
                  <a:pt x="2568829" y="1383447"/>
                  <a:pt x="2534072" y="1359383"/>
                  <a:pt x="2486614" y="1337994"/>
                </a:cubicBezTo>
                <a:cubicBezTo>
                  <a:pt x="2439156" y="1316605"/>
                  <a:pt x="2383677" y="1288531"/>
                  <a:pt x="2334214" y="1277836"/>
                </a:cubicBezTo>
                <a:cubicBezTo>
                  <a:pt x="2309483" y="1272489"/>
                  <a:pt x="2282913" y="1270484"/>
                  <a:pt x="2257764" y="1270317"/>
                </a:cubicBezTo>
                <a:close/>
                <a:moveTo>
                  <a:pt x="1965132" y="847335"/>
                </a:moveTo>
                <a:cubicBezTo>
                  <a:pt x="1923766" y="843706"/>
                  <a:pt x="1861354" y="855318"/>
                  <a:pt x="1825794" y="882169"/>
                </a:cubicBezTo>
                <a:cubicBezTo>
                  <a:pt x="1790234" y="909020"/>
                  <a:pt x="1769189" y="962723"/>
                  <a:pt x="1751772" y="1008443"/>
                </a:cubicBezTo>
                <a:cubicBezTo>
                  <a:pt x="1734355" y="1054163"/>
                  <a:pt x="1721292" y="1108592"/>
                  <a:pt x="1721292" y="1156489"/>
                </a:cubicBezTo>
                <a:cubicBezTo>
                  <a:pt x="1721292" y="1204386"/>
                  <a:pt x="1737984" y="1255912"/>
                  <a:pt x="1751772" y="1295826"/>
                </a:cubicBezTo>
                <a:cubicBezTo>
                  <a:pt x="1765561" y="1335740"/>
                  <a:pt x="1783703" y="1369123"/>
                  <a:pt x="1804023" y="1395975"/>
                </a:cubicBezTo>
                <a:cubicBezTo>
                  <a:pt x="1814183" y="1409401"/>
                  <a:pt x="1830512" y="1421013"/>
                  <a:pt x="1844845" y="1431082"/>
                </a:cubicBezTo>
                <a:lnTo>
                  <a:pt x="1856549" y="1439702"/>
                </a:lnTo>
                <a:lnTo>
                  <a:pt x="1874257" y="1425223"/>
                </a:lnTo>
                <a:cubicBezTo>
                  <a:pt x="1888043" y="1415030"/>
                  <a:pt x="1901411" y="1405839"/>
                  <a:pt x="1917119" y="1394141"/>
                </a:cubicBezTo>
                <a:lnTo>
                  <a:pt x="1928613" y="1385866"/>
                </a:lnTo>
                <a:lnTo>
                  <a:pt x="1926926" y="1385024"/>
                </a:lnTo>
                <a:cubicBezTo>
                  <a:pt x="1908221" y="1370956"/>
                  <a:pt x="1889046" y="1344010"/>
                  <a:pt x="1877014" y="1321953"/>
                </a:cubicBezTo>
                <a:cubicBezTo>
                  <a:pt x="1860972" y="1292543"/>
                  <a:pt x="1852282" y="1249763"/>
                  <a:pt x="1848940" y="1217679"/>
                </a:cubicBezTo>
                <a:cubicBezTo>
                  <a:pt x="1845598" y="1185595"/>
                  <a:pt x="1849608" y="1154179"/>
                  <a:pt x="1856961" y="1129448"/>
                </a:cubicBezTo>
                <a:cubicBezTo>
                  <a:pt x="1864314" y="1104717"/>
                  <a:pt x="1871667" y="1077311"/>
                  <a:pt x="1893056" y="1069290"/>
                </a:cubicBezTo>
                <a:cubicBezTo>
                  <a:pt x="1898403" y="1067285"/>
                  <a:pt x="1905422" y="1066073"/>
                  <a:pt x="1913297" y="1065624"/>
                </a:cubicBezTo>
                <a:cubicBezTo>
                  <a:pt x="1936921" y="1064277"/>
                  <a:pt x="1968254" y="1069791"/>
                  <a:pt x="1985298" y="1081321"/>
                </a:cubicBezTo>
                <a:cubicBezTo>
                  <a:pt x="2008024" y="1096695"/>
                  <a:pt x="2019388" y="1133458"/>
                  <a:pt x="2029414" y="1161532"/>
                </a:cubicBezTo>
                <a:cubicBezTo>
                  <a:pt x="2039440" y="1189606"/>
                  <a:pt x="2042114" y="1223696"/>
                  <a:pt x="2045456" y="1249764"/>
                </a:cubicBezTo>
                <a:cubicBezTo>
                  <a:pt x="2047127" y="1262798"/>
                  <a:pt x="2049300" y="1275665"/>
                  <a:pt x="2050469" y="1287362"/>
                </a:cubicBezTo>
                <a:lnTo>
                  <a:pt x="2049961" y="1302864"/>
                </a:lnTo>
                <a:lnTo>
                  <a:pt x="2074282" y="1288614"/>
                </a:lnTo>
                <a:cubicBezTo>
                  <a:pt x="2093750" y="1278003"/>
                  <a:pt x="2112967" y="1268478"/>
                  <a:pt x="2129677" y="1261794"/>
                </a:cubicBezTo>
                <a:cubicBezTo>
                  <a:pt x="2138033" y="1258452"/>
                  <a:pt x="2145135" y="1255611"/>
                  <a:pt x="2151735" y="1253209"/>
                </a:cubicBezTo>
                <a:lnTo>
                  <a:pt x="2156252" y="1251797"/>
                </a:lnTo>
                <a:lnTo>
                  <a:pt x="2156142" y="1248610"/>
                </a:lnTo>
                <a:cubicBezTo>
                  <a:pt x="2158217" y="1227110"/>
                  <a:pt x="2166518" y="1192956"/>
                  <a:pt x="2165429" y="1160843"/>
                </a:cubicBezTo>
                <a:cubicBezTo>
                  <a:pt x="2163978" y="1118027"/>
                  <a:pt x="2163252" y="1051260"/>
                  <a:pt x="2148012" y="1008443"/>
                </a:cubicBezTo>
                <a:cubicBezTo>
                  <a:pt x="2132772" y="965626"/>
                  <a:pt x="2104469" y="930792"/>
                  <a:pt x="2073989" y="903941"/>
                </a:cubicBezTo>
                <a:cubicBezTo>
                  <a:pt x="2043509" y="877090"/>
                  <a:pt x="2006498" y="850964"/>
                  <a:pt x="1965132" y="847335"/>
                </a:cubicBezTo>
                <a:close/>
                <a:moveTo>
                  <a:pt x="2668894" y="798894"/>
                </a:moveTo>
                <a:cubicBezTo>
                  <a:pt x="2654924" y="797080"/>
                  <a:pt x="2640046" y="796898"/>
                  <a:pt x="2622629" y="799438"/>
                </a:cubicBezTo>
                <a:cubicBezTo>
                  <a:pt x="2587795" y="804518"/>
                  <a:pt x="2534818" y="819758"/>
                  <a:pt x="2500709" y="838626"/>
                </a:cubicBezTo>
                <a:cubicBezTo>
                  <a:pt x="2466600" y="857494"/>
                  <a:pt x="2439023" y="883620"/>
                  <a:pt x="2417977" y="912649"/>
                </a:cubicBezTo>
                <a:cubicBezTo>
                  <a:pt x="2396931" y="941678"/>
                  <a:pt x="2383142" y="974335"/>
                  <a:pt x="2374434" y="1012798"/>
                </a:cubicBezTo>
                <a:cubicBezTo>
                  <a:pt x="2365726" y="1051261"/>
                  <a:pt x="2365726" y="1102786"/>
                  <a:pt x="2365726" y="1143426"/>
                </a:cubicBezTo>
                <a:cubicBezTo>
                  <a:pt x="2365726" y="1173907"/>
                  <a:pt x="2372257" y="1212143"/>
                  <a:pt x="2374298" y="1237010"/>
                </a:cubicBezTo>
                <a:lnTo>
                  <a:pt x="2374411" y="1253275"/>
                </a:lnTo>
                <a:lnTo>
                  <a:pt x="2378329" y="1253773"/>
                </a:lnTo>
                <a:cubicBezTo>
                  <a:pt x="2405066" y="1259455"/>
                  <a:pt x="2433140" y="1268311"/>
                  <a:pt x="2460545" y="1278337"/>
                </a:cubicBezTo>
                <a:lnTo>
                  <a:pt x="2499448" y="1294048"/>
                </a:lnTo>
                <a:lnTo>
                  <a:pt x="2497643" y="1272824"/>
                </a:lnTo>
                <a:cubicBezTo>
                  <a:pt x="2497141" y="1251100"/>
                  <a:pt x="2498980" y="1227037"/>
                  <a:pt x="2502656" y="1205647"/>
                </a:cubicBezTo>
                <a:cubicBezTo>
                  <a:pt x="2510009" y="1162868"/>
                  <a:pt x="2526051" y="1099368"/>
                  <a:pt x="2550782" y="1069289"/>
                </a:cubicBezTo>
                <a:cubicBezTo>
                  <a:pt x="2575514" y="1039210"/>
                  <a:pt x="2620298" y="1020494"/>
                  <a:pt x="2651045" y="1025173"/>
                </a:cubicBezTo>
                <a:cubicBezTo>
                  <a:pt x="2681792" y="1029852"/>
                  <a:pt x="2719224" y="1067953"/>
                  <a:pt x="2735266" y="1097363"/>
                </a:cubicBezTo>
                <a:cubicBezTo>
                  <a:pt x="2751308" y="1126773"/>
                  <a:pt x="2747966" y="1167547"/>
                  <a:pt x="2747298" y="1201636"/>
                </a:cubicBezTo>
                <a:cubicBezTo>
                  <a:pt x="2746630" y="1235725"/>
                  <a:pt x="2739945" y="1269815"/>
                  <a:pt x="2731256" y="1301899"/>
                </a:cubicBezTo>
                <a:cubicBezTo>
                  <a:pt x="2724740" y="1325962"/>
                  <a:pt x="2712206" y="1356041"/>
                  <a:pt x="2702963" y="1376908"/>
                </a:cubicBezTo>
                <a:lnTo>
                  <a:pt x="2696646" y="1390861"/>
                </a:lnTo>
                <a:lnTo>
                  <a:pt x="2707994" y="1395760"/>
                </a:lnTo>
                <a:cubicBezTo>
                  <a:pt x="2753940" y="1414717"/>
                  <a:pt x="2812312" y="1436965"/>
                  <a:pt x="2858840" y="1457150"/>
                </a:cubicBezTo>
                <a:lnTo>
                  <a:pt x="2861023" y="1458191"/>
                </a:lnTo>
                <a:lnTo>
                  <a:pt x="2867286" y="1452853"/>
                </a:lnTo>
                <a:cubicBezTo>
                  <a:pt x="2877355" y="1444961"/>
                  <a:pt x="2889329" y="1435527"/>
                  <a:pt x="2896949" y="1422102"/>
                </a:cubicBezTo>
                <a:cubicBezTo>
                  <a:pt x="2912189" y="1395250"/>
                  <a:pt x="2931058" y="1352432"/>
                  <a:pt x="2940492" y="1313244"/>
                </a:cubicBezTo>
                <a:cubicBezTo>
                  <a:pt x="2949926" y="1274054"/>
                  <a:pt x="2953554" y="1230512"/>
                  <a:pt x="2953554" y="1186969"/>
                </a:cubicBezTo>
                <a:cubicBezTo>
                  <a:pt x="2953554" y="1143426"/>
                  <a:pt x="2953555" y="1096981"/>
                  <a:pt x="2940492" y="1051986"/>
                </a:cubicBezTo>
                <a:cubicBezTo>
                  <a:pt x="2927429" y="1006992"/>
                  <a:pt x="2900577" y="951111"/>
                  <a:pt x="2875177" y="917003"/>
                </a:cubicBezTo>
                <a:cubicBezTo>
                  <a:pt x="2849777" y="882895"/>
                  <a:pt x="2815669" y="865478"/>
                  <a:pt x="2788092" y="847335"/>
                </a:cubicBezTo>
                <a:cubicBezTo>
                  <a:pt x="2760515" y="829192"/>
                  <a:pt x="2737292" y="816130"/>
                  <a:pt x="2709715" y="808147"/>
                </a:cubicBezTo>
                <a:cubicBezTo>
                  <a:pt x="2695927" y="804156"/>
                  <a:pt x="2682864" y="800709"/>
                  <a:pt x="2668894" y="798894"/>
                </a:cubicBezTo>
                <a:close/>
                <a:moveTo>
                  <a:pt x="2578270" y="426"/>
                </a:moveTo>
                <a:cubicBezTo>
                  <a:pt x="2619364" y="1515"/>
                  <a:pt x="2660729" y="4781"/>
                  <a:pt x="2701006" y="11312"/>
                </a:cubicBezTo>
                <a:cubicBezTo>
                  <a:pt x="2781560" y="24375"/>
                  <a:pt x="2869372" y="42518"/>
                  <a:pt x="2940492" y="80981"/>
                </a:cubicBezTo>
                <a:cubicBezTo>
                  <a:pt x="3011612" y="119444"/>
                  <a:pt x="3071846" y="175323"/>
                  <a:pt x="3127726" y="242089"/>
                </a:cubicBezTo>
                <a:cubicBezTo>
                  <a:pt x="3183606" y="308855"/>
                  <a:pt x="3240938" y="401021"/>
                  <a:pt x="3275772" y="481575"/>
                </a:cubicBezTo>
                <a:cubicBezTo>
                  <a:pt x="3310606" y="562129"/>
                  <a:pt x="3320766" y="636878"/>
                  <a:pt x="3336732" y="725415"/>
                </a:cubicBezTo>
                <a:cubicBezTo>
                  <a:pt x="3352698" y="813952"/>
                  <a:pt x="3365760" y="913375"/>
                  <a:pt x="3371566" y="1012798"/>
                </a:cubicBezTo>
                <a:cubicBezTo>
                  <a:pt x="3377372" y="1112221"/>
                  <a:pt x="3369389" y="1221804"/>
                  <a:pt x="3371566" y="1321953"/>
                </a:cubicBezTo>
                <a:cubicBezTo>
                  <a:pt x="3373743" y="1422100"/>
                  <a:pt x="3379549" y="1546198"/>
                  <a:pt x="3384629" y="1613689"/>
                </a:cubicBezTo>
                <a:cubicBezTo>
                  <a:pt x="3389709" y="1681181"/>
                  <a:pt x="3381000" y="1668118"/>
                  <a:pt x="3402046" y="1726902"/>
                </a:cubicBezTo>
                <a:cubicBezTo>
                  <a:pt x="3423092" y="1785684"/>
                  <a:pt x="3469537" y="1894540"/>
                  <a:pt x="3510903" y="1966386"/>
                </a:cubicBezTo>
                <a:cubicBezTo>
                  <a:pt x="3541928" y="2020271"/>
                  <a:pt x="3592138" y="2073338"/>
                  <a:pt x="3624795" y="2117324"/>
                </a:cubicBezTo>
                <a:lnTo>
                  <a:pt x="3644017" y="2148032"/>
                </a:lnTo>
                <a:lnTo>
                  <a:pt x="3645885" y="2149266"/>
                </a:lnTo>
                <a:cubicBezTo>
                  <a:pt x="3669108" y="2171763"/>
                  <a:pt x="3714828" y="2245061"/>
                  <a:pt x="3754742" y="2297312"/>
                </a:cubicBezTo>
                <a:cubicBezTo>
                  <a:pt x="3794656" y="2349563"/>
                  <a:pt x="3832394" y="2391655"/>
                  <a:pt x="3885371" y="2462775"/>
                </a:cubicBezTo>
                <a:cubicBezTo>
                  <a:pt x="3938348" y="2533895"/>
                  <a:pt x="4012371" y="2628238"/>
                  <a:pt x="4072605" y="2724032"/>
                </a:cubicBezTo>
                <a:cubicBezTo>
                  <a:pt x="4132839" y="2819826"/>
                  <a:pt x="4198879" y="2930135"/>
                  <a:pt x="4246776" y="3037541"/>
                </a:cubicBezTo>
                <a:cubicBezTo>
                  <a:pt x="4294673" y="3144947"/>
                  <a:pt x="4337491" y="3271220"/>
                  <a:pt x="4359988" y="3368466"/>
                </a:cubicBezTo>
                <a:cubicBezTo>
                  <a:pt x="4382485" y="3465712"/>
                  <a:pt x="4381033" y="3537558"/>
                  <a:pt x="4381759" y="3621015"/>
                </a:cubicBezTo>
                <a:cubicBezTo>
                  <a:pt x="4382485" y="3704472"/>
                  <a:pt x="4374502" y="3797363"/>
                  <a:pt x="4364342" y="3869209"/>
                </a:cubicBezTo>
                <a:cubicBezTo>
                  <a:pt x="4356722" y="3923094"/>
                  <a:pt x="4347469" y="3981877"/>
                  <a:pt x="4334747" y="4020759"/>
                </a:cubicBezTo>
                <a:lnTo>
                  <a:pt x="4328859" y="4033984"/>
                </a:lnTo>
                <a:lnTo>
                  <a:pt x="4370707" y="4050259"/>
                </a:lnTo>
                <a:cubicBezTo>
                  <a:pt x="4392292" y="4060541"/>
                  <a:pt x="4411645" y="4067660"/>
                  <a:pt x="4429881" y="4084593"/>
                </a:cubicBezTo>
                <a:cubicBezTo>
                  <a:pt x="4448117" y="4101526"/>
                  <a:pt x="4467841" y="4124363"/>
                  <a:pt x="4480122" y="4151855"/>
                </a:cubicBezTo>
                <a:cubicBezTo>
                  <a:pt x="4492403" y="4179347"/>
                  <a:pt x="4497031" y="4224808"/>
                  <a:pt x="4503568" y="4249548"/>
                </a:cubicBezTo>
                <a:cubicBezTo>
                  <a:pt x="4510105" y="4274288"/>
                  <a:pt x="4512834" y="4278155"/>
                  <a:pt x="4519347" y="4300298"/>
                </a:cubicBezTo>
                <a:cubicBezTo>
                  <a:pt x="4525860" y="4322441"/>
                  <a:pt x="4529643" y="4349184"/>
                  <a:pt x="4542644" y="4382408"/>
                </a:cubicBezTo>
                <a:cubicBezTo>
                  <a:pt x="4555645" y="4415632"/>
                  <a:pt x="4577814" y="4467077"/>
                  <a:pt x="4597353" y="4499641"/>
                </a:cubicBezTo>
                <a:cubicBezTo>
                  <a:pt x="4616892" y="4532205"/>
                  <a:pt x="4635127" y="4550439"/>
                  <a:pt x="4659876" y="4577793"/>
                </a:cubicBezTo>
                <a:cubicBezTo>
                  <a:pt x="4684625" y="4605147"/>
                  <a:pt x="4707420" y="4635760"/>
                  <a:pt x="4726307" y="4663766"/>
                </a:cubicBezTo>
                <a:cubicBezTo>
                  <a:pt x="4745194" y="4691772"/>
                  <a:pt x="4760824" y="4720429"/>
                  <a:pt x="4773198" y="4745828"/>
                </a:cubicBezTo>
                <a:cubicBezTo>
                  <a:pt x="4785572" y="4771227"/>
                  <a:pt x="4796611" y="4788834"/>
                  <a:pt x="4800552" y="4816163"/>
                </a:cubicBezTo>
                <a:cubicBezTo>
                  <a:pt x="4804493" y="4843492"/>
                  <a:pt x="4808566" y="4876585"/>
                  <a:pt x="4796843" y="4909800"/>
                </a:cubicBezTo>
                <a:cubicBezTo>
                  <a:pt x="4785120" y="4943016"/>
                  <a:pt x="4758904" y="4984821"/>
                  <a:pt x="4730215" y="5015456"/>
                </a:cubicBezTo>
                <a:cubicBezTo>
                  <a:pt x="4701526" y="5046091"/>
                  <a:pt x="4666389" y="5066255"/>
                  <a:pt x="4624707" y="5093609"/>
                </a:cubicBezTo>
                <a:cubicBezTo>
                  <a:pt x="4583025" y="5120963"/>
                  <a:pt x="4527666" y="5154178"/>
                  <a:pt x="4480122" y="5179578"/>
                </a:cubicBezTo>
                <a:cubicBezTo>
                  <a:pt x="4432578" y="5204978"/>
                  <a:pt x="4385035" y="5219958"/>
                  <a:pt x="4339445" y="5246009"/>
                </a:cubicBezTo>
                <a:cubicBezTo>
                  <a:pt x="4293855" y="5272060"/>
                  <a:pt x="4246310" y="5305927"/>
                  <a:pt x="4206582" y="5335886"/>
                </a:cubicBezTo>
                <a:cubicBezTo>
                  <a:pt x="4166854" y="5365845"/>
                  <a:pt x="4135594" y="5391895"/>
                  <a:pt x="4101076" y="5425762"/>
                </a:cubicBezTo>
                <a:cubicBezTo>
                  <a:pt x="4066558" y="5459629"/>
                  <a:pt x="4035948" y="5504568"/>
                  <a:pt x="3999476" y="5539086"/>
                </a:cubicBezTo>
                <a:cubicBezTo>
                  <a:pt x="3963004" y="5573604"/>
                  <a:pt x="3921338" y="5604882"/>
                  <a:pt x="3882245" y="5632871"/>
                </a:cubicBezTo>
                <a:cubicBezTo>
                  <a:pt x="3843152" y="5660860"/>
                  <a:pt x="3801388" y="5686177"/>
                  <a:pt x="3764916" y="5707018"/>
                </a:cubicBezTo>
                <a:cubicBezTo>
                  <a:pt x="3728444" y="5727859"/>
                  <a:pt x="3710290" y="5743574"/>
                  <a:pt x="3663414" y="5757919"/>
                </a:cubicBezTo>
                <a:cubicBezTo>
                  <a:pt x="3616538" y="5772264"/>
                  <a:pt x="3534460" y="5789830"/>
                  <a:pt x="3483660" y="5793087"/>
                </a:cubicBezTo>
                <a:cubicBezTo>
                  <a:pt x="3432860" y="5796344"/>
                  <a:pt x="3398343" y="5789182"/>
                  <a:pt x="3358615" y="5777459"/>
                </a:cubicBezTo>
                <a:cubicBezTo>
                  <a:pt x="3318887" y="5765736"/>
                  <a:pt x="3280460" y="5744892"/>
                  <a:pt x="3245291" y="5722748"/>
                </a:cubicBezTo>
                <a:cubicBezTo>
                  <a:pt x="3210122" y="5700604"/>
                  <a:pt x="3178209" y="5676507"/>
                  <a:pt x="3147599" y="5644594"/>
                </a:cubicBezTo>
                <a:cubicBezTo>
                  <a:pt x="3116989" y="5612681"/>
                  <a:pt x="3082470" y="5566440"/>
                  <a:pt x="3061629" y="5531271"/>
                </a:cubicBezTo>
                <a:cubicBezTo>
                  <a:pt x="3051208" y="5513686"/>
                  <a:pt x="3043881" y="5498544"/>
                  <a:pt x="3037938" y="5483157"/>
                </a:cubicBezTo>
                <a:lnTo>
                  <a:pt x="3028942" y="5454169"/>
                </a:lnTo>
                <a:lnTo>
                  <a:pt x="3023222" y="5454169"/>
                </a:lnTo>
                <a:cubicBezTo>
                  <a:pt x="3006531" y="5454895"/>
                  <a:pt x="2984759" y="5459974"/>
                  <a:pt x="2944845" y="5458523"/>
                </a:cubicBezTo>
                <a:cubicBezTo>
                  <a:pt x="2904931" y="5457072"/>
                  <a:pt x="2837439" y="5451267"/>
                  <a:pt x="2783736" y="5445461"/>
                </a:cubicBezTo>
                <a:cubicBezTo>
                  <a:pt x="2730033" y="5439655"/>
                  <a:pt x="2672702" y="5429495"/>
                  <a:pt x="2622628" y="5423689"/>
                </a:cubicBezTo>
                <a:cubicBezTo>
                  <a:pt x="2572554" y="5417883"/>
                  <a:pt x="2531188" y="5412803"/>
                  <a:pt x="2483291" y="5410626"/>
                </a:cubicBezTo>
                <a:cubicBezTo>
                  <a:pt x="2435394" y="5408449"/>
                  <a:pt x="2379514" y="5409175"/>
                  <a:pt x="2335245" y="5410626"/>
                </a:cubicBezTo>
                <a:cubicBezTo>
                  <a:pt x="2290976" y="5412077"/>
                  <a:pt x="2258319" y="5410626"/>
                  <a:pt x="2217679" y="5419335"/>
                </a:cubicBezTo>
                <a:cubicBezTo>
                  <a:pt x="2177039" y="5428044"/>
                  <a:pt x="2139302" y="5451267"/>
                  <a:pt x="2091405" y="5462878"/>
                </a:cubicBezTo>
                <a:cubicBezTo>
                  <a:pt x="2043508" y="5474489"/>
                  <a:pt x="1971662" y="5486826"/>
                  <a:pt x="1930296" y="5489003"/>
                </a:cubicBezTo>
                <a:cubicBezTo>
                  <a:pt x="1909613" y="5490092"/>
                  <a:pt x="1890019" y="5490818"/>
                  <a:pt x="1874507" y="5489275"/>
                </a:cubicBezTo>
                <a:lnTo>
                  <a:pt x="1872896" y="5488930"/>
                </a:lnTo>
                <a:lnTo>
                  <a:pt x="1868890" y="5499275"/>
                </a:lnTo>
                <a:cubicBezTo>
                  <a:pt x="1850003" y="5535095"/>
                  <a:pt x="1822649" y="5566357"/>
                  <a:pt x="1790736" y="5596967"/>
                </a:cubicBezTo>
                <a:cubicBezTo>
                  <a:pt x="1758823" y="5627577"/>
                  <a:pt x="1712582" y="5662096"/>
                  <a:pt x="1677413" y="5682937"/>
                </a:cubicBezTo>
                <a:cubicBezTo>
                  <a:pt x="1642244" y="5703778"/>
                  <a:pt x="1616843" y="5712245"/>
                  <a:pt x="1579720" y="5722014"/>
                </a:cubicBezTo>
                <a:cubicBezTo>
                  <a:pt x="1542597" y="5731783"/>
                  <a:pt x="1502869" y="5738296"/>
                  <a:pt x="1454674" y="5741552"/>
                </a:cubicBezTo>
                <a:cubicBezTo>
                  <a:pt x="1406479" y="5744808"/>
                  <a:pt x="1345259" y="5746111"/>
                  <a:pt x="1298367" y="5741552"/>
                </a:cubicBezTo>
                <a:cubicBezTo>
                  <a:pt x="1251475" y="5736993"/>
                  <a:pt x="1213048" y="5725270"/>
                  <a:pt x="1173320" y="5714198"/>
                </a:cubicBezTo>
                <a:cubicBezTo>
                  <a:pt x="1133592" y="5703126"/>
                  <a:pt x="1099074" y="5690752"/>
                  <a:pt x="1059997" y="5675121"/>
                </a:cubicBezTo>
                <a:cubicBezTo>
                  <a:pt x="1020920" y="5659490"/>
                  <a:pt x="975331" y="5637998"/>
                  <a:pt x="938859" y="5620414"/>
                </a:cubicBezTo>
                <a:cubicBezTo>
                  <a:pt x="902387" y="5602829"/>
                  <a:pt x="868521" y="5582640"/>
                  <a:pt x="841167" y="5569614"/>
                </a:cubicBezTo>
                <a:cubicBezTo>
                  <a:pt x="813813" y="5556588"/>
                  <a:pt x="797531" y="5549424"/>
                  <a:pt x="774736" y="5542260"/>
                </a:cubicBezTo>
                <a:cubicBezTo>
                  <a:pt x="751941" y="5535096"/>
                  <a:pt x="733705" y="5531839"/>
                  <a:pt x="704397" y="5526629"/>
                </a:cubicBezTo>
                <a:cubicBezTo>
                  <a:pt x="675089" y="5521419"/>
                  <a:pt x="598890" y="5510998"/>
                  <a:pt x="598890" y="5510998"/>
                </a:cubicBezTo>
                <a:cubicBezTo>
                  <a:pt x="561116" y="5505788"/>
                  <a:pt x="515525" y="5497972"/>
                  <a:pt x="477751" y="5495367"/>
                </a:cubicBezTo>
                <a:cubicBezTo>
                  <a:pt x="439977" y="5492762"/>
                  <a:pt x="410670" y="5498623"/>
                  <a:pt x="372244" y="5495367"/>
                </a:cubicBezTo>
                <a:cubicBezTo>
                  <a:pt x="333818" y="5492111"/>
                  <a:pt x="284320" y="5485598"/>
                  <a:pt x="247197" y="5475829"/>
                </a:cubicBezTo>
                <a:cubicBezTo>
                  <a:pt x="210074" y="5466060"/>
                  <a:pt x="180115" y="5452383"/>
                  <a:pt x="149505" y="5436752"/>
                </a:cubicBezTo>
                <a:cubicBezTo>
                  <a:pt x="118895" y="5421121"/>
                  <a:pt x="85679" y="5402234"/>
                  <a:pt x="63536" y="5382044"/>
                </a:cubicBezTo>
                <a:cubicBezTo>
                  <a:pt x="41392" y="5361854"/>
                  <a:pt x="27064" y="5342968"/>
                  <a:pt x="16644" y="5315614"/>
                </a:cubicBezTo>
                <a:cubicBezTo>
                  <a:pt x="6224" y="5288260"/>
                  <a:pt x="2967" y="5255044"/>
                  <a:pt x="1013" y="5217921"/>
                </a:cubicBezTo>
                <a:cubicBezTo>
                  <a:pt x="-941" y="5180798"/>
                  <a:pt x="-290" y="5127393"/>
                  <a:pt x="4920" y="5092875"/>
                </a:cubicBezTo>
                <a:cubicBezTo>
                  <a:pt x="10130" y="5058357"/>
                  <a:pt x="23807" y="5034911"/>
                  <a:pt x="32274" y="5010814"/>
                </a:cubicBezTo>
                <a:cubicBezTo>
                  <a:pt x="40741" y="4986717"/>
                  <a:pt x="50510" y="4979552"/>
                  <a:pt x="55720" y="4948290"/>
                </a:cubicBezTo>
                <a:cubicBezTo>
                  <a:pt x="60930" y="4917028"/>
                  <a:pt x="64838" y="4862321"/>
                  <a:pt x="63536" y="4823244"/>
                </a:cubicBezTo>
                <a:cubicBezTo>
                  <a:pt x="62234" y="4784167"/>
                  <a:pt x="53115" y="4748998"/>
                  <a:pt x="47905" y="4713829"/>
                </a:cubicBezTo>
                <a:cubicBezTo>
                  <a:pt x="42695" y="4678660"/>
                  <a:pt x="34228" y="4642839"/>
                  <a:pt x="32274" y="4612229"/>
                </a:cubicBezTo>
                <a:cubicBezTo>
                  <a:pt x="30320" y="4581619"/>
                  <a:pt x="30972" y="4558824"/>
                  <a:pt x="36182" y="4530167"/>
                </a:cubicBezTo>
                <a:cubicBezTo>
                  <a:pt x="41392" y="4501510"/>
                  <a:pt x="49859" y="4467644"/>
                  <a:pt x="63536" y="4440290"/>
                </a:cubicBezTo>
                <a:cubicBezTo>
                  <a:pt x="77213" y="4412936"/>
                  <a:pt x="93495" y="4388839"/>
                  <a:pt x="118244" y="4366044"/>
                </a:cubicBezTo>
                <a:cubicBezTo>
                  <a:pt x="142993" y="4343249"/>
                  <a:pt x="182069" y="4320454"/>
                  <a:pt x="212028" y="4303521"/>
                </a:cubicBezTo>
                <a:cubicBezTo>
                  <a:pt x="241987" y="4286588"/>
                  <a:pt x="267387" y="4274864"/>
                  <a:pt x="297997" y="4264444"/>
                </a:cubicBezTo>
                <a:cubicBezTo>
                  <a:pt x="328607" y="4254024"/>
                  <a:pt x="371593" y="4249465"/>
                  <a:pt x="395690" y="4240998"/>
                </a:cubicBezTo>
                <a:cubicBezTo>
                  <a:pt x="419787" y="4232531"/>
                  <a:pt x="424998" y="4229275"/>
                  <a:pt x="442582" y="4213644"/>
                </a:cubicBezTo>
                <a:cubicBezTo>
                  <a:pt x="460166" y="4198013"/>
                  <a:pt x="477751" y="4177173"/>
                  <a:pt x="501197" y="4147214"/>
                </a:cubicBezTo>
                <a:cubicBezTo>
                  <a:pt x="524643" y="4117255"/>
                  <a:pt x="557859" y="4064500"/>
                  <a:pt x="583259" y="4033890"/>
                </a:cubicBezTo>
                <a:cubicBezTo>
                  <a:pt x="608659" y="4003280"/>
                  <a:pt x="626243" y="3988301"/>
                  <a:pt x="653597" y="3963552"/>
                </a:cubicBezTo>
                <a:lnTo>
                  <a:pt x="658452" y="3959042"/>
                </a:lnTo>
                <a:lnTo>
                  <a:pt x="657484" y="3942688"/>
                </a:lnTo>
                <a:cubicBezTo>
                  <a:pt x="657212" y="3923275"/>
                  <a:pt x="658119" y="3898238"/>
                  <a:pt x="658845" y="3869209"/>
                </a:cubicBezTo>
                <a:cubicBezTo>
                  <a:pt x="660296" y="3811152"/>
                  <a:pt x="659571" y="3714632"/>
                  <a:pt x="671908" y="3634078"/>
                </a:cubicBezTo>
                <a:cubicBezTo>
                  <a:pt x="684245" y="3553524"/>
                  <a:pt x="703839" y="3477323"/>
                  <a:pt x="732868" y="3385883"/>
                </a:cubicBezTo>
                <a:cubicBezTo>
                  <a:pt x="761897" y="3294443"/>
                  <a:pt x="793102" y="3193569"/>
                  <a:pt x="846079" y="3085438"/>
                </a:cubicBezTo>
                <a:cubicBezTo>
                  <a:pt x="899056" y="2977307"/>
                  <a:pt x="992674" y="2831439"/>
                  <a:pt x="1050731" y="2737095"/>
                </a:cubicBezTo>
                <a:cubicBezTo>
                  <a:pt x="1108788" y="2642752"/>
                  <a:pt x="1160313" y="2568004"/>
                  <a:pt x="1194422" y="2519381"/>
                </a:cubicBezTo>
                <a:cubicBezTo>
                  <a:pt x="1211476" y="2495070"/>
                  <a:pt x="1222906" y="2479104"/>
                  <a:pt x="1231977" y="2467946"/>
                </a:cubicBezTo>
                <a:lnTo>
                  <a:pt x="1255049" y="2445679"/>
                </a:lnTo>
                <a:lnTo>
                  <a:pt x="1298926" y="2388752"/>
                </a:lnTo>
                <a:cubicBezTo>
                  <a:pt x="1336663" y="2336500"/>
                  <a:pt x="1406331" y="2245060"/>
                  <a:pt x="1442617" y="2192809"/>
                </a:cubicBezTo>
                <a:cubicBezTo>
                  <a:pt x="1478903" y="2140558"/>
                  <a:pt x="1494143" y="2118060"/>
                  <a:pt x="1516640" y="2075243"/>
                </a:cubicBezTo>
                <a:cubicBezTo>
                  <a:pt x="1539137" y="2032426"/>
                  <a:pt x="1560909" y="1982352"/>
                  <a:pt x="1577600" y="1935906"/>
                </a:cubicBezTo>
                <a:cubicBezTo>
                  <a:pt x="1594291" y="1889460"/>
                  <a:pt x="1607355" y="1841563"/>
                  <a:pt x="1616789" y="1796569"/>
                </a:cubicBezTo>
                <a:cubicBezTo>
                  <a:pt x="1626223" y="1751575"/>
                  <a:pt x="1630578" y="1710936"/>
                  <a:pt x="1634206" y="1665942"/>
                </a:cubicBezTo>
                <a:cubicBezTo>
                  <a:pt x="1637835" y="1620947"/>
                  <a:pt x="1639286" y="1585386"/>
                  <a:pt x="1638560" y="1526604"/>
                </a:cubicBezTo>
                <a:cubicBezTo>
                  <a:pt x="1637834" y="1467820"/>
                  <a:pt x="1632029" y="1382912"/>
                  <a:pt x="1629852" y="1313244"/>
                </a:cubicBezTo>
                <a:cubicBezTo>
                  <a:pt x="1627675" y="1243575"/>
                  <a:pt x="1626223" y="1177535"/>
                  <a:pt x="1625497" y="1108592"/>
                </a:cubicBezTo>
                <a:cubicBezTo>
                  <a:pt x="1624771" y="1039649"/>
                  <a:pt x="1621868" y="975786"/>
                  <a:pt x="1625497" y="899586"/>
                </a:cubicBezTo>
                <a:cubicBezTo>
                  <a:pt x="1629126" y="823386"/>
                  <a:pt x="1634206" y="726866"/>
                  <a:pt x="1647269" y="651392"/>
                </a:cubicBezTo>
                <a:cubicBezTo>
                  <a:pt x="1660332" y="575918"/>
                  <a:pt x="1674846" y="511329"/>
                  <a:pt x="1703874" y="446741"/>
                </a:cubicBezTo>
                <a:cubicBezTo>
                  <a:pt x="1732902" y="382153"/>
                  <a:pt x="1768463" y="319741"/>
                  <a:pt x="1821440" y="263861"/>
                </a:cubicBezTo>
                <a:cubicBezTo>
                  <a:pt x="1874417" y="207981"/>
                  <a:pt x="1953520" y="149198"/>
                  <a:pt x="2021737" y="111461"/>
                </a:cubicBezTo>
                <a:cubicBezTo>
                  <a:pt x="2089954" y="73724"/>
                  <a:pt x="2158172" y="55581"/>
                  <a:pt x="2230743" y="37438"/>
                </a:cubicBezTo>
                <a:cubicBezTo>
                  <a:pt x="2303314" y="19295"/>
                  <a:pt x="2378789" y="6957"/>
                  <a:pt x="2457166" y="2603"/>
                </a:cubicBezTo>
                <a:cubicBezTo>
                  <a:pt x="2496355" y="426"/>
                  <a:pt x="2537176" y="-662"/>
                  <a:pt x="2578270" y="4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818731" y="221900"/>
            <a:ext cx="47480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ISE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54449" y="553425"/>
            <a:ext cx="202651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Linux Server w</a:t>
            </a:r>
            <a:r>
              <a:rPr lang="en-US" sz="1400" smtClean="0"/>
              <a:t>/ Python</a:t>
            </a:r>
            <a:endParaRPr lang="en-US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531772" y="214995"/>
            <a:ext cx="57419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smtClean="0"/>
              <a:t>AMP</a:t>
            </a:r>
            <a:endParaRPr lang="en-US" sz="1400" dirty="0" smtClean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4567707" y="839656"/>
            <a:ext cx="0" cy="3886200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8171519" y="839657"/>
            <a:ext cx="0" cy="3886200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279665" y="839656"/>
            <a:ext cx="0" cy="3886200"/>
          </a:xfrm>
          <a:prstGeom prst="line">
            <a:avLst/>
          </a:prstGeom>
          <a:solidFill>
            <a:srgbClr val="0183B7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4567288" y="1324797"/>
            <a:ext cx="3603812" cy="230832"/>
            <a:chOff x="4365812" y="1614868"/>
            <a:chExt cx="3603812" cy="230832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>
              <a:off x="4366231" y="1804225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4365812" y="1614868"/>
              <a:ext cx="29738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Get Group GUIDs for the 3 groups we focus on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567707" y="1512159"/>
            <a:ext cx="3603393" cy="230832"/>
            <a:chOff x="4366231" y="2069298"/>
            <a:chExt cx="3603393" cy="230832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4366231" y="2264252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184120" y="2069298"/>
              <a:ext cx="17844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Response w/ Group GUIDs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67288" y="893118"/>
            <a:ext cx="3603812" cy="230832"/>
            <a:chOff x="4365812" y="893118"/>
            <a:chExt cx="3603812" cy="230832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>
              <a:off x="4366231" y="1080074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365812" y="893118"/>
              <a:ext cx="35365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Get event ID’s for Threat Quarantined &amp; Threat Detected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67707" y="1096361"/>
            <a:ext cx="3603393" cy="230832"/>
            <a:chOff x="4366231" y="1154842"/>
            <a:chExt cx="3603393" cy="230832"/>
          </a:xfrm>
        </p:grpSpPr>
        <p:cxnSp>
          <p:nvCxnSpPr>
            <p:cNvPr id="52" name="Straight Arrow Connector 51"/>
            <p:cNvCxnSpPr/>
            <p:nvPr/>
          </p:nvCxnSpPr>
          <p:spPr bwMode="auto">
            <a:xfrm>
              <a:off x="4366231" y="1339808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6371672" y="1154842"/>
              <a:ext cx="15969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Response w/ Event ID’s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67288" y="1871831"/>
            <a:ext cx="3603812" cy="230832"/>
            <a:chOff x="4365812" y="1614868"/>
            <a:chExt cx="3603812" cy="230832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4366231" y="1804225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4365812" y="1614868"/>
              <a:ext cx="299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Query for Computers in Group w/ TQ Event ID  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67707" y="2059193"/>
            <a:ext cx="3603393" cy="230832"/>
            <a:chOff x="4366231" y="2069298"/>
            <a:chExt cx="3603393" cy="230832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>
              <a:off x="4366231" y="2264252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6035041" y="2069298"/>
              <a:ext cx="19335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.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json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containing computer list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567288" y="2300981"/>
            <a:ext cx="3603812" cy="234680"/>
            <a:chOff x="4365812" y="1614868"/>
            <a:chExt cx="3603812" cy="234680"/>
          </a:xfrm>
        </p:grpSpPr>
        <p:cxnSp>
          <p:nvCxnSpPr>
            <p:cNvPr id="71" name="Straight Arrow Connector 70"/>
            <p:cNvCxnSpPr/>
            <p:nvPr/>
          </p:nvCxnSpPr>
          <p:spPr bwMode="auto">
            <a:xfrm>
              <a:off x="4366231" y="1804225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4365812" y="1614868"/>
              <a:ext cx="2638864" cy="23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Query for 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mac_addr’s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of each computer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67707" y="2488343"/>
            <a:ext cx="3603393" cy="230832"/>
            <a:chOff x="4366231" y="2069298"/>
            <a:chExt cx="3603393" cy="230832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>
              <a:off x="4366231" y="2264252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5052401" y="2069298"/>
              <a:ext cx="29161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.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json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containing 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mac_addr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list of all interfaces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88237" y="2751628"/>
            <a:ext cx="3293225" cy="230832"/>
            <a:chOff x="4676399" y="1154842"/>
            <a:chExt cx="3293225" cy="230832"/>
          </a:xfrm>
        </p:grpSpPr>
        <p:cxnSp>
          <p:nvCxnSpPr>
            <p:cNvPr id="89" name="Straight Arrow Connector 88"/>
            <p:cNvCxnSpPr/>
            <p:nvPr/>
          </p:nvCxnSpPr>
          <p:spPr bwMode="auto">
            <a:xfrm>
              <a:off x="4676399" y="1339808"/>
              <a:ext cx="329322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5146978" y="1154842"/>
              <a:ext cx="2821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Assign 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mac_addr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to ANC-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KickFromNetwork</a:t>
              </a:r>
              <a:endParaRPr lang="en-US" sz="1000" dirty="0" smtClean="0">
                <a:latin typeface="CiscoSansTT" charset="0"/>
                <a:ea typeface="CiscoSansTT" charset="0"/>
                <a:cs typeface="CiscoSansTT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67288" y="2895244"/>
            <a:ext cx="3603812" cy="230832"/>
            <a:chOff x="4365812" y="1614868"/>
            <a:chExt cx="3603812" cy="230832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4366231" y="1804225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4365812" y="1614868"/>
              <a:ext cx="25683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Move computer into ATW-Isolate group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567288" y="3286477"/>
            <a:ext cx="3603812" cy="230832"/>
            <a:chOff x="4365812" y="1614868"/>
            <a:chExt cx="3603812" cy="230832"/>
          </a:xfrm>
        </p:grpSpPr>
        <p:cxnSp>
          <p:nvCxnSpPr>
            <p:cNvPr id="96" name="Straight Arrow Connector 95"/>
            <p:cNvCxnSpPr/>
            <p:nvPr/>
          </p:nvCxnSpPr>
          <p:spPr bwMode="auto">
            <a:xfrm>
              <a:off x="4366231" y="1804225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4365812" y="1614868"/>
              <a:ext cx="299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Query for Computers in Group w/ TD Event ID  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567707" y="3473839"/>
            <a:ext cx="3603393" cy="230832"/>
            <a:chOff x="4366231" y="2069298"/>
            <a:chExt cx="3603393" cy="230832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4366231" y="2264252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6035041" y="2069298"/>
              <a:ext cx="19335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.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json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containing computer list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67288" y="3715627"/>
            <a:ext cx="3603812" cy="234680"/>
            <a:chOff x="4365812" y="1614868"/>
            <a:chExt cx="3603812" cy="234680"/>
          </a:xfrm>
        </p:grpSpPr>
        <p:cxnSp>
          <p:nvCxnSpPr>
            <p:cNvPr id="102" name="Straight Arrow Connector 101"/>
            <p:cNvCxnSpPr/>
            <p:nvPr/>
          </p:nvCxnSpPr>
          <p:spPr bwMode="auto">
            <a:xfrm>
              <a:off x="4366231" y="1804225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4365812" y="1614868"/>
              <a:ext cx="2638864" cy="234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Query for 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mac_addr’s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of each computer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67707" y="3902989"/>
            <a:ext cx="3603393" cy="230832"/>
            <a:chOff x="4366231" y="2069298"/>
            <a:chExt cx="3603393" cy="230832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4366231" y="2264252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5052401" y="2069298"/>
              <a:ext cx="29161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.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json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containing 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mac_addr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list of all interfaces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88237" y="4166274"/>
            <a:ext cx="3293225" cy="230832"/>
            <a:chOff x="4676399" y="1154842"/>
            <a:chExt cx="3293225" cy="230832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4676399" y="1339808"/>
              <a:ext cx="3293225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5555744" y="1154842"/>
              <a:ext cx="24128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Assign </a:t>
              </a:r>
              <a:r>
                <a:rPr lang="en-US" sz="1000" dirty="0" err="1" smtClean="0">
                  <a:latin typeface="CiscoSansTT" charset="0"/>
                  <a:ea typeface="CiscoSansTT" charset="0"/>
                  <a:cs typeface="CiscoSansTT" charset="0"/>
                </a:rPr>
                <a:t>mac_addr</a:t>
              </a: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 to ANC-Investigate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67288" y="4309890"/>
            <a:ext cx="3603812" cy="230832"/>
            <a:chOff x="4365812" y="1614868"/>
            <a:chExt cx="3603812" cy="230832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4366231" y="1804225"/>
              <a:ext cx="3603393" cy="0"/>
            </a:xfrm>
            <a:prstGeom prst="straightConnector1">
              <a:avLst/>
            </a:prstGeom>
            <a:solidFill>
              <a:srgbClr val="0183B7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2" name="TextBox 111"/>
            <p:cNvSpPr txBox="1"/>
            <p:nvPr/>
          </p:nvSpPr>
          <p:spPr>
            <a:xfrm>
              <a:off x="4365812" y="1614868"/>
              <a:ext cx="2537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1000" dirty="0" smtClean="0">
                  <a:latin typeface="CiscoSansTT" charset="0"/>
                  <a:ea typeface="CiscoSansTT" charset="0"/>
                  <a:cs typeface="CiscoSansTT" charset="0"/>
                </a:rPr>
                <a:t>Move computer into ATW-Triage group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19741" y="1215387"/>
            <a:ext cx="667170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latin typeface="CiscoSansTT Light" charset="0"/>
                <a:ea typeface="CiscoSansTT Light" charset="0"/>
                <a:cs typeface="CiscoSansTT Light" charset="0"/>
              </a:rPr>
              <a:t>Setup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2459" y="1997871"/>
            <a:ext cx="1181734" cy="485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latin typeface="CiscoSansTT Light" charset="0"/>
                <a:ea typeface="CiscoSansTT Light" charset="0"/>
                <a:cs typeface="CiscoSansTT Light" charset="0"/>
              </a:rPr>
              <a:t>Threat</a:t>
            </a:r>
            <a:br>
              <a:rPr lang="en-US" sz="1400" dirty="0" smtClean="0">
                <a:latin typeface="CiscoSansTT Light" charset="0"/>
                <a:ea typeface="CiscoSansTT Light" charset="0"/>
                <a:cs typeface="CiscoSansTT Light" charset="0"/>
              </a:rPr>
            </a:br>
            <a:r>
              <a:rPr lang="en-US" sz="1400" dirty="0" smtClean="0">
                <a:latin typeface="CiscoSansTT Light" charset="0"/>
                <a:ea typeface="CiscoSansTT Light" charset="0"/>
                <a:cs typeface="CiscoSansTT Light" charset="0"/>
              </a:rPr>
              <a:t>Quarantined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891" y="3505396"/>
            <a:ext cx="9348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latin typeface="CiscoSansTT Light" charset="0"/>
                <a:ea typeface="CiscoSansTT Light" charset="0"/>
                <a:cs typeface="CiscoSansTT Light" charset="0"/>
              </a:rPr>
              <a:t>Threat</a:t>
            </a:r>
            <a:br>
              <a:rPr lang="en-US" sz="1400" dirty="0" smtClean="0">
                <a:latin typeface="CiscoSansTT Light" charset="0"/>
                <a:ea typeface="CiscoSansTT Light" charset="0"/>
                <a:cs typeface="CiscoSansTT Light" charset="0"/>
              </a:rPr>
            </a:br>
            <a:r>
              <a:rPr lang="en-US" sz="1400" dirty="0" smtClean="0">
                <a:latin typeface="CiscoSansTT Light" charset="0"/>
                <a:ea typeface="CiscoSansTT Light" charset="0"/>
                <a:cs typeface="CiscoSansTT Light" charset="0"/>
              </a:rPr>
              <a:t>Detected</a:t>
            </a:r>
          </a:p>
        </p:txBody>
      </p:sp>
    </p:spTree>
    <p:extLst>
      <p:ext uri="{BB962C8B-B14F-4D97-AF65-F5344CB8AC3E}">
        <p14:creationId xmlns:p14="http://schemas.microsoft.com/office/powerpoint/2010/main" val="17767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this script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1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_16x9_Corporate template_default.pptx" id="{DBAD0A95-773E-A647-A7FE-B5A642C74858}" vid="{45F32AB9-CC81-A14C-9EE2-FC7A63E4BB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2017_16x9_Corporate template_default</Template>
  <TotalTime>3</TotalTime>
  <Words>317</Words>
  <Application>Microsoft Macintosh PowerPoint</Application>
  <PresentationFormat>On-screen Show (16:9)</PresentationFormat>
  <Paragraphs>41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 Unicode MS</vt:lpstr>
      <vt:lpstr>Calibri</vt:lpstr>
      <vt:lpstr>CiscoSans</vt:lpstr>
      <vt:lpstr>CiscoSans ExtraLight</vt:lpstr>
      <vt:lpstr>CiscoSans Thin</vt:lpstr>
      <vt:lpstr>CiscoSansTT</vt:lpstr>
      <vt:lpstr>CiscoSansTT ExtraLight</vt:lpstr>
      <vt:lpstr>CiscoSansTT Light</vt:lpstr>
      <vt:lpstr>CiscoSansTT Thin</vt:lpstr>
      <vt:lpstr>ＭＳ Ｐゴシック</vt:lpstr>
      <vt:lpstr>Tipo de letra del sistema Fina</vt:lpstr>
      <vt:lpstr>Arial</vt:lpstr>
      <vt:lpstr>Blue theme 2015 16x9</vt:lpstr>
      <vt:lpstr>Please read</vt:lpstr>
      <vt:lpstr>RTC-AMP-ISE Script</vt:lpstr>
      <vt:lpstr>RTC-AMP-ISE Python Scripts</vt:lpstr>
      <vt:lpstr>PowerPoint Presentation</vt:lpstr>
      <vt:lpstr>Let’s see this script in action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</dc:title>
  <dc:creator>Aaron Woland</dc:creator>
  <cp:lastModifiedBy>Aaron Woland</cp:lastModifiedBy>
  <cp:revision>3</cp:revision>
  <cp:lastPrinted>2016-04-29T20:31:14Z</cp:lastPrinted>
  <dcterms:created xsi:type="dcterms:W3CDTF">2017-11-02T15:06:33Z</dcterms:created>
  <dcterms:modified xsi:type="dcterms:W3CDTF">2017-11-02T15:18:51Z</dcterms:modified>
</cp:coreProperties>
</file>