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938A6-784B-4B86-8B70-700FCA8FE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0CCEB4-4533-4BAC-9BF1-ED25DC943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1961BB-E6E8-41B9-9FD0-CF0EBDB26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B603-DA55-49DE-84A5-84F2A8E3A1B0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5AF5A9-D51C-4A65-AC58-F6F4874A2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3919FF-0DEB-4E20-8236-671D238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E319-5631-4D3E-8B2F-74C083782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97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29BC1-8C89-4C17-A836-A30F0583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C12AE8-A3E0-457F-B21E-6DA3CFC52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86ED0-8E14-450F-9C0E-D2D27C7F7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B603-DA55-49DE-84A5-84F2A8E3A1B0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72144-76CD-4975-827E-A3072638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FE616-90FC-4D55-AC85-6CB59342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E319-5631-4D3E-8B2F-74C083782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27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80C6D8-9152-4AB1-8F4D-56BAC0812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955633-149D-463A-9D2E-940B29C7A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FC84C3-B8D2-474A-A2BB-5CDF0B07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B603-DA55-49DE-84A5-84F2A8E3A1B0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D211E-EF7A-44C1-9683-F7B2D1AC9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1CBF5E-8059-4CC0-8C20-6E98F65B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E319-5631-4D3E-8B2F-74C083782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23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53F3B-4D6F-4C5A-82BA-64FBE128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6BD015-AF61-4626-BB6B-57FA991C3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DECD8-65F4-4F10-A8F7-DA3B62414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B603-DA55-49DE-84A5-84F2A8E3A1B0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1B40FD-8115-4B8E-BC64-C8E0158C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0346B2-6086-4F7A-8F2E-CC3718CC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E319-5631-4D3E-8B2F-74C083782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73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2325D-2A3B-4FB2-A89B-07F5B0AC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BE6CA6-7E21-4463-922A-A4D67D4EE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67CA1-C814-4B6B-9388-4EB0F3DA4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B603-DA55-49DE-84A5-84F2A8E3A1B0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CBFC8-F8DC-4B6D-A432-D15622C3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D11573-22BF-43CA-AAE6-A2CE9DDB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E319-5631-4D3E-8B2F-74C083782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98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26E28-B423-45FB-B4A7-7CFB74E9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C436D-2731-4E73-B145-C1EFB84AE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13763D-9FF2-41ED-BEA9-A8D44D5DF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3FBE89-DB08-46AC-8250-03312549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B603-DA55-49DE-84A5-84F2A8E3A1B0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2CC39F-0984-4EB4-8885-A8A77C0B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FE4548-CC73-4D2D-B76B-48B29F970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E319-5631-4D3E-8B2F-74C083782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51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5D49E-B919-4EFD-98FD-55507B10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435DF6-7639-4912-B5FC-24192AF42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7A6953-45A1-4FB4-8078-FB932429C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4BA4F8-EA1E-4A08-9E04-9A7DFB3629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5F9A43-D32E-45B6-905D-BFD55625F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5ABFD1-55DD-4F35-BB93-B07B50A89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B603-DA55-49DE-84A5-84F2A8E3A1B0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50922A-0604-4630-A84E-BF4614103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A1CC53-5859-4424-974B-21B38EECD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E319-5631-4D3E-8B2F-74C083782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56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8DBF6-73B4-43E7-980F-42775C269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F5F2E3-3CB9-4EB2-B008-EB7CD607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B603-DA55-49DE-84A5-84F2A8E3A1B0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20B14D-E23D-44A4-9BC8-75634049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DCF6A2-4D00-4FBF-A907-CCF287B3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E319-5631-4D3E-8B2F-74C083782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01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EEC1CE-7E7B-48C5-BB4C-775948936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B603-DA55-49DE-84A5-84F2A8E3A1B0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9793CE-EBA9-4001-89A9-6A765769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A0C9A1-D1EF-47A4-90F1-506F4766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E319-5631-4D3E-8B2F-74C083782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77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96391-6FC8-4806-B983-8EB80C411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70AA36-9CCF-4FF6-A9C6-94ECDF050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A523EF-6997-4F9E-A8BA-2E3E5E2EA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C91073-340C-4E71-BDE3-0D21E70D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B603-DA55-49DE-84A5-84F2A8E3A1B0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C9C4DF-CFA0-4A98-A4D6-0EB242F9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900B05-CC39-4E7E-86CD-F5F98B30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E319-5631-4D3E-8B2F-74C083782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84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580F5-55CA-441C-A4B5-372546C9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27589D-6EE8-49BD-8407-736350345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1124FE-9B8F-449A-882B-9D83E995A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A7AE69-E969-43DD-8F59-771B40DA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B603-DA55-49DE-84A5-84F2A8E3A1B0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160F0E-3531-4F0C-8418-647DCF98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23DD7-53EF-4E9A-B5F2-E9A8F8B0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E319-5631-4D3E-8B2F-74C083782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5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CE6CB4-248C-4754-A4D1-94594793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ADD2BD-7F07-41AB-A7E0-BAED4C812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E3B912-C9E5-4DE4-8790-4E6EC83AC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0B603-DA55-49DE-84A5-84F2A8E3A1B0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AFFC4-9F3F-4327-90C4-AEE5A2E45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AEC8FC-2D0F-4817-9708-FEB0921A4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9E319-5631-4D3E-8B2F-74C083782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24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9706A69-172B-44ED-A690-03EA2C73C940}"/>
              </a:ext>
            </a:extLst>
          </p:cNvPr>
          <p:cNvSpPr/>
          <p:nvPr/>
        </p:nvSpPr>
        <p:spPr>
          <a:xfrm>
            <a:off x="4423565" y="658530"/>
            <a:ext cx="1324091" cy="56858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Plastic Density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CC34AC-F4F6-4BAE-A46A-4AEAD2DA9446}"/>
              </a:ext>
            </a:extLst>
          </p:cNvPr>
          <p:cNvSpPr/>
          <p:nvPr/>
        </p:nvSpPr>
        <p:spPr>
          <a:xfrm>
            <a:off x="4423566" y="1548911"/>
            <a:ext cx="1324091" cy="56858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Biofilm Growth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8A8493D-E62F-4AC2-9607-0A6FA34CCBF9}"/>
              </a:ext>
            </a:extLst>
          </p:cNvPr>
          <p:cNvSpPr/>
          <p:nvPr/>
        </p:nvSpPr>
        <p:spPr>
          <a:xfrm>
            <a:off x="4423566" y="2345782"/>
            <a:ext cx="1324091" cy="73716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Calcite Precipitation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E5B6F8-3D9E-46AF-AF93-711FBBE5D339}"/>
              </a:ext>
            </a:extLst>
          </p:cNvPr>
          <p:cNvSpPr/>
          <p:nvPr/>
        </p:nvSpPr>
        <p:spPr>
          <a:xfrm>
            <a:off x="8522815" y="1176114"/>
            <a:ext cx="2014556" cy="43622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Inclusion Density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F1AE95-8783-45DB-8B4D-621A54FBAE05}"/>
              </a:ext>
            </a:extLst>
          </p:cNvPr>
          <p:cNvSpPr/>
          <p:nvPr/>
        </p:nvSpPr>
        <p:spPr>
          <a:xfrm>
            <a:off x="6393666" y="557233"/>
            <a:ext cx="1506738" cy="5519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Inclusion  Weight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5A5C44-DFA8-4768-A893-24E51A4F1D69}"/>
              </a:ext>
            </a:extLst>
          </p:cNvPr>
          <p:cNvSpPr/>
          <p:nvPr/>
        </p:nvSpPr>
        <p:spPr>
          <a:xfrm>
            <a:off x="6402140" y="1204078"/>
            <a:ext cx="1506738" cy="5519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Inclusion  Volume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0F6FB3-5633-46CE-9049-178B62827727}"/>
              </a:ext>
            </a:extLst>
          </p:cNvPr>
          <p:cNvSpPr/>
          <p:nvPr/>
        </p:nvSpPr>
        <p:spPr>
          <a:xfrm>
            <a:off x="6393666" y="1873284"/>
            <a:ext cx="1506738" cy="5519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Inclusion  Surface Area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CFBE327-40CF-40B1-B6C4-6C332A4D974D}"/>
              </a:ext>
            </a:extLst>
          </p:cNvPr>
          <p:cNvSpPr/>
          <p:nvPr/>
        </p:nvSpPr>
        <p:spPr>
          <a:xfrm>
            <a:off x="5433954" y="4394700"/>
            <a:ext cx="1324091" cy="88152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endParaRPr lang="zh-CN" altLang="en-US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D9B5F67-EAA3-4160-B048-D4A966DA29E3}"/>
              </a:ext>
            </a:extLst>
          </p:cNvPr>
          <p:cNvSpPr/>
          <p:nvPr/>
        </p:nvSpPr>
        <p:spPr>
          <a:xfrm>
            <a:off x="8000300" y="3631802"/>
            <a:ext cx="2014556" cy="56858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Seawater Density</a:t>
            </a:r>
            <a:endParaRPr lang="zh-CN" alt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E8FFB4A-231D-40E2-8A27-858F2BE376E4}"/>
              </a:ext>
            </a:extLst>
          </p:cNvPr>
          <p:cNvSpPr/>
          <p:nvPr/>
        </p:nvSpPr>
        <p:spPr>
          <a:xfrm>
            <a:off x="8345533" y="4549763"/>
            <a:ext cx="1324091" cy="56858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Seawater Salinity</a:t>
            </a:r>
            <a:endParaRPr lang="zh-CN" alt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8B7D8D0-E5B4-43E0-A625-0EDFF305968F}"/>
              </a:ext>
            </a:extLst>
          </p:cNvPr>
          <p:cNvSpPr/>
          <p:nvPr/>
        </p:nvSpPr>
        <p:spPr>
          <a:xfrm>
            <a:off x="8267354" y="5515898"/>
            <a:ext cx="1480448" cy="56858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Seawater Temperature</a:t>
            </a:r>
            <a:endParaRPr lang="zh-CN" alt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B624DA0-2CC7-4CB7-915A-1BD11CB3ACD3}"/>
              </a:ext>
            </a:extLst>
          </p:cNvPr>
          <p:cNvSpPr/>
          <p:nvPr/>
        </p:nvSpPr>
        <p:spPr>
          <a:xfrm>
            <a:off x="5408615" y="5625330"/>
            <a:ext cx="1324091" cy="82726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Viscosity</a:t>
            </a:r>
            <a:endParaRPr lang="zh-CN" altLang="en-US" sz="2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F8955DA-5337-4C15-9A78-9C9E1C73F7A0}"/>
              </a:ext>
            </a:extLst>
          </p:cNvPr>
          <p:cNvSpPr/>
          <p:nvPr/>
        </p:nvSpPr>
        <p:spPr>
          <a:xfrm>
            <a:off x="10718616" y="4000912"/>
            <a:ext cx="1324091" cy="56858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8B1488-D728-4E28-87BC-CAF9DFE40702}"/>
              </a:ext>
            </a:extLst>
          </p:cNvPr>
          <p:cNvSpPr/>
          <p:nvPr/>
        </p:nvSpPr>
        <p:spPr>
          <a:xfrm>
            <a:off x="10718617" y="5843928"/>
            <a:ext cx="1324091" cy="56858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514D3962-61F2-4B04-AF79-7BFB7CF71227}"/>
              </a:ext>
            </a:extLst>
          </p:cNvPr>
          <p:cNvCxnSpPr>
            <a:cxnSpLocks/>
            <a:endCxn id="15" idx="3"/>
          </p:cNvCxnSpPr>
          <p:nvPr/>
        </p:nvCxnSpPr>
        <p:spPr>
          <a:xfrm rot="10800000" flipV="1">
            <a:off x="9747803" y="5335774"/>
            <a:ext cx="1644481" cy="464414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D44A6E02-E649-4CFC-92EA-1BEF1A9E3101}"/>
              </a:ext>
            </a:extLst>
          </p:cNvPr>
          <p:cNvCxnSpPr>
            <a:cxnSpLocks/>
            <a:endCxn id="14" idx="3"/>
          </p:cNvCxnSpPr>
          <p:nvPr/>
        </p:nvCxnSpPr>
        <p:spPr>
          <a:xfrm rot="10800000">
            <a:off x="9669624" y="4834054"/>
            <a:ext cx="1711038" cy="41728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016EECC-0B5A-4760-B9D0-112C60A15EA9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11380662" y="4569492"/>
            <a:ext cx="1" cy="127443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8CEF6B7-B324-43DA-8F18-9933B9E6D3FC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9007578" y="5118343"/>
            <a:ext cx="1" cy="39755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AFBD9190-3209-4177-A529-38EA480270DC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6758045" y="4835464"/>
            <a:ext cx="1509309" cy="964724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726BF8CC-271B-4CF5-AFB6-37C5F253F5DD}"/>
              </a:ext>
            </a:extLst>
          </p:cNvPr>
          <p:cNvCxnSpPr>
            <a:cxnSpLocks/>
            <a:stCxn id="15" idx="2"/>
            <a:endCxn id="16" idx="3"/>
          </p:cNvCxnSpPr>
          <p:nvPr/>
        </p:nvCxnSpPr>
        <p:spPr>
          <a:xfrm rot="5400000" flipH="1">
            <a:off x="7847383" y="4924284"/>
            <a:ext cx="45517" cy="2274872"/>
          </a:xfrm>
          <a:prstGeom prst="bentConnector4">
            <a:avLst>
              <a:gd name="adj1" fmla="val -502230"/>
              <a:gd name="adj2" fmla="val 6627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F1479EDC-F58F-45BE-95A1-E93A50F3FC7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747656" y="942820"/>
            <a:ext cx="654484" cy="53722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D382AA7B-877F-4845-8EC0-4CE90E4F9A35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5747657" y="1480042"/>
            <a:ext cx="654483" cy="1234324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3EFC5774-FA47-467E-A48F-1F856A6A38A6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>
            <a:off x="7900404" y="833197"/>
            <a:ext cx="1629689" cy="342917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16D5C657-5CA4-48CC-A5C6-708B6EEFCF61}"/>
              </a:ext>
            </a:extLst>
          </p:cNvPr>
          <p:cNvCxnSpPr>
            <a:cxnSpLocks/>
            <a:stCxn id="9" idx="3"/>
            <a:endCxn id="7" idx="2"/>
          </p:cNvCxnSpPr>
          <p:nvPr/>
        </p:nvCxnSpPr>
        <p:spPr>
          <a:xfrm>
            <a:off x="7908878" y="1480042"/>
            <a:ext cx="1621215" cy="132299"/>
          </a:xfrm>
          <a:prstGeom prst="bentConnector4">
            <a:avLst>
              <a:gd name="adj1" fmla="val 18934"/>
              <a:gd name="adj2" fmla="val 27279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ADC8FD30-6024-4A1B-8EB0-CF60C292C3BF}"/>
              </a:ext>
            </a:extLst>
          </p:cNvPr>
          <p:cNvCxnSpPr>
            <a:cxnSpLocks/>
            <a:stCxn id="7" idx="3"/>
            <a:endCxn id="88" idx="0"/>
          </p:cNvCxnSpPr>
          <p:nvPr/>
        </p:nvCxnSpPr>
        <p:spPr>
          <a:xfrm flipH="1">
            <a:off x="3686875" y="1394228"/>
            <a:ext cx="6850496" cy="2128075"/>
          </a:xfrm>
          <a:prstGeom prst="bentConnector4">
            <a:avLst>
              <a:gd name="adj1" fmla="val -3337"/>
              <a:gd name="adj2" fmla="val -50455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A7203015-D9CA-4957-9DE7-C2A987F2F99E}"/>
              </a:ext>
            </a:extLst>
          </p:cNvPr>
          <p:cNvSpPr/>
          <p:nvPr/>
        </p:nvSpPr>
        <p:spPr>
          <a:xfrm>
            <a:off x="3024829" y="3522303"/>
            <a:ext cx="1324091" cy="76289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Settling Velocity</a:t>
            </a:r>
            <a:endParaRPr lang="zh-CN" altLang="en-US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C4E5354B-7923-490D-A664-7958289C6C4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39284" y="3839384"/>
            <a:ext cx="548855" cy="1440483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201551FB-B826-4A83-B87C-7E7F418ED864}"/>
              </a:ext>
            </a:extLst>
          </p:cNvPr>
          <p:cNvCxnSpPr>
            <a:cxnSpLocks/>
          </p:cNvCxnSpPr>
          <p:nvPr/>
        </p:nvCxnSpPr>
        <p:spPr>
          <a:xfrm rot="10800000">
            <a:off x="3451156" y="4293405"/>
            <a:ext cx="1946743" cy="1753761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2C7EA6EB-E5C1-4CC4-BCF5-33DCF60E7DFE}"/>
              </a:ext>
            </a:extLst>
          </p:cNvPr>
          <p:cNvCxnSpPr>
            <a:cxnSpLocks/>
            <a:stCxn id="12" idx="0"/>
            <a:endCxn id="123" idx="2"/>
          </p:cNvCxnSpPr>
          <p:nvPr/>
        </p:nvCxnSpPr>
        <p:spPr>
          <a:xfrm rot="16200000" flipV="1">
            <a:off x="3045700" y="1344400"/>
            <a:ext cx="2119055" cy="3981546"/>
          </a:xfrm>
          <a:prstGeom prst="bentConnector3">
            <a:avLst>
              <a:gd name="adj1" fmla="val 56164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>
            <a:extLst>
              <a:ext uri="{FF2B5EF4-FFF2-40B4-BE49-F238E27FC236}">
                <a16:creationId xmlns:a16="http://schemas.microsoft.com/office/drawing/2014/main" id="{13E91F67-B10C-48BA-94E1-C6C76B25D598}"/>
              </a:ext>
            </a:extLst>
          </p:cNvPr>
          <p:cNvSpPr/>
          <p:nvPr/>
        </p:nvSpPr>
        <p:spPr>
          <a:xfrm>
            <a:off x="1453749" y="472383"/>
            <a:ext cx="1324091" cy="56858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 Intensity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7" name="连接符: 肘形 116">
            <a:extLst>
              <a:ext uri="{FF2B5EF4-FFF2-40B4-BE49-F238E27FC236}">
                <a16:creationId xmlns:a16="http://schemas.microsoft.com/office/drawing/2014/main" id="{EFF1C4F8-FAB7-4B4A-8811-CD3EF48BF1A6}"/>
              </a:ext>
            </a:extLst>
          </p:cNvPr>
          <p:cNvCxnSpPr>
            <a:cxnSpLocks/>
            <a:stCxn id="17" idx="0"/>
            <a:endCxn id="116" idx="0"/>
          </p:cNvCxnSpPr>
          <p:nvPr/>
        </p:nvCxnSpPr>
        <p:spPr>
          <a:xfrm rot="16200000" flipV="1">
            <a:off x="4983965" y="-2395786"/>
            <a:ext cx="3528529" cy="9264867"/>
          </a:xfrm>
          <a:prstGeom prst="bentConnector3">
            <a:avLst>
              <a:gd name="adj1" fmla="val 110181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135F1225-2BCE-4057-BF8D-0FFB7DBBF037}"/>
              </a:ext>
            </a:extLst>
          </p:cNvPr>
          <p:cNvSpPr/>
          <p:nvPr/>
        </p:nvSpPr>
        <p:spPr>
          <a:xfrm>
            <a:off x="1144070" y="1375094"/>
            <a:ext cx="1940767" cy="90055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Chlorophyll-a Concentration</a:t>
            </a:r>
            <a:endParaRPr lang="zh-CN" altLang="en-US" sz="16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3D46D0B-68B7-464C-AEB0-30917D349D96}"/>
              </a:ext>
            </a:extLst>
          </p:cNvPr>
          <p:cNvCxnSpPr>
            <a:cxnSpLocks/>
            <a:stCxn id="116" idx="2"/>
            <a:endCxn id="123" idx="0"/>
          </p:cNvCxnSpPr>
          <p:nvPr/>
        </p:nvCxnSpPr>
        <p:spPr>
          <a:xfrm flipH="1">
            <a:off x="2114454" y="1040963"/>
            <a:ext cx="1341" cy="3341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816BE498-3486-4020-BBF2-76825AB71834}"/>
              </a:ext>
            </a:extLst>
          </p:cNvPr>
          <p:cNvCxnSpPr>
            <a:cxnSpLocks/>
            <a:stCxn id="123" idx="3"/>
            <a:endCxn id="5" idx="1"/>
          </p:cNvCxnSpPr>
          <p:nvPr/>
        </p:nvCxnSpPr>
        <p:spPr>
          <a:xfrm>
            <a:off x="3084837" y="1825370"/>
            <a:ext cx="1338729" cy="78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486CBC9B-51B1-4AFF-A1F0-4C434706039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085612" y="2117491"/>
            <a:ext cx="0" cy="2282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EED613C9-C03A-42F2-A17A-E11F0EBEEE88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348920" y="3916092"/>
            <a:ext cx="365138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FB9B0852-B854-43B5-A66E-7FEDBA382CB7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H="1" flipV="1">
            <a:off x="9007578" y="4200382"/>
            <a:ext cx="1" cy="34938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连接符: 肘形 162">
            <a:extLst>
              <a:ext uri="{FF2B5EF4-FFF2-40B4-BE49-F238E27FC236}">
                <a16:creationId xmlns:a16="http://schemas.microsoft.com/office/drawing/2014/main" id="{ED493EC1-8E3F-419E-97BD-3E66FABD935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900404" y="2149248"/>
            <a:ext cx="1645725" cy="403989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连接符: 肘形 171">
            <a:extLst>
              <a:ext uri="{FF2B5EF4-FFF2-40B4-BE49-F238E27FC236}">
                <a16:creationId xmlns:a16="http://schemas.microsoft.com/office/drawing/2014/main" id="{A56DE5D1-1EA0-4DB1-B896-7B38795A826D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5747657" y="1480042"/>
            <a:ext cx="654483" cy="353159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连接符: 肘形 174">
            <a:extLst>
              <a:ext uri="{FF2B5EF4-FFF2-40B4-BE49-F238E27FC236}">
                <a16:creationId xmlns:a16="http://schemas.microsoft.com/office/drawing/2014/main" id="{8B48BEDC-6507-4A55-B39D-BFBE319DE28E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5747657" y="1833201"/>
            <a:ext cx="646009" cy="316047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矩形 177">
            <a:extLst>
              <a:ext uri="{FF2B5EF4-FFF2-40B4-BE49-F238E27FC236}">
                <a16:creationId xmlns:a16="http://schemas.microsoft.com/office/drawing/2014/main" id="{270591FE-EF52-4428-8F8F-D358FA436976}"/>
              </a:ext>
            </a:extLst>
          </p:cNvPr>
          <p:cNvSpPr/>
          <p:nvPr/>
        </p:nvSpPr>
        <p:spPr>
          <a:xfrm>
            <a:off x="6402140" y="2556589"/>
            <a:ext cx="1506738" cy="5519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Inclusion  Shape Factor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9" name="连接符: 肘形 178">
            <a:extLst>
              <a:ext uri="{FF2B5EF4-FFF2-40B4-BE49-F238E27FC236}">
                <a16:creationId xmlns:a16="http://schemas.microsoft.com/office/drawing/2014/main" id="{03F33F8E-EA10-4849-BBBA-4A13DB5E4855}"/>
              </a:ext>
            </a:extLst>
          </p:cNvPr>
          <p:cNvCxnSpPr>
            <a:cxnSpLocks/>
            <a:stCxn id="6" idx="3"/>
            <a:endCxn id="178" idx="1"/>
          </p:cNvCxnSpPr>
          <p:nvPr/>
        </p:nvCxnSpPr>
        <p:spPr>
          <a:xfrm>
            <a:off x="5747657" y="2714366"/>
            <a:ext cx="654483" cy="118187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>
            <a:extLst>
              <a:ext uri="{FF2B5EF4-FFF2-40B4-BE49-F238E27FC236}">
                <a16:creationId xmlns:a16="http://schemas.microsoft.com/office/drawing/2014/main" id="{09A58001-DECB-4A51-9D4C-159520AC4612}"/>
              </a:ext>
            </a:extLst>
          </p:cNvPr>
          <p:cNvSpPr/>
          <p:nvPr/>
        </p:nvSpPr>
        <p:spPr>
          <a:xfrm>
            <a:off x="9530094" y="2205544"/>
            <a:ext cx="1514299" cy="69538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Algae Attachment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4" name="连接符: 肘形 183">
            <a:extLst>
              <a:ext uri="{FF2B5EF4-FFF2-40B4-BE49-F238E27FC236}">
                <a16:creationId xmlns:a16="http://schemas.microsoft.com/office/drawing/2014/main" id="{F9C305A8-E0E9-4E81-9AED-8A76ACDFAC8E}"/>
              </a:ext>
            </a:extLst>
          </p:cNvPr>
          <p:cNvCxnSpPr>
            <a:cxnSpLocks/>
            <a:stCxn id="183" idx="2"/>
            <a:endCxn id="5" idx="1"/>
          </p:cNvCxnSpPr>
          <p:nvPr/>
        </p:nvCxnSpPr>
        <p:spPr>
          <a:xfrm rot="5400000" flipH="1">
            <a:off x="6821540" y="-564773"/>
            <a:ext cx="1067729" cy="5863678"/>
          </a:xfrm>
          <a:prstGeom prst="bentConnector4">
            <a:avLst>
              <a:gd name="adj1" fmla="val -45063"/>
              <a:gd name="adj2" fmla="val 103899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连接符: 肘形 201">
            <a:extLst>
              <a:ext uri="{FF2B5EF4-FFF2-40B4-BE49-F238E27FC236}">
                <a16:creationId xmlns:a16="http://schemas.microsoft.com/office/drawing/2014/main" id="{0C49CA6A-1581-43E8-94BA-9D0F694DACEA}"/>
              </a:ext>
            </a:extLst>
          </p:cNvPr>
          <p:cNvCxnSpPr>
            <a:cxnSpLocks/>
            <a:stCxn id="178" idx="2"/>
          </p:cNvCxnSpPr>
          <p:nvPr/>
        </p:nvCxnSpPr>
        <p:spPr>
          <a:xfrm rot="5400000">
            <a:off x="5470832" y="1974486"/>
            <a:ext cx="550646" cy="2818708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连接符: 肘形 215">
            <a:extLst>
              <a:ext uri="{FF2B5EF4-FFF2-40B4-BE49-F238E27FC236}">
                <a16:creationId xmlns:a16="http://schemas.microsoft.com/office/drawing/2014/main" id="{19BCF477-BA68-46AF-ACF4-AFFB3A984127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5747656" y="833197"/>
            <a:ext cx="646010" cy="109623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F0CC77A8-F38B-4AB4-990A-D4E42E3CFB09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6758045" y="4834053"/>
            <a:ext cx="1587488" cy="14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连接符: 肘形 276">
            <a:extLst>
              <a:ext uri="{FF2B5EF4-FFF2-40B4-BE49-F238E27FC236}">
                <a16:creationId xmlns:a16="http://schemas.microsoft.com/office/drawing/2014/main" id="{F9BC695D-2D50-49AB-BA37-700B56614CE0}"/>
              </a:ext>
            </a:extLst>
          </p:cNvPr>
          <p:cNvCxnSpPr>
            <a:cxnSpLocks/>
            <a:stCxn id="15" idx="2"/>
            <a:endCxn id="116" idx="1"/>
          </p:cNvCxnSpPr>
          <p:nvPr/>
        </p:nvCxnSpPr>
        <p:spPr>
          <a:xfrm rot="5400000" flipH="1">
            <a:off x="2566761" y="-356338"/>
            <a:ext cx="5327805" cy="7553829"/>
          </a:xfrm>
          <a:prstGeom prst="bentConnector4">
            <a:avLst>
              <a:gd name="adj1" fmla="val -10993"/>
              <a:gd name="adj2" fmla="val 108675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连接符: 肘形 288">
            <a:extLst>
              <a:ext uri="{FF2B5EF4-FFF2-40B4-BE49-F238E27FC236}">
                <a16:creationId xmlns:a16="http://schemas.microsoft.com/office/drawing/2014/main" id="{6E3690AF-6000-4687-A76D-5E7766DAB99F}"/>
              </a:ext>
            </a:extLst>
          </p:cNvPr>
          <p:cNvCxnSpPr>
            <a:cxnSpLocks/>
            <a:stCxn id="18" idx="2"/>
            <a:endCxn id="116" idx="1"/>
          </p:cNvCxnSpPr>
          <p:nvPr/>
        </p:nvCxnSpPr>
        <p:spPr>
          <a:xfrm rot="5400000" flipH="1">
            <a:off x="3589288" y="-1378866"/>
            <a:ext cx="5655835" cy="9926914"/>
          </a:xfrm>
          <a:prstGeom prst="bentConnector4">
            <a:avLst>
              <a:gd name="adj1" fmla="val -4702"/>
              <a:gd name="adj2" fmla="val 106533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矩形 293">
            <a:extLst>
              <a:ext uri="{FF2B5EF4-FFF2-40B4-BE49-F238E27FC236}">
                <a16:creationId xmlns:a16="http://schemas.microsoft.com/office/drawing/2014/main" id="{418E82C1-A41C-42CF-9E2B-B456785A13F6}"/>
              </a:ext>
            </a:extLst>
          </p:cNvPr>
          <p:cNvSpPr/>
          <p:nvPr/>
        </p:nvSpPr>
        <p:spPr>
          <a:xfrm>
            <a:off x="1254083" y="5183927"/>
            <a:ext cx="1720742" cy="67801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Surface</a:t>
            </a:r>
            <a:endParaRPr lang="en-US" altLang="zh-CN" sz="2000" b="1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algn="ctr"/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Chlorophyll-a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3287767A-11F2-4543-8332-46D27AF86DA5}"/>
              </a:ext>
            </a:extLst>
          </p:cNvPr>
          <p:cNvCxnSpPr>
            <a:cxnSpLocks/>
            <a:stCxn id="294" idx="0"/>
            <a:endCxn id="123" idx="2"/>
          </p:cNvCxnSpPr>
          <p:nvPr/>
        </p:nvCxnSpPr>
        <p:spPr>
          <a:xfrm flipV="1">
            <a:off x="2114454" y="2275645"/>
            <a:ext cx="0" cy="290828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箭头连接符 300">
            <a:extLst>
              <a:ext uri="{FF2B5EF4-FFF2-40B4-BE49-F238E27FC236}">
                <a16:creationId xmlns:a16="http://schemas.microsoft.com/office/drawing/2014/main" id="{71886EA5-EAAC-47CB-AF1A-E8D90F9FFF77}"/>
              </a:ext>
            </a:extLst>
          </p:cNvPr>
          <p:cNvCxnSpPr>
            <a:cxnSpLocks/>
            <a:endCxn id="294" idx="2"/>
          </p:cNvCxnSpPr>
          <p:nvPr/>
        </p:nvCxnSpPr>
        <p:spPr>
          <a:xfrm flipV="1">
            <a:off x="2114454" y="5861938"/>
            <a:ext cx="0" cy="8187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34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38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Xiangfei</dc:creator>
  <cp:lastModifiedBy>Sun Xiangfei</cp:lastModifiedBy>
  <cp:revision>3</cp:revision>
  <dcterms:created xsi:type="dcterms:W3CDTF">2022-04-27T11:49:21Z</dcterms:created>
  <dcterms:modified xsi:type="dcterms:W3CDTF">2022-06-12T11:35:59Z</dcterms:modified>
</cp:coreProperties>
</file>