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9144000" cy="5143500" type="screen16x9"/>
  <p:notesSz cx="6858000" cy="9144000"/>
  <p:embeddedFontLst>
    <p:embeddedFont>
      <p:font typeface="Average" panose="020B0604020202020204" charset="0"/>
      <p:regular r:id="rId10"/>
    </p:embeddedFont>
    <p:embeddedFont>
      <p:font typeface="Oswald" panose="020B0604020202020204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ce288813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ce2888139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ce2888139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ce2888139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06723746d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06723746d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f5d9ca77ff4cc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f5d9ca77ff4cc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06723746d_6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06723746d_6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ce2888139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ce2888139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Tube Engine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Duck Trophy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1511325" y="1445850"/>
            <a:ext cx="2259900" cy="22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Puraj Desai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John Paul Valdez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Minxu Huang</a:t>
            </a:r>
            <a:br>
              <a:rPr lang="en" dirty="0"/>
            </a:br>
            <a:br>
              <a:rPr lang="en" dirty="0"/>
            </a:br>
            <a:endParaRPr dirty="0"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9050" y="889151"/>
            <a:ext cx="4485875" cy="336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4411" y="3761448"/>
            <a:ext cx="1077877" cy="80752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1714500" y="1833450"/>
            <a:ext cx="5715000" cy="14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CA" dirty="0"/>
              <a:t>Tube Engine is a tool used to design and create 2D games.</a:t>
            </a:r>
          </a:p>
          <a:p>
            <a:r>
              <a:rPr lang="en-CA" dirty="0"/>
              <a:t>Tube Engine uses C++ as the coding language and SFML as its graphics library.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DE0C32-4845-4651-A521-48B246E5B3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6750" y="0"/>
            <a:ext cx="1610500" cy="1610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1319400" y="1617145"/>
            <a:ext cx="3252600" cy="25933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CA" dirty="0"/>
              <a:t>System Requirements Test</a:t>
            </a:r>
          </a:p>
          <a:p>
            <a:r>
              <a:rPr lang="en-CA" dirty="0"/>
              <a:t>Audio Component</a:t>
            </a:r>
          </a:p>
          <a:p>
            <a:r>
              <a:rPr lang="en-CA" dirty="0"/>
              <a:t>Base Component</a:t>
            </a:r>
          </a:p>
          <a:p>
            <a:r>
              <a:rPr lang="en-CA" dirty="0"/>
              <a:t>Scene Graph Component</a:t>
            </a:r>
          </a:p>
          <a:p>
            <a:r>
              <a:rPr lang="en-CA" dirty="0"/>
              <a:t>Transform Component</a:t>
            </a:r>
          </a:p>
          <a:p>
            <a:r>
              <a:rPr lang="en-CA" dirty="0"/>
              <a:t>Manage Game Objects</a:t>
            </a:r>
          </a:p>
          <a:p>
            <a:r>
              <a:rPr lang="en-CA" dirty="0"/>
              <a:t>Physics System</a:t>
            </a:r>
          </a:p>
          <a:p>
            <a:r>
              <a:rPr lang="en-CA" dirty="0"/>
              <a:t>Input Handling</a:t>
            </a:r>
          </a:p>
          <a:p>
            <a:endParaRPr lang="en-CA" dirty="0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6950" y="176475"/>
            <a:ext cx="4490100" cy="9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296900" y="537850"/>
            <a:ext cx="5291700" cy="42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Updating the Wreck out engine of last semester from a scratch.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Troubling with what Professor actually wants and what we actually made it.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Integrating and working over the complex code we never knew we would be working on this semester.</a:t>
            </a: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5188" y="1795450"/>
            <a:ext cx="2943225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350" y="682675"/>
            <a:ext cx="5829300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/>
              <a:t>Demo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104</Words>
  <Application>Microsoft Office PowerPoint</Application>
  <PresentationFormat>On-screen Show (16:9)</PresentationFormat>
  <Paragraphs>20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Average</vt:lpstr>
      <vt:lpstr>Arial</vt:lpstr>
      <vt:lpstr>Oswald</vt:lpstr>
      <vt:lpstr>Slate</vt:lpstr>
      <vt:lpstr>Tube Engine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Tube Engine</dc:title>
  <cp:lastModifiedBy>Puraj Desai</cp:lastModifiedBy>
  <cp:revision>8</cp:revision>
  <dcterms:modified xsi:type="dcterms:W3CDTF">2019-02-28T18:20:56Z</dcterms:modified>
</cp:coreProperties>
</file>