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e288813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e288813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e288813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e288813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6723746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6723746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5d9ca77ff4cc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5d9ca77ff4cc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6723746d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6723746d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e28881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e28881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Duck Trophy Engine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Trophy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511325" y="1445850"/>
            <a:ext cx="22599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Puraj Desai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John Paul Valdez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Minxu Huang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050" y="889151"/>
            <a:ext cx="4485875" cy="336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411" y="3761448"/>
            <a:ext cx="1077877" cy="80752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14500" y="1833450"/>
            <a:ext cx="5715000" cy="14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Duck Trophy Engine is a tool used to design and create 2D games.</a:t>
            </a:r>
          </a:p>
          <a:p>
            <a:r>
              <a:rPr lang="en-CA" dirty="0"/>
              <a:t>Tube Engine uses C++ as the coding language and SFML as its graphics library.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E0C32-4845-4651-A521-48B246E5B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50" y="0"/>
            <a:ext cx="1610500" cy="161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319399" y="1617145"/>
            <a:ext cx="5928566" cy="2593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System Requirements Test</a:t>
            </a:r>
          </a:p>
          <a:p>
            <a:r>
              <a:rPr lang="en-CA" dirty="0"/>
              <a:t>Timer</a:t>
            </a:r>
          </a:p>
          <a:p>
            <a:r>
              <a:rPr lang="en-CA" dirty="0"/>
              <a:t>Audio Component</a:t>
            </a:r>
          </a:p>
          <a:p>
            <a:r>
              <a:rPr lang="en-CA" dirty="0"/>
              <a:t>Base Component</a:t>
            </a:r>
          </a:p>
          <a:p>
            <a:r>
              <a:rPr lang="en-CA" dirty="0"/>
              <a:t>Scene Graph Component (not fully implemented)</a:t>
            </a:r>
          </a:p>
          <a:p>
            <a:r>
              <a:rPr lang="en-CA" dirty="0"/>
              <a:t>Transform Component</a:t>
            </a:r>
          </a:p>
          <a:p>
            <a:r>
              <a:rPr lang="en-CA" dirty="0"/>
              <a:t>Physics System</a:t>
            </a:r>
          </a:p>
          <a:p>
            <a:r>
              <a:rPr lang="en-CA" dirty="0"/>
              <a:t>Input Handling</a:t>
            </a:r>
          </a:p>
          <a:p>
            <a:endParaRPr lang="en-CA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950" y="176475"/>
            <a:ext cx="4490100" cy="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96900" y="537850"/>
            <a:ext cx="5291700" cy="4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Restarting the engine from scratch since the engine from last semester was unusable.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Using the implement libraries into our project.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GitHub Conflicts.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188" y="1795450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682675"/>
            <a:ext cx="58293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91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Oswald</vt:lpstr>
      <vt:lpstr>Average</vt:lpstr>
      <vt:lpstr>Arial</vt:lpstr>
      <vt:lpstr>Slate</vt:lpstr>
      <vt:lpstr>Duck Trophy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 Engine</dc:title>
  <cp:lastModifiedBy>John Paul Valdez</cp:lastModifiedBy>
  <cp:revision>21</cp:revision>
  <dcterms:modified xsi:type="dcterms:W3CDTF">2019-03-04T00:28:28Z</dcterms:modified>
</cp:coreProperties>
</file>