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3a09519e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3a09519e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3a09519e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3a09519e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3a09519e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3a09519e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3a09519e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3a09519e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Проект приложения “Прогноз Погоды” на языке Python</a:t>
            </a:r>
            <a:endParaRPr sz="3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Подготовили студенты группы ИС-24:</a:t>
            </a:r>
            <a:br>
              <a:rPr lang="ru"/>
            </a:br>
            <a:r>
              <a:rPr lang="ru"/>
              <a:t>Медведев Иван и Пермяков Руслан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Дизайн нашего приложения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700" y="1109150"/>
            <a:ext cx="417458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Библиотеки 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11700" y="1295400"/>
            <a:ext cx="30708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Для создания дизайна приложения была использована библиотека PySide6. Мы выбрали именно эту библиотеку, т.к  она интуитивно понятна, можно легко позиционировать виджеты и у неё есть возможность работать с SVG файлами, при этом не так сильно нагружать приложение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Для отправки запросов на сервер мы использовали библиотеку request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150" y="314200"/>
            <a:ext cx="4046249" cy="233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2075" y="2795350"/>
            <a:ext cx="440037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7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API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838200" y="1272550"/>
            <a:ext cx="7391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Мы использовали API OpenWeatherMap. OpenWeatherMap — онлайн сервис, который предоставляет платный (есть функционально ограниченная бесплатная версия, которую мы в данный момент используем) API для доступа к данным о текущей погоде, прогнозам и историческим данным.API предоставляет данные о погоде в быстром и удобном виде. С помощью этой API можно получить доступ к текущим данным о погоде для любого места на Земле, включая более 200 000 городов!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5137" y="3185300"/>
            <a:ext cx="3097525" cy="11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Практическая ценность и оригинальность 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758250" y="1099650"/>
            <a:ext cx="7627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Наше приложение имеет практическую ценность т.к всем интересен прогноз погоды на ближайшее время и быть готовыми к изменениям климатический условий. Например выходя из работы или путешествие в другой город, чтобы точно знать, что ты не попал под дождь или грозу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Все изображения формата SVG мы делали сами в программе FIGMA. Приложение интуитивно понятно и удобно в использовании.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325" y="3178700"/>
            <a:ext cx="164782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4625" y="3040944"/>
            <a:ext cx="1577838" cy="1871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12" y="3090175"/>
            <a:ext cx="1654550" cy="16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4750" y="3013320"/>
            <a:ext cx="1577850" cy="1899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