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a09519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a09519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276f7d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276f7d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a09519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a09519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a09519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3a09519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a09519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a09519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276f7d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276f7d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Проект приложения “Прогноз Погоды” на языке Python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студент группы ИС-24:</a:t>
            </a:r>
            <a:br>
              <a:rPr lang="ru"/>
            </a:br>
            <a:r>
              <a:rPr lang="ru"/>
              <a:t>Пермяков Руслан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650" y="1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моего приложения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187" y="802000"/>
            <a:ext cx="3891600" cy="4094400"/>
          </a:xfrm>
          <a:prstGeom prst="roundRect">
            <a:avLst>
              <a:gd fmla="val 311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75" y="817863"/>
            <a:ext cx="4109700" cy="38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01800" y="670625"/>
            <a:ext cx="39234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Поле с поисковым запросом, для показа погоды в городе, который нам нужен. При вводе пустого поля или неправильного ввода города, будет показан всплывающий текст “Город не найден”. Наименования город принимает как на английском, так и на русском языках.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75" y="2202550"/>
            <a:ext cx="3173100" cy="2515200"/>
          </a:xfrm>
          <a:prstGeom prst="roundRect">
            <a:avLst>
              <a:gd fmla="val 3425" name="adj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01800" y="2518100"/>
            <a:ext cx="334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Динамически изменяемые данные, взависимости от текущей погоды.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Картинка текущей погоды также изменяется.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4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ценность и оригинальность 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58250" y="854873"/>
            <a:ext cx="7627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Моё приложение имеет практическую ценность т.к всем интересен прогноз погоды на ближайшее время и быть готовыми к изменениям климатический условий. Например выходя из работы или путешествие в другой город, чтобы точно знать, что ты не попал под дождь или грозу.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Также можно сказать, что данное приложение принимает запросы в поисковой строке, как на английском, так и на русском языке. 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Все изображения формата SVG я делал сам в программе FIGMA. Приложение интуитивно понятно и удобно в использовании.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50" y="3644875"/>
            <a:ext cx="621900" cy="102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662" y="3744774"/>
            <a:ext cx="1025700" cy="9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225" y="3744775"/>
            <a:ext cx="1193700" cy="9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763" y="3744775"/>
            <a:ext cx="864300" cy="9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1950" y="3744776"/>
            <a:ext cx="1359300" cy="9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66225"/>
            <a:ext cx="17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2050" y="929825"/>
            <a:ext cx="3070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Для создания дизайна приложения была использована библиотека PySide6. Я выбрал именно эту библиотеку, т.к  она интуитивно понятна, можно легко позиционировать виджеты и у неё есть возможность работать с SVG файлами, при этом не так сильно нагружать приложение.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Ну и а также, стилизация идёт через CSS-свойства, от чего становится удобнее во много раз.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Для отправки запросов на сервер я использовал библиотеку request, а затем полученный ответ конвертировал в JSON формат.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137" y="266225"/>
            <a:ext cx="4046249" cy="2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125" y="2774325"/>
            <a:ext cx="44003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96125" y="785250"/>
            <a:ext cx="73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Я использовал API OpenWeatherMap. OpenWeatherMap — онлайн сервис, который предоставляет платный (есть функционально ограниченная бесплатная версия, которую я в данный момент использую) API для доступа к данным о текущей погоде, прогнозам и историческим данным. API предоставляет данные о погоде в быстром и удобном виде. С помощью этой API можно получить доступ к текущим данным о погоде для любого места на Земле, включая более 200 000 городов!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Использовать эту API можно при регистрации на сайте и получении API-KEY.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800" y="2934850"/>
            <a:ext cx="3626400" cy="190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Чему я научился в ходе проекта?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54400" y="1166250"/>
            <a:ext cx="319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 ходе данного проекта я научился стилизации и общей концепции создания приложения</a:t>
            </a: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на Python-приложения.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</a:t>
            </a:r>
            <a:r>
              <a:rPr lang="ru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также принимать и обрабатывать GET-запросы в Python, для динамического отображения и изменения контента.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350" y="1166250"/>
            <a:ext cx="4685949" cy="345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