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34D8E-9FA3-4997-9B8B-CBBB06DA34EC}" v="804" dt="2022-01-26T23:07:24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12" d="100"/>
          <a:sy n="112" d="100"/>
        </p:scale>
        <p:origin x="52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5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E210D5-DCF3-48C4-AFC2-E56A498A98F8}" type="datetime1">
              <a:rPr lang="hu-HU" smtClean="0"/>
              <a:t>2022. 01. 26.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B76F72-1760-48D0-8843-7277CDB3F293}" type="datetime1">
              <a:rPr lang="hu-HU" noProof="0" smtClean="0"/>
              <a:t>2022. 01. 26.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églalap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384544-D3AD-4189-B597-61453BE04C51}" type="datetime1">
              <a:rPr lang="hu-HU" noProof="0" smtClean="0"/>
              <a:t>2022. 01. 26.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hu-HU" noProof="0" smtClean="0"/>
              <a:t>‹#›</a:t>
            </a:fld>
            <a:endParaRPr lang="hu-HU" noProof="0"/>
          </a:p>
        </p:txBody>
      </p:sp>
      <p:sp>
        <p:nvSpPr>
          <p:cNvPr id="13" name="Szövegdoboz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hu-HU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églalap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zövegdoboz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hu-H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E68FB3-1598-47EB-B325-43980836DD6B}" type="datetime1">
              <a:rPr lang="hu-HU" noProof="0" smtClean="0"/>
              <a:t>2022. 01. 26.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églalap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zövegdoboz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hu-H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C2DF5-C39A-4C40-927B-29A1407A6768}" type="datetime1">
              <a:rPr lang="hu-HU" noProof="0" smtClean="0"/>
              <a:t>2022. 01. 26.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églalap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églalap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33C37-6CF6-41FB-8498-1C84A2E9E8A3}" type="datetime1">
              <a:rPr lang="hu-HU" noProof="0" smtClean="0"/>
              <a:t>2022. 01. 26.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hu-HU" noProof="0" smtClean="0"/>
              <a:t>‹#›</a:t>
            </a:fld>
            <a:endParaRPr lang="hu-HU" noProof="0"/>
          </a:p>
        </p:txBody>
      </p:sp>
      <p:sp>
        <p:nvSpPr>
          <p:cNvPr id="7" name="Szövegdoboz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hu-H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églalap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Téglalap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Szövegdoboz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hu-H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77B271-3219-4800-AD16-42452F8EB585}" type="datetime1">
              <a:rPr lang="hu-HU" noProof="0" smtClean="0"/>
              <a:t>2022. 01. 26.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églalap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Téglalap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5B6EF-B708-4CB3-B4CC-9E1A44F00DF8}" type="datetime1">
              <a:rPr lang="hu-HU" noProof="0" smtClean="0"/>
              <a:t>2022. 01. 26.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hu-HU" noProof="0" smtClean="0"/>
              <a:t>‹#›</a:t>
            </a:fld>
            <a:endParaRPr lang="hu-HU" noProof="0"/>
          </a:p>
        </p:txBody>
      </p:sp>
      <p:sp>
        <p:nvSpPr>
          <p:cNvPr id="10" name="Szövegdoboz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hu-H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églalap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églalap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Szövegdoboz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hu-H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3DC36A-702E-48FB-B78F-D0CC240E9D0E}" type="datetime1">
              <a:rPr lang="hu-HU" noProof="0" smtClean="0"/>
              <a:t>2022. 01. 26.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églalap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DB0310-CCE7-49D1-BC3E-E0FDB9A72409}" type="datetime1">
              <a:rPr lang="hu-HU" noProof="0" smtClean="0"/>
              <a:t>2022. 01. 26.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hu-HU" noProof="0" smtClean="0"/>
              <a:t>‹#›</a:t>
            </a:fld>
            <a:endParaRPr lang="hu-HU" noProof="0"/>
          </a:p>
        </p:txBody>
      </p:sp>
      <p:sp>
        <p:nvSpPr>
          <p:cNvPr id="8" name="Szövegdoboz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hu-H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églalap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églalap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09C093-28DA-41DB-8A1F-1C3DA20799CB}" type="datetime1">
              <a:rPr lang="hu-HU" noProof="0" smtClean="0"/>
              <a:t>2022. 01. 26.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églalap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Téglalap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Szövegdoboz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hu-H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0C5C6B-99B3-407D-9AAA-192D8579624F}" type="datetime1">
              <a:rPr lang="hu-HU" noProof="0" smtClean="0"/>
              <a:t>2022. 01. 26.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églalap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Téglalap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hu-HU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hu-HU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100918-D76C-417F-9B20-2341189E5A79}" type="datetime1">
              <a:rPr lang="hu-HU" noProof="0" smtClean="0"/>
              <a:t>2022. 01. 26.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  <a:p>
            <a:pPr lvl="5" rtl="0"/>
            <a:r>
              <a:rPr lang="hu-HU" noProof="0"/>
              <a:t>Hatodik szint</a:t>
            </a:r>
          </a:p>
          <a:p>
            <a:pPr lvl="6" rtl="0"/>
            <a:r>
              <a:rPr lang="hu-HU" noProof="0"/>
              <a:t>Hetedik szint</a:t>
            </a:r>
          </a:p>
          <a:p>
            <a:pPr lvl="7" rtl="0"/>
            <a:r>
              <a:rPr lang="hu-HU" noProof="0"/>
              <a:t>Nyolcadik szint</a:t>
            </a:r>
          </a:p>
          <a:p>
            <a:pPr lvl="8" rtl="0"/>
            <a:r>
              <a:rPr lang="hu-HU" noProof="0"/>
              <a:t>Kilencedik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A7F39D87-6F3B-4E9C-A2D4-87B27249C862}" type="datetime1">
              <a:rPr lang="hu-HU" noProof="0" smtClean="0"/>
              <a:t>2022. 01. 26.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hu-HU" noProof="0" smtClean="0"/>
              <a:t>‹#›</a:t>
            </a:fld>
            <a:endParaRPr lang="hu-HU" noProof="0"/>
          </a:p>
        </p:txBody>
      </p:sp>
      <p:sp>
        <p:nvSpPr>
          <p:cNvPr id="57" name="Téglalap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hu-HU" dirty="0">
                <a:cs typeface="Arial"/>
              </a:rPr>
              <a:t>Mobilezközök és alkalmazások projekt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hu-HU" dirty="0">
                <a:cs typeface="Arial"/>
              </a:rPr>
              <a:t>Márton József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C4DB37-2E66-49EA-BB4C-C2902112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Arial"/>
              </a:rPr>
              <a:t>Bevezető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2CFF43-ED8E-47BB-A8D9-D631AD77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hu-HU" dirty="0">
                <a:cs typeface="Arial"/>
              </a:rPr>
              <a:t>Az elkészült alkalmazás lehetővé teszi egy adatbázis adatainak lekérdezését és módosítását (</a:t>
            </a:r>
            <a:r>
              <a:rPr lang="hu-HU" dirty="0" err="1">
                <a:cs typeface="Arial"/>
              </a:rPr>
              <a:t>Crud</a:t>
            </a:r>
            <a:r>
              <a:rPr lang="hu-HU" dirty="0">
                <a:cs typeface="Arial"/>
              </a:rPr>
              <a:t>) egy mobil ezközről, korábban megírt Php </a:t>
            </a:r>
            <a:r>
              <a:rPr lang="hu-HU" dirty="0" err="1">
                <a:cs typeface="Arial"/>
              </a:rPr>
              <a:t>backendel</a:t>
            </a:r>
            <a:r>
              <a:rPr lang="hu-HU" dirty="0">
                <a:cs typeface="Arial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04504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777AAB-0118-47B0-8DA2-AD5EC5E2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Arial"/>
              </a:rPr>
              <a:t>Belépés és regisztráció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0A64B5-9929-41BF-9384-E3CBA5009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4590565" cy="4053584"/>
          </a:xfrm>
        </p:spPr>
        <p:txBody>
          <a:bodyPr/>
          <a:lstStyle/>
          <a:p>
            <a:pPr marL="344170" indent="-344170"/>
            <a:r>
              <a:rPr lang="hu-HU" dirty="0">
                <a:cs typeface="Arial"/>
              </a:rPr>
              <a:t>Az alkalmazás lehetővé teszi a regisztrációt és belépést, </a:t>
            </a:r>
            <a:r>
              <a:rPr lang="hu-HU" dirty="0" err="1">
                <a:cs typeface="Arial"/>
              </a:rPr>
              <a:t>bearer</a:t>
            </a:r>
            <a:r>
              <a:rPr lang="hu-HU" dirty="0">
                <a:cs typeface="Arial"/>
              </a:rPr>
              <a:t> </a:t>
            </a:r>
            <a:r>
              <a:rPr lang="hu-HU" dirty="0" err="1">
                <a:cs typeface="Arial"/>
              </a:rPr>
              <a:t>token</a:t>
            </a:r>
            <a:r>
              <a:rPr lang="hu-HU" dirty="0">
                <a:cs typeface="Arial"/>
              </a:rPr>
              <a:t> hitelesítéssel.</a:t>
            </a:r>
          </a:p>
          <a:p>
            <a:pPr marL="344170" indent="-344170"/>
            <a:r>
              <a:rPr lang="hu-HU" dirty="0">
                <a:cs typeface="Arial"/>
              </a:rPr>
              <a:t>A validációt a backend végzi és az esetleges hibaüzeneteket is visszaadja, ezért a belépéshez készítettem egy </a:t>
            </a:r>
            <a:r>
              <a:rPr lang="hu-HU" dirty="0" err="1">
                <a:cs typeface="Arial"/>
              </a:rPr>
              <a:t>User</a:t>
            </a:r>
            <a:r>
              <a:rPr lang="hu-HU" dirty="0">
                <a:cs typeface="Arial"/>
              </a:rPr>
              <a:t> modellt és egy válasz (</a:t>
            </a:r>
            <a:r>
              <a:rPr lang="hu-HU" dirty="0" err="1">
                <a:cs typeface="Arial"/>
              </a:rPr>
              <a:t>UserResp</a:t>
            </a:r>
            <a:r>
              <a:rPr lang="hu-HU" dirty="0">
                <a:cs typeface="Arial"/>
              </a:rPr>
              <a:t>) modellt is. </a:t>
            </a:r>
          </a:p>
          <a:p>
            <a:pPr marL="344170" indent="-344170"/>
            <a:endParaRPr lang="hu-HU" dirty="0">
              <a:cs typeface="Arial"/>
            </a:endParaRP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5E3EA6D9-F619-421F-871F-C22B160E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682" y="1854820"/>
            <a:ext cx="1971832" cy="43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0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7ADB67-54C7-49CA-A468-CE457ACA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Arial"/>
              </a:rPr>
              <a:t>Kategóriák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C67950-1EEB-4F1A-A2CC-765F6BE9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209" y="1847677"/>
            <a:ext cx="3940077" cy="4341657"/>
          </a:xfrm>
        </p:spPr>
        <p:txBody>
          <a:bodyPr/>
          <a:lstStyle/>
          <a:p>
            <a:pPr marL="344170" indent="-344170"/>
            <a:r>
              <a:rPr lang="hu-HU" dirty="0">
                <a:cs typeface="Arial"/>
              </a:rPr>
              <a:t>A felhasználókhoz hasonlóan, a kategóriák is feldolgozását is egy külön modell segítségével végeztem el (</a:t>
            </a:r>
            <a:r>
              <a:rPr lang="hu-HU" dirty="0" err="1">
                <a:cs typeface="Arial"/>
              </a:rPr>
              <a:t>CategoryResp</a:t>
            </a:r>
            <a:r>
              <a:rPr lang="hu-HU" dirty="0">
                <a:cs typeface="Arial"/>
              </a:rPr>
              <a:t>), megjelenítésre </a:t>
            </a:r>
            <a:r>
              <a:rPr lang="hu-HU" dirty="0" err="1">
                <a:cs typeface="Arial"/>
              </a:rPr>
              <a:t>RecycleView</a:t>
            </a:r>
            <a:r>
              <a:rPr lang="hu-HU" dirty="0">
                <a:cs typeface="Arial"/>
              </a:rPr>
              <a:t>-t használtam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998E51BB-9BF1-4B3D-8E86-5DCA8BD00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089" y="1938454"/>
            <a:ext cx="191723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7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ACFEBA-BF48-499F-AAAE-6A081A20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Arial"/>
              </a:rPr>
              <a:t>Termékek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31FE4C-6CB1-4019-A0EA-D599DBB8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3085150" cy="4174388"/>
          </a:xfrm>
        </p:spPr>
        <p:txBody>
          <a:bodyPr/>
          <a:lstStyle/>
          <a:p>
            <a:pPr marL="344170" indent="-344170"/>
            <a:r>
              <a:rPr lang="hu-HU" dirty="0">
                <a:cs typeface="Arial"/>
              </a:rPr>
              <a:t>Termékek oldal listában megjeleníti az adatbázisban lévő elemeket, keresni is lehet, illetve a menüben található ikonok segítségével új terméket hozzáadni vagy törölni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DF585101-661C-4AF9-868F-26D6F5E4B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202" y="1882698"/>
            <a:ext cx="1895694" cy="4114800"/>
          </a:xfrm>
          <a:prstGeom prst="rect">
            <a:avLst/>
          </a:prstGeom>
        </p:spPr>
      </p:pic>
      <p:pic>
        <p:nvPicPr>
          <p:cNvPr id="5" name="Kép 5">
            <a:extLst>
              <a:ext uri="{FF2B5EF4-FFF2-40B4-BE49-F238E27FC236}">
                <a16:creationId xmlns:a16="http://schemas.microsoft.com/office/drawing/2014/main" id="{8CEB4F77-EDC8-42E2-84C1-7B332614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711" y="1882698"/>
            <a:ext cx="186321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6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D96908-9493-4FF2-97D2-F0442909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Arial"/>
              </a:rPr>
              <a:t>Termék hozzáadás</a:t>
            </a:r>
            <a:endParaRPr lang="hu-HU" dirty="0" err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E1763D-1377-48AF-A858-AB6CDD09B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916" y="1541018"/>
            <a:ext cx="4042297" cy="4583267"/>
          </a:xfrm>
        </p:spPr>
        <p:txBody>
          <a:bodyPr/>
          <a:lstStyle/>
          <a:p>
            <a:pPr marL="344170" indent="-344170"/>
            <a:r>
              <a:rPr lang="hu-HU" dirty="0">
                <a:cs typeface="Arial"/>
              </a:rPr>
              <a:t>Hasonlóan a regisztrációhoz, a validációt a backend végzi, és a hibaüzeneteket is visszaküldi, ezért a válasz feldolgozására és megjelenítésére fektettem hangsúlyt. Ezt egy válasz modell segítségével oldottam meg (</a:t>
            </a:r>
            <a:r>
              <a:rPr lang="hu-HU" dirty="0" err="1">
                <a:cs typeface="Arial"/>
              </a:rPr>
              <a:t>ProductResp</a:t>
            </a:r>
            <a:r>
              <a:rPr lang="hu-HU" dirty="0">
                <a:cs typeface="Arial"/>
              </a:rPr>
              <a:t>)</a:t>
            </a:r>
          </a:p>
        </p:txBody>
      </p:sp>
      <p:pic>
        <p:nvPicPr>
          <p:cNvPr id="4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0CDEB3BB-D9B1-40A5-9073-ADC55E9CB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782" y="1845527"/>
            <a:ext cx="193194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6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398302-0FB6-4225-8F01-6C006FD3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cs typeface="Arial"/>
              </a:rPr>
              <a:t>Termék törlés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9B0A09-EB0F-4B76-A00A-B8560F3B2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4674199" cy="4481047"/>
          </a:xfrm>
        </p:spPr>
        <p:txBody>
          <a:bodyPr/>
          <a:lstStyle/>
          <a:p>
            <a:pPr marL="344170" indent="-344170"/>
            <a:r>
              <a:rPr lang="hu-HU" dirty="0">
                <a:cs typeface="Arial"/>
              </a:rPr>
              <a:t>Termék törlése oldalon, egy egyszerű listában megjelennek a termékazonosítók, egy elem hosszú érintésével megjelenik egy menü, a törlést elindító menüelemmel.</a:t>
            </a: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8A8F7571-E4BF-4B8C-8C70-91BEDCDE9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087" y="2170771"/>
            <a:ext cx="195338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4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7C9363-B0FD-449E-B554-DB64D65B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637" y="3094056"/>
            <a:ext cx="7958331" cy="1077229"/>
          </a:xfrm>
        </p:spPr>
        <p:txBody>
          <a:bodyPr/>
          <a:lstStyle/>
          <a:p>
            <a:r>
              <a:rPr lang="hu-HU" dirty="0">
                <a:cs typeface="Arial"/>
              </a:rPr>
              <a:t>Köszönöm a figyelmet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2306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Szélesvásznú</PresentationFormat>
  <Paragraphs>1</Paragraphs>
  <Slides>8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Madison</vt:lpstr>
      <vt:lpstr>Mobilezközök és alkalmazások projekt</vt:lpstr>
      <vt:lpstr>Bevezető</vt:lpstr>
      <vt:lpstr>Belépés és regisztráció</vt:lpstr>
      <vt:lpstr>Kategóriák</vt:lpstr>
      <vt:lpstr>Termékek</vt:lpstr>
      <vt:lpstr>Termék hozzáadás</vt:lpstr>
      <vt:lpstr>Termék törlés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/>
  <cp:revision>164</cp:revision>
  <dcterms:created xsi:type="dcterms:W3CDTF">2022-01-26T22:39:36Z</dcterms:created>
  <dcterms:modified xsi:type="dcterms:W3CDTF">2022-01-26T23:08:09Z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