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9" r:id="rId5"/>
    <p:sldId id="264" r:id="rId6"/>
    <p:sldId id="266" r:id="rId7"/>
    <p:sldId id="277" r:id="rId8"/>
    <p:sldId id="257" r:id="rId9"/>
    <p:sldId id="272" r:id="rId10"/>
    <p:sldId id="273" r:id="rId11"/>
    <p:sldId id="274" r:id="rId12"/>
    <p:sldId id="275" r:id="rId13"/>
    <p:sldId id="258" r:id="rId14"/>
    <p:sldId id="278" r:id="rId15"/>
    <p:sldId id="260" r:id="rId16"/>
    <p:sldId id="261" r:id="rId17"/>
    <p:sldId id="262" r:id="rId18"/>
    <p:sldId id="276" r:id="rId19"/>
    <p:sldId id="25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965B9-6C1D-4B21-838C-909ACEA2E50C}" v="15" dt="2024-12-11T18:39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ar1981 abavi" userId="70762cce7dde79f3" providerId="LiveId" clId="{233965B9-6C1D-4B21-838C-909ACEA2E50C}"/>
    <pc:docChg chg="undo custSel addSld delSld modSld">
      <pc:chgData name="bahar1981 abavi" userId="70762cce7dde79f3" providerId="LiveId" clId="{233965B9-6C1D-4B21-838C-909ACEA2E50C}" dt="2024-12-12T07:40:45.355" v="98" actId="47"/>
      <pc:docMkLst>
        <pc:docMk/>
      </pc:docMkLst>
      <pc:sldChg chg="modSp mod">
        <pc:chgData name="bahar1981 abavi" userId="70762cce7dde79f3" providerId="LiveId" clId="{233965B9-6C1D-4B21-838C-909ACEA2E50C}" dt="2024-12-11T18:39:52.666" v="95" actId="113"/>
        <pc:sldMkLst>
          <pc:docMk/>
          <pc:sldMk cId="4126696504" sldId="256"/>
        </pc:sldMkLst>
        <pc:spChg chg="mod">
          <ac:chgData name="bahar1981 abavi" userId="70762cce7dde79f3" providerId="LiveId" clId="{233965B9-6C1D-4B21-838C-909ACEA2E50C}" dt="2024-12-11T18:39:52.666" v="95" actId="113"/>
          <ac:spMkLst>
            <pc:docMk/>
            <pc:sldMk cId="4126696504" sldId="256"/>
            <ac:spMk id="2" creationId="{4EDE4D10-26A3-4F60-9F2C-01814889220B}"/>
          </ac:spMkLst>
        </pc:spChg>
      </pc:sldChg>
      <pc:sldChg chg="addSp modSp">
        <pc:chgData name="bahar1981 abavi" userId="70762cce7dde79f3" providerId="LiveId" clId="{233965B9-6C1D-4B21-838C-909ACEA2E50C}" dt="2024-12-11T18:38:42.005" v="72"/>
        <pc:sldMkLst>
          <pc:docMk/>
          <pc:sldMk cId="767092440" sldId="260"/>
        </pc:sldMkLst>
        <pc:picChg chg="add mod">
          <ac:chgData name="bahar1981 abavi" userId="70762cce7dde79f3" providerId="LiveId" clId="{233965B9-6C1D-4B21-838C-909ACEA2E50C}" dt="2024-12-11T18:38:42.005" v="72"/>
          <ac:picMkLst>
            <pc:docMk/>
            <pc:sldMk cId="767092440" sldId="260"/>
            <ac:picMk id="3" creationId="{A5A81215-67AE-5A68-67FA-6E5C886B0F00}"/>
          </ac:picMkLst>
        </pc:picChg>
      </pc:sldChg>
      <pc:sldChg chg="addSp modSp">
        <pc:chgData name="bahar1981 abavi" userId="70762cce7dde79f3" providerId="LiveId" clId="{233965B9-6C1D-4B21-838C-909ACEA2E50C}" dt="2024-12-11T18:38:45.924" v="73"/>
        <pc:sldMkLst>
          <pc:docMk/>
          <pc:sldMk cId="3816038266" sldId="261"/>
        </pc:sldMkLst>
        <pc:picChg chg="add mod">
          <ac:chgData name="bahar1981 abavi" userId="70762cce7dde79f3" providerId="LiveId" clId="{233965B9-6C1D-4B21-838C-909ACEA2E50C}" dt="2024-12-11T18:38:45.924" v="73"/>
          <ac:picMkLst>
            <pc:docMk/>
            <pc:sldMk cId="3816038266" sldId="261"/>
            <ac:picMk id="3" creationId="{D0D30DCC-3B09-F098-9D07-840B15354CD7}"/>
          </ac:picMkLst>
        </pc:picChg>
      </pc:sldChg>
      <pc:sldChg chg="addSp modSp">
        <pc:chgData name="bahar1981 abavi" userId="70762cce7dde79f3" providerId="LiveId" clId="{233965B9-6C1D-4B21-838C-909ACEA2E50C}" dt="2024-12-11T18:38:51.804" v="74"/>
        <pc:sldMkLst>
          <pc:docMk/>
          <pc:sldMk cId="2112594768" sldId="262"/>
        </pc:sldMkLst>
        <pc:picChg chg="add mod">
          <ac:chgData name="bahar1981 abavi" userId="70762cce7dde79f3" providerId="LiveId" clId="{233965B9-6C1D-4B21-838C-909ACEA2E50C}" dt="2024-12-11T18:38:51.804" v="74"/>
          <ac:picMkLst>
            <pc:docMk/>
            <pc:sldMk cId="2112594768" sldId="262"/>
            <ac:picMk id="3" creationId="{4ECA5437-136E-5198-F182-D1ADD65F7C37}"/>
          </ac:picMkLst>
        </pc:picChg>
      </pc:sldChg>
      <pc:sldChg chg="addSp modSp">
        <pc:chgData name="bahar1981 abavi" userId="70762cce7dde79f3" providerId="LiveId" clId="{233965B9-6C1D-4B21-838C-909ACEA2E50C}" dt="2024-12-11T18:37:46.101" v="64"/>
        <pc:sldMkLst>
          <pc:docMk/>
          <pc:sldMk cId="1507292316" sldId="264"/>
        </pc:sldMkLst>
        <pc:picChg chg="add mod">
          <ac:chgData name="bahar1981 abavi" userId="70762cce7dde79f3" providerId="LiveId" clId="{233965B9-6C1D-4B21-838C-909ACEA2E50C}" dt="2024-12-11T18:37:46.101" v="64"/>
          <ac:picMkLst>
            <pc:docMk/>
            <pc:sldMk cId="1507292316" sldId="264"/>
            <ac:picMk id="2" creationId="{F74FC4D3-3DAD-B619-C5C5-8B8F960C5868}"/>
          </ac:picMkLst>
        </pc:picChg>
      </pc:sldChg>
      <pc:sldChg chg="addSp modSp mod">
        <pc:chgData name="bahar1981 abavi" userId="70762cce7dde79f3" providerId="LiveId" clId="{233965B9-6C1D-4B21-838C-909ACEA2E50C}" dt="2024-12-11T18:37:51.437" v="65"/>
        <pc:sldMkLst>
          <pc:docMk/>
          <pc:sldMk cId="2416605092" sldId="266"/>
        </pc:sldMkLst>
        <pc:spChg chg="mod">
          <ac:chgData name="bahar1981 abavi" userId="70762cce7dde79f3" providerId="LiveId" clId="{233965B9-6C1D-4B21-838C-909ACEA2E50C}" dt="2024-12-11T18:30:14.336" v="1" actId="20577"/>
          <ac:spMkLst>
            <pc:docMk/>
            <pc:sldMk cId="2416605092" sldId="266"/>
            <ac:spMk id="4" creationId="{BCA1E24B-5AB4-19B1-306A-3EA9CDF53B98}"/>
          </ac:spMkLst>
        </pc:spChg>
        <pc:picChg chg="add mod">
          <ac:chgData name="bahar1981 abavi" userId="70762cce7dde79f3" providerId="LiveId" clId="{233965B9-6C1D-4B21-838C-909ACEA2E50C}" dt="2024-12-11T18:37:51.437" v="65"/>
          <ac:picMkLst>
            <pc:docMk/>
            <pc:sldMk cId="2416605092" sldId="266"/>
            <ac:picMk id="2" creationId="{11B73C78-E9C1-38B5-4DF5-761B0FCFBD2A}"/>
          </ac:picMkLst>
        </pc:picChg>
      </pc:sldChg>
      <pc:sldChg chg="addSp modSp mod">
        <pc:chgData name="bahar1981 abavi" userId="70762cce7dde79f3" providerId="LiveId" clId="{233965B9-6C1D-4B21-838C-909ACEA2E50C}" dt="2024-12-11T18:37:35.231" v="63"/>
        <pc:sldMkLst>
          <pc:docMk/>
          <pc:sldMk cId="2495766231" sldId="269"/>
        </pc:sldMkLst>
        <pc:spChg chg="mod">
          <ac:chgData name="bahar1981 abavi" userId="70762cce7dde79f3" providerId="LiveId" clId="{233965B9-6C1D-4B21-838C-909ACEA2E50C}" dt="2024-12-11T18:34:58.514" v="62" actId="20577"/>
          <ac:spMkLst>
            <pc:docMk/>
            <pc:sldMk cId="2495766231" sldId="269"/>
            <ac:spMk id="5" creationId="{30E51CDD-B58F-5A8E-F28C-A22AC87C4F4D}"/>
          </ac:spMkLst>
        </pc:spChg>
        <pc:picChg chg="add mod">
          <ac:chgData name="bahar1981 abavi" userId="70762cce7dde79f3" providerId="LiveId" clId="{233965B9-6C1D-4B21-838C-909ACEA2E50C}" dt="2024-12-11T18:37:35.231" v="63"/>
          <ac:picMkLst>
            <pc:docMk/>
            <pc:sldMk cId="2495766231" sldId="269"/>
            <ac:picMk id="2" creationId="{2A6EB157-981F-409D-1B6A-6B2C4F8F25BB}"/>
          </ac:picMkLst>
        </pc:picChg>
      </pc:sldChg>
      <pc:sldChg chg="addSp delSp modSp mod">
        <pc:chgData name="bahar1981 abavi" userId="70762cce7dde79f3" providerId="LiveId" clId="{233965B9-6C1D-4B21-838C-909ACEA2E50C}" dt="2024-12-12T04:43:09.421" v="96" actId="20577"/>
        <pc:sldMkLst>
          <pc:docMk/>
          <pc:sldMk cId="2115448782" sldId="271"/>
        </pc:sldMkLst>
        <pc:spChg chg="mod">
          <ac:chgData name="bahar1981 abavi" userId="70762cce7dde79f3" providerId="LiveId" clId="{233965B9-6C1D-4B21-838C-909ACEA2E50C}" dt="2024-12-11T18:32:43.415" v="8"/>
          <ac:spMkLst>
            <pc:docMk/>
            <pc:sldMk cId="2115448782" sldId="271"/>
            <ac:spMk id="2" creationId="{4EDE4D10-26A3-4F60-9F2C-01814889220B}"/>
          </ac:spMkLst>
        </pc:spChg>
        <pc:spChg chg="del">
          <ac:chgData name="bahar1981 abavi" userId="70762cce7dde79f3" providerId="LiveId" clId="{233965B9-6C1D-4B21-838C-909ACEA2E50C}" dt="2024-12-11T18:32:06.184" v="5" actId="478"/>
          <ac:spMkLst>
            <pc:docMk/>
            <pc:sldMk cId="2115448782" sldId="271"/>
            <ac:spMk id="3" creationId="{382F4DD4-FC7A-4185-905B-822A9F9E6D04}"/>
          </ac:spMkLst>
        </pc:spChg>
        <pc:spChg chg="add mod">
          <ac:chgData name="bahar1981 abavi" userId="70762cce7dde79f3" providerId="LiveId" clId="{233965B9-6C1D-4B21-838C-909ACEA2E50C}" dt="2024-12-12T04:43:09.421" v="96" actId="20577"/>
          <ac:spMkLst>
            <pc:docMk/>
            <pc:sldMk cId="2115448782" sldId="271"/>
            <ac:spMk id="7" creationId="{1FD32956-C05F-F92A-9D21-620085A3D201}"/>
          </ac:spMkLst>
        </pc:spChg>
        <pc:picChg chg="del">
          <ac:chgData name="bahar1981 abavi" userId="70762cce7dde79f3" providerId="LiveId" clId="{233965B9-6C1D-4B21-838C-909ACEA2E50C}" dt="2024-12-11T18:31:53.077" v="2" actId="478"/>
          <ac:picMkLst>
            <pc:docMk/>
            <pc:sldMk cId="2115448782" sldId="271"/>
            <ac:picMk id="6" creationId="{92F4BEAF-096A-38BC-F6BB-6FBDB77E7BCE}"/>
          </ac:picMkLst>
        </pc:picChg>
      </pc:sldChg>
      <pc:sldChg chg="addSp modSp">
        <pc:chgData name="bahar1981 abavi" userId="70762cce7dde79f3" providerId="LiveId" clId="{233965B9-6C1D-4B21-838C-909ACEA2E50C}" dt="2024-12-11T18:37:57.168" v="66"/>
        <pc:sldMkLst>
          <pc:docMk/>
          <pc:sldMk cId="1422517844" sldId="272"/>
        </pc:sldMkLst>
        <pc:picChg chg="add mod">
          <ac:chgData name="bahar1981 abavi" userId="70762cce7dde79f3" providerId="LiveId" clId="{233965B9-6C1D-4B21-838C-909ACEA2E50C}" dt="2024-12-11T18:37:57.168" v="66"/>
          <ac:picMkLst>
            <pc:docMk/>
            <pc:sldMk cId="1422517844" sldId="272"/>
            <ac:picMk id="3" creationId="{AEB7492F-2997-8A67-1993-5E9AEE5251BE}"/>
          </ac:picMkLst>
        </pc:picChg>
      </pc:sldChg>
      <pc:sldChg chg="addSp modSp">
        <pc:chgData name="bahar1981 abavi" userId="70762cce7dde79f3" providerId="LiveId" clId="{233965B9-6C1D-4B21-838C-909ACEA2E50C}" dt="2024-12-11T18:38:06.766" v="67"/>
        <pc:sldMkLst>
          <pc:docMk/>
          <pc:sldMk cId="2245915623" sldId="273"/>
        </pc:sldMkLst>
        <pc:picChg chg="add mod">
          <ac:chgData name="bahar1981 abavi" userId="70762cce7dde79f3" providerId="LiveId" clId="{233965B9-6C1D-4B21-838C-909ACEA2E50C}" dt="2024-12-11T18:38:06.766" v="67"/>
          <ac:picMkLst>
            <pc:docMk/>
            <pc:sldMk cId="2245915623" sldId="273"/>
            <ac:picMk id="3" creationId="{9D6D4AF8-CC2C-4B25-FC66-8FEAD19D9262}"/>
          </ac:picMkLst>
        </pc:picChg>
      </pc:sldChg>
      <pc:sldChg chg="addSp modSp">
        <pc:chgData name="bahar1981 abavi" userId="70762cce7dde79f3" providerId="LiveId" clId="{233965B9-6C1D-4B21-838C-909ACEA2E50C}" dt="2024-12-11T18:38:14.230" v="68"/>
        <pc:sldMkLst>
          <pc:docMk/>
          <pc:sldMk cId="2308252662" sldId="274"/>
        </pc:sldMkLst>
        <pc:picChg chg="add mod">
          <ac:chgData name="bahar1981 abavi" userId="70762cce7dde79f3" providerId="LiveId" clId="{233965B9-6C1D-4B21-838C-909ACEA2E50C}" dt="2024-12-11T18:38:14.230" v="68"/>
          <ac:picMkLst>
            <pc:docMk/>
            <pc:sldMk cId="2308252662" sldId="274"/>
            <ac:picMk id="3" creationId="{1B9E0690-D8DA-428F-C786-65E7F57BAF5E}"/>
          </ac:picMkLst>
        </pc:picChg>
      </pc:sldChg>
      <pc:sldChg chg="addSp modSp mod">
        <pc:chgData name="bahar1981 abavi" userId="70762cce7dde79f3" providerId="LiveId" clId="{233965B9-6C1D-4B21-838C-909ACEA2E50C}" dt="2024-12-11T18:38:32.533" v="70" actId="1076"/>
        <pc:sldMkLst>
          <pc:docMk/>
          <pc:sldMk cId="3867426848" sldId="275"/>
        </pc:sldMkLst>
        <pc:picChg chg="add mod">
          <ac:chgData name="bahar1981 abavi" userId="70762cce7dde79f3" providerId="LiveId" clId="{233965B9-6C1D-4B21-838C-909ACEA2E50C}" dt="2024-12-11T18:38:32.533" v="70" actId="1076"/>
          <ac:picMkLst>
            <pc:docMk/>
            <pc:sldMk cId="3867426848" sldId="275"/>
            <ac:picMk id="3" creationId="{7F376665-DA86-EF03-AC72-75D62F9DEFBD}"/>
          </ac:picMkLst>
        </pc:picChg>
      </pc:sldChg>
      <pc:sldChg chg="addSp modSp">
        <pc:chgData name="bahar1981 abavi" userId="70762cce7dde79f3" providerId="LiveId" clId="{233965B9-6C1D-4B21-838C-909ACEA2E50C}" dt="2024-12-11T18:38:55.600" v="75"/>
        <pc:sldMkLst>
          <pc:docMk/>
          <pc:sldMk cId="219375306" sldId="276"/>
        </pc:sldMkLst>
        <pc:picChg chg="add mod">
          <ac:chgData name="bahar1981 abavi" userId="70762cce7dde79f3" providerId="LiveId" clId="{233965B9-6C1D-4B21-838C-909ACEA2E50C}" dt="2024-12-11T18:38:55.600" v="75"/>
          <ac:picMkLst>
            <pc:docMk/>
            <pc:sldMk cId="219375306" sldId="276"/>
            <ac:picMk id="3" creationId="{14D82A47-2C98-0C92-7CFF-7FD88620FA44}"/>
          </ac:picMkLst>
        </pc:picChg>
      </pc:sldChg>
      <pc:sldChg chg="addSp modSp mod">
        <pc:chgData name="bahar1981 abavi" userId="70762cce7dde79f3" providerId="LiveId" clId="{233965B9-6C1D-4B21-838C-909ACEA2E50C}" dt="2024-12-11T18:39:08.937" v="77" actId="1076"/>
        <pc:sldMkLst>
          <pc:docMk/>
          <pc:sldMk cId="919398355" sldId="277"/>
        </pc:sldMkLst>
        <pc:picChg chg="add mod">
          <ac:chgData name="bahar1981 abavi" userId="70762cce7dde79f3" providerId="LiveId" clId="{233965B9-6C1D-4B21-838C-909ACEA2E50C}" dt="2024-12-11T18:39:08.937" v="77" actId="1076"/>
          <ac:picMkLst>
            <pc:docMk/>
            <pc:sldMk cId="919398355" sldId="277"/>
            <ac:picMk id="2" creationId="{4AA1FCDD-626D-8496-1FE1-2ED6F72166B3}"/>
          </ac:picMkLst>
        </pc:picChg>
      </pc:sldChg>
      <pc:sldChg chg="addSp modSp">
        <pc:chgData name="bahar1981 abavi" userId="70762cce7dde79f3" providerId="LiveId" clId="{233965B9-6C1D-4B21-838C-909ACEA2E50C}" dt="2024-12-11T18:38:37.252" v="71"/>
        <pc:sldMkLst>
          <pc:docMk/>
          <pc:sldMk cId="1359591773" sldId="278"/>
        </pc:sldMkLst>
        <pc:picChg chg="add mod">
          <ac:chgData name="bahar1981 abavi" userId="70762cce7dde79f3" providerId="LiveId" clId="{233965B9-6C1D-4B21-838C-909ACEA2E50C}" dt="2024-12-11T18:38:37.252" v="71"/>
          <ac:picMkLst>
            <pc:docMk/>
            <pc:sldMk cId="1359591773" sldId="278"/>
            <ac:picMk id="4" creationId="{DE1F46A3-76C0-C113-BAA6-315263BFD17C}"/>
          </ac:picMkLst>
        </pc:picChg>
      </pc:sldChg>
      <pc:sldChg chg="addSp delSp modSp add mod">
        <pc:chgData name="bahar1981 abavi" userId="70762cce7dde79f3" providerId="LiveId" clId="{233965B9-6C1D-4B21-838C-909ACEA2E50C}" dt="2024-12-11T18:34:42.175" v="59" actId="20577"/>
        <pc:sldMkLst>
          <pc:docMk/>
          <pc:sldMk cId="3370982485" sldId="279"/>
        </pc:sldMkLst>
        <pc:spChg chg="mod">
          <ac:chgData name="bahar1981 abavi" userId="70762cce7dde79f3" providerId="LiveId" clId="{233965B9-6C1D-4B21-838C-909ACEA2E50C}" dt="2024-12-11T18:34:42.175" v="59" actId="20577"/>
          <ac:spMkLst>
            <pc:docMk/>
            <pc:sldMk cId="3370982485" sldId="279"/>
            <ac:spMk id="2" creationId="{D4707FDF-1904-A595-17D2-74AC31B14654}"/>
          </ac:spMkLst>
        </pc:spChg>
        <pc:spChg chg="add mod">
          <ac:chgData name="bahar1981 abavi" userId="70762cce7dde79f3" providerId="LiveId" clId="{233965B9-6C1D-4B21-838C-909ACEA2E50C}" dt="2024-12-11T18:34:36.700" v="58" actId="14100"/>
          <ac:spMkLst>
            <pc:docMk/>
            <pc:sldMk cId="3370982485" sldId="279"/>
            <ac:spMk id="6" creationId="{388F7899-DF36-DF7D-F430-7A7E0B3114D2}"/>
          </ac:spMkLst>
        </pc:spChg>
        <pc:spChg chg="del mod">
          <ac:chgData name="bahar1981 abavi" userId="70762cce7dde79f3" providerId="LiveId" clId="{233965B9-6C1D-4B21-838C-909ACEA2E50C}" dt="2024-12-11T18:33:54.153" v="42"/>
          <ac:spMkLst>
            <pc:docMk/>
            <pc:sldMk cId="3370982485" sldId="279"/>
            <ac:spMk id="7" creationId="{28129101-EFBE-7EA1-F96C-5BBBC89E7800}"/>
          </ac:spMkLst>
        </pc:spChg>
        <pc:picChg chg="add mod">
          <ac:chgData name="bahar1981 abavi" userId="70762cce7dde79f3" providerId="LiveId" clId="{233965B9-6C1D-4B21-838C-909ACEA2E50C}" dt="2024-12-11T18:34:02.996" v="44" actId="1076"/>
          <ac:picMkLst>
            <pc:docMk/>
            <pc:sldMk cId="3370982485" sldId="279"/>
            <ac:picMk id="3" creationId="{09F046B1-01D0-EE45-DD65-EC4072B2F44A}"/>
          </ac:picMkLst>
        </pc:picChg>
      </pc:sldChg>
      <pc:sldChg chg="new del">
        <pc:chgData name="bahar1981 abavi" userId="70762cce7dde79f3" providerId="LiveId" clId="{233965B9-6C1D-4B21-838C-909ACEA2E50C}" dt="2024-12-12T07:40:45.355" v="98" actId="47"/>
        <pc:sldMkLst>
          <pc:docMk/>
          <pc:sldMk cId="806275893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D510F-EDE7-4AB8-BC32-3ED68CC6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B5B0A2-3908-4F47-9BEC-F67BE9CD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12F25B-4E98-45ED-B414-DC31A9E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D740AD-A0DF-4D66-9099-10E747A6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67778-813B-4334-A054-8C115FB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2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51C0-7686-45CD-970D-6F7C6A2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3D97436-509A-4B6A-B082-24084960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84C6EA-C0D6-4C24-A179-0E3581FD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7C9745-0492-48BB-A65F-2ADFBC9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B0E52E-0605-4606-88DD-5326545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5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D83826-EF69-48B9-BEE9-352E15D88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D8E392-26A3-47EF-8BEE-EFB10ABD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122D59-4063-4600-8FDA-DE231B9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A63AD63-6C7A-413E-B890-3A7A2D44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2BC05F-D4E7-426B-A419-779957C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C06D-5A1A-44D8-8C2B-2B01F1A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9B033-B57E-4026-AEC4-82D7D24C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2D230E-9FA8-472F-9D3B-029F24C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A5B344-C79A-42CF-ABFB-BFCCD42B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1B513-A9A6-4AFE-8F4B-A356E48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CCE0-8B18-412A-A7B7-DF7BE36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164691-18F2-4CB5-B8EB-04A15207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9243F0-7D4B-4C8D-AF1F-F42CE97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46A5F4-18B0-4DE3-8F38-0E2BFEA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F9786C-E472-4D7F-80A9-DC4A866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5BF84-D447-4BD6-A62D-86FBD55A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C27ED0-19A7-43AC-B2D8-9450D0BB5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F46A0E-CDE8-486B-8728-AC4EF806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EAB877-7F8F-4D50-B5E7-5F77FE72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AD9DE0-EBE7-4960-B3CB-296610E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B2C298-FB3C-4A0F-8EC3-3E383C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47A86-D21B-498A-ABAD-01C55984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80865F-2151-4AE5-B7E3-54B925F2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3B3149F-99BD-4A59-98BB-FA559CD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6708C3-1FCF-4C33-9FF4-0CECB6C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64FB75C-5E5E-4B19-9D98-7FFEC94A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F61AC0F-3F15-4EF2-BC8F-00B3889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B63685D-B78B-43D5-A92B-E8FC7A2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96BAB63-EE00-46D4-8B8A-3ADC7362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78E7-5D77-4B8E-A9FC-2D078A0E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1B7932-C332-4D78-AED2-5FD4542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CC42F8-8CC9-450A-B423-6AD381C2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AC66D53-E431-4B67-AE09-92618C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0E3696-0B45-48D0-9C27-E7FC2020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2F50E78-4182-4DAC-A247-3451486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5986244-6E58-45C3-BB4A-6237CC7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43E3-783A-4085-9730-60634724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76AC5F-C100-4891-990E-9378197C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300860-4D2B-4136-8D06-124BCF4E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931C2F-E6B9-4BA3-B586-101DEBA7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C11648-0EDF-4574-BFB7-0104978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2EE0C0-C344-4DB6-A28C-E6966A2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97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0B-DEFD-49E0-86B3-2CF3662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AA1EE87-E047-492D-8757-344D1A96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0901C6-2DFB-4E11-87A1-737E04EA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FCC49A-B985-4C1F-AD25-D7ED2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F6F88E-095D-4FF3-8364-9CE1CE6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6979EC-FAF8-4A7E-ADF5-942D68E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7CE04BE-62E1-4FD6-B518-821C8F65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F55916-006C-4C2D-AEE2-4C057A02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67C920-79BA-4095-BAA2-AD625CCC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89F-EAE5-4EB7-95E2-1921253EBE7D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FC4B57-5036-4FDD-8F8C-E413457EF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AE6A97-C6BF-4B39-BF4D-FEBB7EB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7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Nexttech</a:t>
            </a:r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2F4DD4-FC7A-4185-905B-822A9F9E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Casper, Nicklas &amp; Bahar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BF6CD9B9-BC88-C7D0-4264-4FFC868F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Login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91B7EE-FBE1-463C-89D5-446FC6376E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438" y="2806878"/>
            <a:ext cx="804501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Sikker adgangskontrol for brugere.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Adskillelse af brugerroller som administrator og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Tabeller: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Bruger: Indeholder brugernavn, adgangskode og type-ID.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Type: Definerer typer som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eller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Eksempel på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(type-ID: 1).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Standardbruger (type-ID: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9D6D4AF8-CC2C-4B25-FC66-8FEAD19D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291171"/>
            <a:ext cx="807741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 med Databasen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Beregneren trækker data fra tabellerne i databasen, baseret på valg af maskine, proces og materiale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a-DK" altLang="da-DK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ropdown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-menuerne opdateres også baseret på valgte maskiner og materialer.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SQL-forespørgsler bruges til at hente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4171E934-E509-46FF-871D-E82D5CE6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" y="4648619"/>
            <a:ext cx="7535372" cy="975804"/>
          </a:xfrm>
          <a:prstGeom prst="rect">
            <a:avLst/>
          </a:prstGeom>
        </p:spPr>
      </p:pic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B9E0690-D8DA-428F-C786-65E7F57B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5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Beregningslogik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C783AF21-0B56-405C-87EB-D63A74A3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524" y="2130663"/>
            <a:ext cx="10311442" cy="390835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cost_per_cm3 * volume_cm3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volume_cm3 /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[0] if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else (0, 0)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consumable_cost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operating_cost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da-DK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7F376665-DA86-EF03-AC72-75D62F9D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43" y="818984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86081-9608-DEBB-DF1B-069C18A1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AF6A45-B474-6A9E-7758-7635548A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CA8A2-0891-7016-C73A-30273E33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A3154-B3DF-F4A6-3CBC-592D443F3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D6237-D259-5777-C291-7DC70AF4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42D0C-B5BB-3EF2-8421-96371DAD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EC715-62A2-14EC-3A52-3C742E3D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73D0D-B26A-93FE-9A2F-7AFCCD70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05F859-7191-EF1E-3167-71DF04B1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9" y="2000862"/>
            <a:ext cx="6835797" cy="372401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rgbClr val="FFFFFF"/>
                </a:solidFill>
              </a:rPr>
              <a:t>Formålet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 og værktøj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Overblik over koden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Kodekvalitet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Mulige forbedringer</a:t>
            </a:r>
          </a:p>
          <a:p>
            <a:pPr algn="l"/>
            <a:endParaRPr lang="da-DK" b="1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65F0E-8109-7701-B7C9-91A27805E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67F43FEE-B381-7B66-5EC2-AABA9BF8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F779F0-0FF9-5507-9FCF-7C7879C2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04B9B5-E3FB-3348-A3CB-C8A34DC33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998EF-A8A5-5437-242A-C0F1AA189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C6390-566F-E8B2-9492-55499AAD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A7C85-2063-56DF-2A66-AC64EAC7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080F86-2162-5942-8238-4FF8DAA5B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394D1-B5C7-559E-E6F2-8B59A027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D40D610-8D9F-F383-246B-327F9EC1B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Problemer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forbedringer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295E6-A92A-1552-22A8-71DF827F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2CD25F8-4C64-D283-D5DC-645E5CC43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1453923"/>
            <a:ext cx="804501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 Sammensætning af kode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Database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 err="1">
                <a:solidFill>
                  <a:schemeClr val="bg1"/>
                </a:solidFill>
              </a:rPr>
              <a:t>Admin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Login funktion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Metode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Widgets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Genbrug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Frame switch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En funktion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Organisering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Problemer</a:t>
            </a:r>
          </a:p>
        </p:txBody>
      </p:sp>
      <p:pic>
        <p:nvPicPr>
          <p:cNvPr id="4" name="Billede 3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E1F46A3-76C0-C113-BAA6-315263BFD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9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1917734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Minimalistisk design med fokus på enkelhed og overskuelighed.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Mørk baggrund og lyse inputfelter skaber tydelig kontrast.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Centreret layout sikrer balance og symmetri.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mellem brugernavn- og adgangskodefelterne.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Meget tom plads kan føles tomt og ufærdigt.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Logoet nederst virker malplaceret og mangler visuel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A5A81215-67AE-5A68-67FA-6E5C886B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Menu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088293"/>
            <a:ext cx="8077415" cy="3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Tydelig kontrast mellem blå knapper og mørk baggrund.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Ensartethed i knappernes design (samme størrelse, farve og form).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Centralt og horisontalt layout sikrer nem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Simpelt design kan virke uinspirerende.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Overflødig negativ plads omkring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0D30DCC-3B09-F098-9D07-840B1535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3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Beregningsside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77920"/>
            <a:ext cx="8077415" cy="342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Klar opdeling mellem input-området, grafen og resultaterne.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ved gruppering af inputfelter og </a:t>
            </a:r>
            <a:r>
              <a:rPr lang="da-DK" dirty="0" err="1">
                <a:solidFill>
                  <a:schemeClr val="bg1"/>
                </a:solidFill>
              </a:rPr>
              <a:t>dropdown</a:t>
            </a:r>
            <a:r>
              <a:rPr lang="da-DK" dirty="0">
                <a:solidFill>
                  <a:schemeClr val="bg1"/>
                </a:solidFill>
              </a:rPr>
              <a:t>-menuer.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Resultaterne vises tydeligt i en tabelform.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Grafens hvide baggrund harmonerer ikke med det mørke tema.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Resultattabellen kunne flyttes tættere på grafen for bedre visuel forbindelse.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ECA5437-136E-5198-F182-D1ADD65F7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45860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God struktur i tabellen med tydelige kolonner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Kontrast mellem tabellen og baggrunden.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Blå knapper i højre side signalerer deres funktion.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i tabellen for at gruppere relaterede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Knappernes placering føles isoleret fra tabellen.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Stor negativ plads omkring tabellen og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4D82A47-2C98-0C92-7CFF-7FD88620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BC8FB-CADE-D7EF-F009-9A90C8EF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BEFDEE-221C-92EA-96CF-0A8E24FF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096C8-1CC7-47B4-0E47-335011D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994FF-4008-77E6-D8B1-849BFB023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E5D88-17AF-02B4-6480-60EA61CBC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BFCE7D-C8D2-683E-5239-DEAF8F60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42C78-43C5-236F-2191-B02B62DB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7E0CC1-33DF-818E-B1F1-0AD2D44C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573" y="822960"/>
            <a:ext cx="6835797" cy="4370236"/>
          </a:xfrm>
        </p:spPr>
        <p:txBody>
          <a:bodyPr>
            <a:normAutofit/>
          </a:bodyPr>
          <a:lstStyle/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Konklusion</a:t>
            </a:r>
            <a:endParaRPr lang="da-DK" sz="4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26763-36BC-A843-4D8C-A2E81161E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346C08C-1670-C060-2FDD-5AF772C4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17" y="1759901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E2E72-A4AF-16CA-8C53-7DFD7CEA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4CEAE0-BEA6-983F-3147-2C6839774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2562F-117E-8ADF-47B1-186B90B55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4C0D8-6338-A67B-0E6D-0A130AD5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70681-CA26-31BD-2B18-B1AB011C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75A8DC-3B12-C520-8B8B-5F08D21D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EC0BB-E2E6-71B9-A3EB-135ED404A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9D9813-B5AE-22AE-0F14-40417E0F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0E51CDD-B58F-5A8E-F28C-A22AC87C4F4D}"/>
              </a:ext>
            </a:extLst>
          </p:cNvPr>
          <p:cNvSpPr txBox="1"/>
          <p:nvPr/>
        </p:nvSpPr>
        <p:spPr>
          <a:xfrm>
            <a:off x="1252268" y="843933"/>
            <a:ext cx="56157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Projektsbeskrivelse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kendetegn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Risikoanalyse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Moduler, biblioteker &amp; sprog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Beregner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Historik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Problemer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forbedringer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Konklusion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2A6EB157-981F-409D-1B6A-6B2C4F8F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Projektbeskrivelse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3E8DA02-F437-1054-AD9C-6A793051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1FD32956-C05F-F92A-9D21-620085A3D201}"/>
              </a:ext>
            </a:extLst>
          </p:cNvPr>
          <p:cNvSpPr txBox="1"/>
          <p:nvPr/>
        </p:nvSpPr>
        <p:spPr>
          <a:xfrm>
            <a:off x="1038698" y="1796137"/>
            <a:ext cx="6156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ptos" panose="020B0004020202020204" pitchFamily="34" charset="0"/>
              </a:rPr>
              <a:t>Formål: </a:t>
            </a:r>
            <a:r>
              <a:rPr lang="da-DK" dirty="0">
                <a:solidFill>
                  <a:schemeClr val="bg2"/>
                </a:solidFill>
              </a:rPr>
              <a:t>Optimering af omkostningsstyring i 3D-printproduktion.</a:t>
            </a:r>
          </a:p>
          <a:p>
            <a:pPr algn="l"/>
            <a:endParaRPr lang="da-DK" dirty="0">
              <a:solidFill>
                <a:schemeClr val="bg2"/>
              </a:solidFill>
            </a:endParaRPr>
          </a:p>
          <a:p>
            <a:pPr algn="l"/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-  Skabe et brugervenligt og fleksibelt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-  Visualisering af omkostningsdata (grafer/diagrammer).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Give en historik over udførte beregninger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a-DK" altLang="da-DK" dirty="0">
                <a:solidFill>
                  <a:schemeClr val="bg2"/>
                </a:solidFill>
              </a:rPr>
              <a:t>Adgangskontrol(brugeradgang/</a:t>
            </a:r>
            <a:r>
              <a:rPr lang="da-DK" altLang="da-DK" dirty="0" err="1">
                <a:solidFill>
                  <a:schemeClr val="bg2"/>
                </a:solidFill>
              </a:rPr>
              <a:t>adminadgang</a:t>
            </a:r>
            <a:r>
              <a:rPr lang="da-DK" altLang="da-DK" dirty="0">
                <a:solidFill>
                  <a:schemeClr val="bg2"/>
                </a:solidFill>
              </a:rPr>
              <a:t>)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54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3ADBFB-F2DF-13A2-5E19-35EF8646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EC609-C4BE-798D-56EE-5BC058EE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F95BD-E6C3-1783-9250-95341C219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F6A4C-8B98-ED65-854E-C7C1D286E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390C-5E32-227F-1F81-68CDD8104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6FCFFC-6009-89F7-6EE9-173C329E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707FDF-1904-A595-17D2-74AC31B14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Projektskendetegn</a:t>
            </a:r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1EEF4-2FA3-49AC-785E-C498BB0B6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F097E-0225-8A7C-F3A4-4F72FC606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B51B84CE-2231-ACE4-4047-2D81665B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  <p:pic>
        <p:nvPicPr>
          <p:cNvPr id="3" name="Billede 2" descr="Et billede, der indeholder tekst, skærmbillede, linje/række, Font/skrifttype">
            <a:extLst>
              <a:ext uri="{FF2B5EF4-FFF2-40B4-BE49-F238E27FC236}">
                <a16:creationId xmlns:a16="http://schemas.microsoft.com/office/drawing/2014/main" id="{09F046B1-01D0-EE45-DD65-EC4072B2F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47" y="1459905"/>
            <a:ext cx="3441700" cy="362712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88F7899-DF36-DF7D-F430-7A7E0B3114D2}"/>
              </a:ext>
            </a:extLst>
          </p:cNvPr>
          <p:cNvSpPr txBox="1"/>
          <p:nvPr/>
        </p:nvSpPr>
        <p:spPr>
          <a:xfrm>
            <a:off x="446849" y="1813302"/>
            <a:ext cx="43702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Tydelige mål: Optimering af omkostningsregnskab.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Fleksibilitet i detaljer og specifikationer.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Usikkerhed som læringsfaktor.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Placering: </a:t>
            </a:r>
            <a:r>
              <a:rPr lang="da-DK" sz="2000" dirty="0">
                <a:solidFill>
                  <a:schemeClr val="bg2"/>
                </a:solidFill>
              </a:rPr>
              <a:t>Øverst og venstre i diagrammet,  Klarhed i mål, men usikkerhed i metoder.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8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35CFE-A504-7538-4169-F0F24E225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0D98F1-5CB8-703B-628A-B15CE2E22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48E93-B7D4-A914-9E96-B5E0A153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4FA22-41D7-18CB-5F3D-7DDC6498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AB960-8F4E-A927-4E77-98B316033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B93-1AC2-C455-FD04-D935260D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BA4BF-2336-A20F-2F9F-805ED45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E725371-3BD6-F3B5-82E4-435C44AF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plan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29A0-01F6-81E7-B692-5D0DF5442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A1DBD-073D-0A70-EEDA-8ADB4692B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899073"/>
            <a:ext cx="927500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 Starten af projektet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 Første uge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Overblik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 err="1">
                <a:solidFill>
                  <a:schemeClr val="bg1"/>
                </a:solidFill>
              </a:rPr>
              <a:t>Scrum</a:t>
            </a:r>
            <a:endParaRPr lang="da-DK" altLang="da-DK" sz="16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1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Store opgaver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Tidsestimering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2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Kommunikation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3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Kvalitet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Reviews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Manglende brug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Godt, dårligt og forbedringer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Struktur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Grundigt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Opgaver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a-DK" altLang="da-DK" sz="1400" dirty="0">
              <a:solidFill>
                <a:schemeClr val="bg1"/>
              </a:solidFill>
            </a:endParaRPr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F74FC4D3-3DAD-B619-C5C5-8B8F960C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41D1B-17D9-02C3-92E8-0EA4A705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F3DC0F-7392-4C5C-7520-ADE931B8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9DB61-C2FE-4CF2-D68F-5F616B9C1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EC765-B9F5-63BF-5B01-9A942FFC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5E1E1-DFFD-69C9-AD88-C2BA780AD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033492-5006-87D7-580C-DAF360B3A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68730-5CCC-B52C-B823-4350502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3958708-FBFF-61C5-D073-620DB5616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Risikoanalyse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2AF20-41FB-9DD5-96CA-0F5A6DE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A1E24B-5AB4-19B1-306A-3EA9CDF53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1725360"/>
            <a:ext cx="804501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 err="1">
                <a:solidFill>
                  <a:schemeClr val="bg1"/>
                </a:solidFill>
              </a:rPr>
              <a:t>Rsici</a:t>
            </a:r>
            <a:endParaRPr lang="da-DK" altLang="da-DK" sz="18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Dårlig kommunikation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Manglende erfaring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Misforståelse af </a:t>
            </a:r>
            <a:r>
              <a:rPr lang="da-DK" altLang="da-DK" sz="1400" dirty="0" err="1">
                <a:solidFill>
                  <a:schemeClr val="bg1"/>
                </a:solidFill>
              </a:rPr>
              <a:t>matriale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Personline problemer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Hændelser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Misforståelser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Manglende erfaring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Konsekvenser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Tid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a-DK" altLang="da-DK" sz="1400" dirty="0">
              <a:solidFill>
                <a:schemeClr val="bg1"/>
              </a:solidFill>
            </a:endParaRPr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1B73C78-E9C1-38B5-4DF5-761B0FCF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66848-48DE-0121-52B0-1E1E50D5F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2E323F-41F8-F021-AC52-40D9B9D1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C2B64-CDC7-C037-322E-ACF23B8CA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02B64-2223-031D-1357-079D05452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D72A5-F92E-4611-1618-2CE8CB3F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F8D5C2-A934-93B4-ADF1-AFF591DC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02597-3465-7B0A-DA62-3A764547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FF80547-857D-D7F7-55D0-49CF9CF41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Visning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programmet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DA3FA5-9A3A-F41F-59F0-71C3962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AA1FCDD-626D-8496-1FE1-2ED6F721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21" y="1432419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EF633-D4A5-E146-51AA-8319A15E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6050B6-4F68-0E3F-911A-DFB7A748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9107E-FC7C-721A-CF3D-0661D795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1524A-2F47-FEFD-A2F2-4B4707D1F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DE5CE-26FC-C779-D724-EBF0F92AB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33D2A8-2466-108A-AFA7-783E1F292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FE5ED-3D83-399E-49A3-60EB467C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/>
          </a:bodyPr>
          <a:lstStyle/>
          <a:p>
            <a:pPr algn="l"/>
            <a:r>
              <a:rPr lang="da-DK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Moduler, biblioteker &amp; sprog</a:t>
            </a:r>
            <a:endParaRPr lang="da-DK" sz="8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59A713-A839-4058-4FC9-3FD42460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6D5928C-1BE3-A550-B104-19D34D5B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313" y="1495586"/>
            <a:ext cx="6835797" cy="454342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Programmeringssprog: </a:t>
            </a:r>
            <a:r>
              <a:rPr lang="da-DK" dirty="0">
                <a:solidFill>
                  <a:schemeClr val="bg2"/>
                </a:solidFill>
              </a:rPr>
              <a:t>Python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Moduler &amp; biblioteker</a:t>
            </a:r>
            <a:endParaRPr lang="da-DK" dirty="0">
              <a:solidFill>
                <a:schemeClr val="bg2"/>
              </a:solidFill>
            </a:endParaRPr>
          </a:p>
          <a:p>
            <a:pPr algn="l"/>
            <a:r>
              <a:rPr lang="da-DK" dirty="0">
                <a:solidFill>
                  <a:schemeClr val="bg2"/>
                </a:solidFill>
              </a:rPr>
              <a:t>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da-DK" sz="2000" b="1" dirty="0">
                <a:solidFill>
                  <a:schemeClr val="bg2"/>
                </a:solidFill>
              </a:rPr>
              <a:t>Workflow</a:t>
            </a:r>
            <a:endParaRPr lang="da-DK" sz="1800" b="1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CustomTkinter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- VSC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SQLite3                                              - GIT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Pillow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- </a:t>
            </a:r>
            <a:r>
              <a:rPr lang="da-DK" dirty="0">
                <a:solidFill>
                  <a:schemeClr val="bg2"/>
                </a:solidFill>
              </a:rPr>
              <a:t>GitHub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Matplotlib</a:t>
            </a:r>
            <a:endParaRPr lang="da-DK" sz="1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a-DK" sz="1800" kern="100" dirty="0" err="1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Messagebox</a:t>
            </a:r>
            <a:endParaRPr lang="da-DK" sz="1800" kern="100" dirty="0">
              <a:solidFill>
                <a:schemeClr val="bg2"/>
              </a:solidFill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atetime</a:t>
            </a: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Treeview</a:t>
            </a:r>
          </a:p>
          <a:p>
            <a:pPr algn="l"/>
            <a:r>
              <a:rPr lang="da-DK" sz="18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simpledialog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da-DK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da-D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</a:t>
            </a:r>
            <a:r>
              <a:rPr lang="da-D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endParaRPr lang="da-DK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BC990-21E4-FAAF-4C2B-FBC21F30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EE6C09F-6B82-5C4E-13BD-651732A0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Databasen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918056-B16A-49DF-81A6-DEFD4C4B0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654" y="2376030"/>
            <a:ext cx="78686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Følger </a:t>
            </a: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3. normalform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at sikre dataintegritet og minimere redundans.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Tabeller: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Machine: Indeholder oplysninger om maskiner,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maskin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-ID, navn og proces.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Materials: Indeholder materialedata som navn og densitet.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MachineMaterialCost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Relationstabel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der forbinder maskiner og materialer med specifikke omkostninger.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Sikkerhed og Fleksibilitet: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parameteriserede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SQL-forespørgsler med placeholders (?) for at forhindre SQL-injektion.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indsættes og opdateres dynamisk, hvilket gør systemet fleksibelt over for ændringer.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58D2D3A-9854-4769-9E95-21679FCE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71" y="5258001"/>
            <a:ext cx="4582037" cy="1350808"/>
          </a:xfrm>
          <a:prstGeom prst="rect">
            <a:avLst/>
          </a:prstGeom>
        </p:spPr>
      </p:pic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AEB7492F-2997-8A67-1993-5E9AEE525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753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Consolas</vt:lpstr>
      <vt:lpstr>Times New Roman</vt:lpstr>
      <vt:lpstr>Office-tema</vt:lpstr>
      <vt:lpstr>Nexttech</vt:lpstr>
      <vt:lpstr>PowerPoint-præsentation</vt:lpstr>
      <vt:lpstr>Projektbeskrivelse </vt:lpstr>
      <vt:lpstr>Projektskendetegn </vt:lpstr>
      <vt:lpstr>PowerPoint-præsentation</vt:lpstr>
      <vt:lpstr>PowerPoint-præsentation</vt:lpstr>
      <vt:lpstr>PowerPoint-præsentation</vt:lpstr>
      <vt:lpstr>Moduler, biblioteker &amp; sprog</vt:lpstr>
      <vt:lpstr>Databasen</vt:lpstr>
      <vt:lpstr>Login database</vt:lpstr>
      <vt:lpstr>Beregner</vt:lpstr>
      <vt:lpstr>Beregningslogik</vt:lpstr>
      <vt:lpstr>Historik</vt:lpstr>
      <vt:lpstr>PowerPoint-præsentation</vt:lpstr>
      <vt:lpstr>Design - login</vt:lpstr>
      <vt:lpstr>Design - Menu</vt:lpstr>
      <vt:lpstr>Design - Beregningsside</vt:lpstr>
      <vt:lpstr>Design - Historik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Nicker Dollard</dc:creator>
  <cp:lastModifiedBy>bahar1981 abavi</cp:lastModifiedBy>
  <cp:revision>4</cp:revision>
  <dcterms:created xsi:type="dcterms:W3CDTF">2024-12-10T08:44:31Z</dcterms:created>
  <dcterms:modified xsi:type="dcterms:W3CDTF">2024-12-12T07:40:52Z</dcterms:modified>
</cp:coreProperties>
</file>