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4526-0279-F293-CF30-C84C18D6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A1EC9A-349F-CE2F-9E2C-DACFD97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A5AAE0-D5CD-9581-35D6-92CD41D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890F08-C456-2BDA-A14D-029BC506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54FF77-2E74-F974-4D24-FA5C387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5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C803-1F79-6182-77A1-D58FA8D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6BA89B-AF71-F67E-5DDB-400C8DEE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7264D3-2EE5-B446-41AF-3400DAA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418C85-1AE3-A90A-252F-5CD0389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2E5AD-66A1-F083-FA81-B0705498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CDB6A61-8788-EB07-BE9A-FFD75CFF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ADBA3E1-6CD6-2786-0EF6-6727EDE5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58237-71A2-9E1D-9267-104C50D9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BCEC5-D98F-961C-27E6-2D3BDB32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CD000B-A75E-4C09-9C41-FF02324C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1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3CFF-4A08-0BD3-4BBA-645D9FC5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D35304-BB4A-E033-D3F4-0EB3F740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5318AF-CDFD-082D-F7A2-51E53C5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59D9A3-4EC8-DE90-A526-80E08CCF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19EF3-58CC-114B-5FC0-FE10E411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9753-BBE6-C2F3-A4CD-DC0FCD7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54DA3A-CF6F-9AC4-916A-7992639C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05425A-9C3C-29A4-DEA8-65E8F288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E4FF40-A881-FB75-BC56-186F168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F2075C-B6D1-B06A-ADC5-BE40594C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1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5C58-0B17-37D0-ED45-2976C6A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8007BB-3B13-121B-6949-E952C460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DF126E-79EB-BB96-9413-D4CBD068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156E5A-984E-378C-0FE2-C4D9BB6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571932-9EDE-BB80-FB11-685BCF6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E2B1D5-199C-E05D-CAC7-E3AA57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8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97E16-E498-145B-0851-8D042DBF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8AD3C4-8D5C-31EE-4ED7-1D15103C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B98873-C588-0F74-0416-95EAD637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DAAA043-6AF5-AC91-B990-B4680798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02E2030-B07F-34EF-6D9E-60D01178A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71C55A-A1E2-31AE-DBDA-9868F4D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D6F556-8294-8FF1-335F-A1AD7C7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DEFA52-DC7B-82F3-499A-7D94EA4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12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7575-8BE5-C41F-6BDC-2C0D293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D3F97DB-3D2A-C6A8-D083-B464F1C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A0A4DB-37F0-F934-7CD8-50BFF645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12030D-59EC-82CC-029F-B1603F6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3CC0F8-C5C9-ACAA-F8CE-D91A92A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0C5036-2C75-F308-5DA6-4E61CAE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725569-4BF4-ABAA-1D7D-7764365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C37A9-E107-7EAD-EAEB-7095642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C76082-7A43-32A5-FA3B-F2E596E4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AD3F3A-C1EA-B309-2061-00F27D42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ABCB29-FBC5-EFFC-5884-93861822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C069A5-6550-6A44-9F6C-B78D296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EF9294-2844-8E19-B92D-478D36E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8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7872-C21A-5D5F-77EF-82299C42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9A4A547-C05B-916C-4744-6BFB923B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A383D7-91C8-8931-10FC-B25AB781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D5A0A8-CD35-550D-C412-3C07855E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7C3150-2563-C0E0-072D-C42AA00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E7B15-12EB-23D4-3FFE-B71DEC0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EB6A920-6F48-CA1C-131A-D7E2711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0DC79C-2ADB-9D55-B61C-8E640539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901C15-4323-77A1-77FC-BA493BF4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C8BDBE-8BE4-37F8-3594-9561B9A4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2B18B1-2A7F-FE0D-1E8A-8E4945CC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38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o3N2T1gizdLMj9pU6AFxcp/Untitled?node-id=0-1&amp;t=57aTNPJIAOFV2kRD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736B4-EF55-0D53-52D3-26D614DA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da-DK" sz="4400">
                <a:effectLst/>
              </a:rPr>
              <a:t>NEXTTECH CALCULATOR</a:t>
            </a:r>
            <a:endParaRPr lang="da-DK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5F452B-DC40-3521-FBE9-6E830DEC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Nicklas, Casper og Bahar</a:t>
            </a:r>
            <a:endParaRPr lang="da-DK" sz="1800"/>
          </a:p>
        </p:txBody>
      </p:sp>
      <p:pic>
        <p:nvPicPr>
          <p:cNvPr id="1026" name="Picture 2" descr="IBA Nexttech">
            <a:extLst>
              <a:ext uri="{FF2B5EF4-FFF2-40B4-BE49-F238E27FC236}">
                <a16:creationId xmlns:a16="http://schemas.microsoft.com/office/drawing/2014/main" id="{EF96930C-8135-4F25-3C66-30B68197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0" b="9089"/>
          <a:stretch/>
        </p:blipFill>
        <p:spPr bwMode="auto">
          <a:xfrm>
            <a:off x="5895751" y="1155847"/>
            <a:ext cx="5708649" cy="45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B1DE54C-CD48-257F-2F7C-C3799A62FA76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31935BB-B58A-56AE-5BE3-0498053B1B49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70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24C8C-A6CF-ABC2-B960-9009206A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Planlægning af projektet</a:t>
            </a:r>
            <a:endParaRPr lang="da-D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2E40CF-4DA8-78A0-2770-FB947775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endParaRPr lang="da-DK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0EE4C-21FC-81BA-45EB-13AD659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 err="1"/>
              <a:t>Målhieraki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C2F050-18BC-D2CD-E71D-2F89EE26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Pladsholder til indhold 4" descr="Et billede, der indeholder tekst, diagram, Plan, Font/skrifttype&#10;&#10;Automatisk genereret beskrivelse">
            <a:extLst>
              <a:ext uri="{FF2B5EF4-FFF2-40B4-BE49-F238E27FC236}">
                <a16:creationId xmlns:a16="http://schemas.microsoft.com/office/drawing/2014/main" id="{25512B6C-63F7-4D8A-19D2-2D29BDAB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94101"/>
            <a:ext cx="6982769" cy="31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2C91D-5342-EAB3-E772-3354AC9F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skærmbillede, diagram, tekst, linje/række&#10;&#10;Automatisk genereret beskrivelse">
            <a:extLst>
              <a:ext uri="{FF2B5EF4-FFF2-40B4-BE49-F238E27FC236}">
                <a16:creationId xmlns:a16="http://schemas.microsoft.com/office/drawing/2014/main" id="{096E2C57-2790-3D6C-C629-F080AEAD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0" y="578738"/>
            <a:ext cx="527361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605015-CEE1-705A-681B-836F08A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diagram, linje/række&#10;&#10;Automatisk genereret beskrivelse">
            <a:extLst>
              <a:ext uri="{FF2B5EF4-FFF2-40B4-BE49-F238E27FC236}">
                <a16:creationId xmlns:a16="http://schemas.microsoft.com/office/drawing/2014/main" id="{7FC420CD-EAFB-63FD-8385-A3AF1022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" y="2072640"/>
            <a:ext cx="1065324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64108-69FE-DB27-5C7B-AC34C83C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449ECE-2235-85DE-E098-C52040BC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Figma</a:t>
            </a:r>
            <a:endParaRPr lang="da-DK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NEXTTECH CALCULATOR</vt:lpstr>
      <vt:lpstr>Planlægning af projektet</vt:lpstr>
      <vt:lpstr>Målhieraki</vt:lpstr>
      <vt:lpstr>Flowchart</vt:lpstr>
      <vt:lpstr>Flowchart</vt:lpstr>
      <vt:lpstr>Grafisk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Bang Jørgensen</dc:creator>
  <cp:lastModifiedBy>Casper Bang Jørgensen</cp:lastModifiedBy>
  <cp:revision>3</cp:revision>
  <dcterms:created xsi:type="dcterms:W3CDTF">2024-10-02T09:18:20Z</dcterms:created>
  <dcterms:modified xsi:type="dcterms:W3CDTF">2024-10-03T07:06:10Z</dcterms:modified>
</cp:coreProperties>
</file>