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D510F-EDE7-4AB8-BC32-3ED68CC6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B5B0A2-3908-4F47-9BEC-F67BE9CD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12F25B-4E98-45ED-B414-DC31A9EF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D740AD-A0DF-4D66-9099-10E747A6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67778-813B-4334-A054-8C115FB2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2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451C0-7686-45CD-970D-6F7C6A2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3D97436-509A-4B6A-B082-24084960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84C6EA-C0D6-4C24-A179-0E3581FD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7C9745-0492-48BB-A65F-2ADFBC98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B0E52E-0605-4606-88DD-5326545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5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DD83826-EF69-48B9-BEE9-352E15D88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D8E392-26A3-47EF-8BEE-EFB10ABD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122D59-4063-4600-8FDA-DE231B93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A63AD63-6C7A-413E-B890-3A7A2D44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2BC05F-D4E7-426B-A419-779957C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2C06D-5A1A-44D8-8C2B-2B01F1A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9B033-B57E-4026-AEC4-82D7D24C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2D230E-9FA8-472F-9D3B-029F24C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A5B344-C79A-42CF-ABFB-BFCCD42B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B1B513-A9A6-4AFE-8F4B-A356E48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2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9CCE0-8B18-412A-A7B7-DF7BE366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0164691-18F2-4CB5-B8EB-04A15207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9243F0-7D4B-4C8D-AF1F-F42CE97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46A5F4-18B0-4DE3-8F38-0E2BFEA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F9786C-E472-4D7F-80A9-DC4A866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5BF84-D447-4BD6-A62D-86FBD55A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C27ED0-19A7-43AC-B2D8-9450D0BB5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F46A0E-CDE8-486B-8728-AC4EF806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EAB877-7F8F-4D50-B5E7-5F77FE72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AD9DE0-EBE7-4960-B3CB-296610E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B2C298-FB3C-4A0F-8EC3-3E383C3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0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47A86-D21B-498A-ABAD-01C55984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380865F-2151-4AE5-B7E3-54B925F2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3B3149F-99BD-4A59-98BB-FA559CD7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6708C3-1FCF-4C33-9FF4-0CECB6C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64FB75C-5E5E-4B19-9D98-7FFEC94A5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F61AC0F-3F15-4EF2-BC8F-00B3889A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B63685D-B78B-43D5-A92B-E8FC7A2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96BAB63-EE00-46D4-8B8A-3ADC7362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0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C78E7-5D77-4B8E-A9FC-2D078A0E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1B7932-C332-4D78-AED2-5FD4542F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CC42F8-8CC9-450A-B423-6AD381C2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AC66D53-E431-4B67-AE09-92618CB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10E3696-0B45-48D0-9C27-E7FC2020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2F50E78-4182-4DAC-A247-3451486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5986244-6E58-45C3-BB4A-6237CC75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0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43E3-783A-4085-9730-60634724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76AC5F-C100-4891-990E-9378197C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300860-4D2B-4136-8D06-124BCF4E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3931C2F-E6B9-4BA3-B586-101DEBA7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FC11648-0EDF-4574-BFB7-0104978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2EE0C0-C344-4DB6-A28C-E6966A2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97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BA0B-DEFD-49E0-86B3-2CF3662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AA1EE87-E047-492D-8757-344D1A96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C0901C6-2DFB-4E11-87A1-737E04EA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FCC49A-B985-4C1F-AD25-D7ED2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F6F88E-095D-4FF3-8364-9CE1CE6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6979EC-FAF8-4A7E-ADF5-942D68E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7CE04BE-62E1-4FD6-B518-821C8F65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F55916-006C-4C2D-AEE2-4C057A02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67C920-79BA-4095-BAA2-AD625CCC8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FC4B57-5036-4FDD-8F8C-E413457EF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AE6A97-C6BF-4B39-BF4D-FEBB7EBC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7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Målhierarki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2F4DD4-FC7A-4185-905B-822A9F9E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313" y="2087592"/>
            <a:ext cx="6835797" cy="3951424"/>
          </a:xfrm>
        </p:spPr>
        <p:txBody>
          <a:bodyPr>
            <a:normAutofit/>
          </a:bodyPr>
          <a:lstStyle/>
          <a:p>
            <a:pPr algn="l"/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D3E8DA02-F437-1054-AD9C-6A793051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  <p:pic>
        <p:nvPicPr>
          <p:cNvPr id="6" name="Billede 5" descr="Et billede, der indeholder tekst, diagram, skærmbillede, Plan&#10;&#10;Automatisk genereret beskrivelse">
            <a:extLst>
              <a:ext uri="{FF2B5EF4-FFF2-40B4-BE49-F238E27FC236}">
                <a16:creationId xmlns:a16="http://schemas.microsoft.com/office/drawing/2014/main" id="{92F4BEAF-096A-38BC-F6BB-6FBDB77E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" t="3675" r="925" b="1331"/>
          <a:stretch/>
        </p:blipFill>
        <p:spPr bwMode="auto">
          <a:xfrm>
            <a:off x="807784" y="1578302"/>
            <a:ext cx="7265859" cy="44862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66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EF633-D4A5-E146-51AA-8319A15E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6050B6-4F68-0E3F-911A-DFB7A748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9107E-FC7C-721A-CF3D-0661D795B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1524A-2F47-FEFD-A2F2-4B4707D1F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DE5CE-26FC-C779-D724-EBF0F92AB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33D2A8-2466-108A-AFA7-783E1F292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4FE5ED-3D83-399E-49A3-60EB467C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/>
          </a:bodyPr>
          <a:lstStyle/>
          <a:p>
            <a:pPr algn="l"/>
            <a:r>
              <a:rPr lang="da-DK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Moduler, biblioteker &amp; sprog</a:t>
            </a:r>
            <a:endParaRPr lang="da-DK" sz="8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59A713-A839-4058-4FC9-3FD42460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6D5928C-1BE3-A550-B104-19D34D5BA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313" y="1495586"/>
            <a:ext cx="6835797" cy="454342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Programmeringssprog: </a:t>
            </a:r>
            <a:r>
              <a:rPr lang="da-DK" dirty="0">
                <a:solidFill>
                  <a:schemeClr val="bg2"/>
                </a:solidFill>
              </a:rPr>
              <a:t>Python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Moduler &amp; biblioteker</a:t>
            </a:r>
            <a:endParaRPr lang="da-DK" dirty="0">
              <a:solidFill>
                <a:schemeClr val="bg2"/>
              </a:solidFill>
            </a:endParaRPr>
          </a:p>
          <a:p>
            <a:pPr algn="l"/>
            <a:r>
              <a:rPr lang="da-DK" dirty="0">
                <a:solidFill>
                  <a:schemeClr val="bg2"/>
                </a:solidFill>
              </a:rPr>
              <a:t>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da-DK" sz="2000" b="1" dirty="0">
                <a:solidFill>
                  <a:schemeClr val="bg2"/>
                </a:solidFill>
              </a:rPr>
              <a:t>Workflow</a:t>
            </a:r>
            <a:endParaRPr lang="da-DK" sz="1800" b="1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CustomTkinter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- VSC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SQLite3                                              - GIT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Pillow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- </a:t>
            </a:r>
            <a:r>
              <a:rPr lang="da-DK" dirty="0">
                <a:solidFill>
                  <a:schemeClr val="bg2"/>
                </a:solidFill>
              </a:rPr>
              <a:t>GitHub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Matplotlib</a:t>
            </a:r>
            <a:endParaRPr lang="da-DK" sz="1800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a-DK" sz="1800" kern="100" dirty="0" err="1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Messagebox</a:t>
            </a:r>
            <a:endParaRPr lang="da-DK" sz="1800" kern="100" dirty="0">
              <a:solidFill>
                <a:schemeClr val="bg2"/>
              </a:solidFill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atetime</a:t>
            </a: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Treeview</a:t>
            </a:r>
          </a:p>
          <a:p>
            <a:pPr algn="l"/>
            <a:r>
              <a:rPr lang="da-DK" sz="18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simpledialog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da-DK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da-D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</a:t>
            </a:r>
            <a:r>
              <a:rPr lang="da-D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</a:t>
            </a:r>
            <a:endParaRPr lang="da-DK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BC990-21E4-FAAF-4C2B-FBC21F30B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EE6C09F-6B82-5C4E-13BD-651732A0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86081-9608-DEBB-DF1B-069C18A1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AF6A45-B474-6A9E-7758-7635548A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CA8A2-0891-7016-C73A-30273E33B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A3154-B3DF-F4A6-3CBC-592D443F3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1D6237-D259-5777-C291-7DC70AF4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42D0C-B5BB-3EF2-8421-96371DAD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EC715-62A2-14EC-3A52-3C742E3D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73D0D-B26A-93FE-9A2F-7AFCCD70A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505F859-7191-EF1E-3167-71DF04B1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9" y="2000862"/>
            <a:ext cx="6835797" cy="372401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rgbClr val="FFFFFF"/>
                </a:solidFill>
              </a:rPr>
              <a:t>Formålet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 og værktøj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Overblik over koden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Kodekvalitet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Mulige forbedringer</a:t>
            </a:r>
          </a:p>
          <a:p>
            <a:pPr algn="l"/>
            <a:endParaRPr lang="da-DK" b="1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265F0E-8109-7701-B7C9-91A27805E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67F43FEE-B381-7B66-5EC2-AABA9BF8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BC8FB-CADE-D7EF-F009-9A90C8EF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BEFDEE-221C-92EA-96CF-0A8E24FF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096C8-1CC7-47B4-0E47-335011D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994FF-4008-77E6-D8B1-849BFB023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E5D88-17AF-02B4-6480-60EA61CBC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BFCE7D-C8D2-683E-5239-DEAF8F60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42C78-43C5-236F-2191-B02B62DB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7E0CC1-33DF-818E-B1F1-0AD2D44C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573" y="822960"/>
            <a:ext cx="6835797" cy="4370236"/>
          </a:xfrm>
        </p:spPr>
        <p:txBody>
          <a:bodyPr>
            <a:normAutofit/>
          </a:bodyPr>
          <a:lstStyle/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Konklusion</a:t>
            </a:r>
            <a:endParaRPr lang="da-DK" sz="4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26763-36BC-A843-4D8C-A2E81161E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4346C08C-1670-C060-2FDD-5AF772C4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17" y="1759901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85b5e3-b349-4cfa-9ff0-6be3ef8643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4447FE31217B46927241417D18FEF5" ma:contentTypeVersion="6" ma:contentTypeDescription="Opret et nyt dokument." ma:contentTypeScope="" ma:versionID="a531c7b72f4894203001f58b8c061571">
  <xsd:schema xmlns:xsd="http://www.w3.org/2001/XMLSchema" xmlns:xs="http://www.w3.org/2001/XMLSchema" xmlns:p="http://schemas.microsoft.com/office/2006/metadata/properties" xmlns:ns3="b385b5e3-b349-4cfa-9ff0-6be3ef86438f" targetNamespace="http://schemas.microsoft.com/office/2006/metadata/properties" ma:root="true" ma:fieldsID="d454a70060c2541b1ef0af4ec2c90c4f" ns3:_="">
    <xsd:import namespace="b385b5e3-b349-4cfa-9ff0-6be3ef86438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85b5e3-b349-4cfa-9ff0-6be3ef86438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B0083E-B904-4BB7-8BCB-C51E32F12807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b385b5e3-b349-4cfa-9ff0-6be3ef86438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EA298AD-AD6F-45C5-B646-BC83F2A3AB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BF58B8-E880-455B-954C-34B88A2FB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85b5e3-b349-4cfa-9ff0-6be3ef8643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Times New Roman</vt:lpstr>
      <vt:lpstr>Office-tema</vt:lpstr>
      <vt:lpstr>Målhierarki</vt:lpstr>
      <vt:lpstr>Moduler, biblioteker &amp; sprog</vt:lpstr>
      <vt:lpstr>Historik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Nicker Dollard</dc:creator>
  <cp:lastModifiedBy>Bahareh Abavi Torghabeh</cp:lastModifiedBy>
  <cp:revision>2</cp:revision>
  <dcterms:created xsi:type="dcterms:W3CDTF">2024-12-10T08:44:31Z</dcterms:created>
  <dcterms:modified xsi:type="dcterms:W3CDTF">2024-12-11T12:26:52Z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0x010100634447FE31217B46927241417D18FEF5</vt:lpwstr>
  </property>
</Properties>
</file>