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D510F-EDE7-4AB8-BC32-3ED68CC6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B5B0A2-3908-4F47-9BEC-F67BE9CD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12F25B-4E98-45ED-B414-DC31A9EF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D740AD-A0DF-4D66-9099-10E747A6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C67778-813B-4334-A054-8C115FB2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25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451C0-7686-45CD-970D-6F7C6A2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3D97436-509A-4B6A-B082-24084960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84C6EA-C0D6-4C24-A179-0E3581FD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7C9745-0492-48BB-A65F-2ADFBC98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B0E52E-0605-4606-88DD-5326545C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5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DD83826-EF69-48B9-BEE9-352E15D88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3D8E392-26A3-47EF-8BEE-EFB10ABD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122D59-4063-4600-8FDA-DE231B93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A63AD63-6C7A-413E-B890-3A7A2D44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2BC05F-D4E7-426B-A419-779957C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2C06D-5A1A-44D8-8C2B-2B01F1A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9B033-B57E-4026-AEC4-82D7D24C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2D230E-9FA8-472F-9D3B-029F24C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A5B344-C79A-42CF-ABFB-BFCCD42B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B1B513-A9A6-4AFE-8F4B-A356E48B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2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9CCE0-8B18-412A-A7B7-DF7BE366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0164691-18F2-4CB5-B8EB-04A15207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9243F0-7D4B-4C8D-AF1F-F42CE97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46A5F4-18B0-4DE3-8F38-0E2BFEA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F9786C-E472-4D7F-80A9-DC4A866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5BF84-D447-4BD6-A62D-86FBD55A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C27ED0-19A7-43AC-B2D8-9450D0BB5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F46A0E-CDE8-486B-8728-AC4EF806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EAB877-7F8F-4D50-B5E7-5F77FE72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4AD9DE0-EBE7-4960-B3CB-296610E6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B2C298-FB3C-4A0F-8EC3-3E383C3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0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47A86-D21B-498A-ABAD-01C55984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380865F-2151-4AE5-B7E3-54B925F2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3B3149F-99BD-4A59-98BB-FA559CD7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6708C3-1FCF-4C33-9FF4-0CECB6C6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64FB75C-5E5E-4B19-9D98-7FFEC94A5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F61AC0F-3F15-4EF2-BC8F-00B3889A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B63685D-B78B-43D5-A92B-E8FC7A2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96BAB63-EE00-46D4-8B8A-3ADC7362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0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C78E7-5D77-4B8E-A9FC-2D078A0E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1B7932-C332-4D78-AED2-5FD4542F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9CC42F8-8CC9-450A-B423-6AD381C2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AC66D53-E431-4B67-AE09-92618CB2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10E3696-0B45-48D0-9C27-E7FC2020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2F50E78-4182-4DAC-A247-3451486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5986244-6E58-45C3-BB4A-6237CC75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0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43E3-783A-4085-9730-60634724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76AC5F-C100-4891-990E-9378197C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300860-4D2B-4136-8D06-124BCF4E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3931C2F-E6B9-4BA3-B586-101DEBA7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FC11648-0EDF-4574-BFB7-0104978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2EE0C0-C344-4DB6-A28C-E6966A2A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97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5BA0B-DEFD-49E0-86B3-2CF36620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AA1EE87-E047-492D-8757-344D1A96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C0901C6-2DFB-4E11-87A1-737E04EA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FCC49A-B985-4C1F-AD25-D7ED29E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F6F88E-095D-4FF3-8364-9CE1CE6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6979EC-FAF8-4A7E-ADF5-942D68E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7CE04BE-62E1-4FD6-B518-821C8F65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F55916-006C-4C2D-AEE2-4C057A02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67C920-79BA-4095-BAA2-AD625CCC8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FC4B57-5036-4FDD-8F8C-E413457EF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AE6A97-C6BF-4B39-BF4D-FEBB7EBC0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7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Databasen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918056-B16A-49DF-81A6-DEFD4C4B0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0654" y="2376030"/>
            <a:ext cx="786866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Følger </a:t>
            </a: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3. normalform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 at sikre dataintegritet og minimere redundans.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Tabeller: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Machine: Indeholder oplysninger om maskiner,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maskin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-ID, navn og proces.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Materials: Indeholder materialedata som navn og densitet.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MachineMaterialCost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Relationstabel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der forbinder maskiner og materialer med specifikke omkostninger.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Sikkerhed og Fleksibilitet: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Bruger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parameteriserede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SQL-forespørgsler med placeholders (?) for at forhindre SQL-injektion.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Data indsættes og opdateres dynamisk, hvilket gør systemet fleksibelt over for ændringer.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58D2D3A-9854-4769-9E95-21679FCE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71" y="5258001"/>
            <a:ext cx="4582037" cy="13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Login 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91B7EE-FBE1-463C-89D5-446FC6376E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0438" y="2806878"/>
            <a:ext cx="804501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Sikker adgangskontrol for brugere.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Adskillelse af brugerroller som administrator og standardbruger.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Tabeller: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Bruger: Indeholder brugernavn, adgangskode og type-ID.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Type: Definerer typer som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admin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eller standardbruger.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Eksempel på data: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Admin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(type-ID: 1).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Standardbruger (type-ID: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591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Beregner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2291171"/>
            <a:ext cx="8077415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Integration med Databasen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Beregneren trækker data fra tabellerne i databasen, baseret på valg af maskine, proces og materiale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a-DK" altLang="da-DK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ropdown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-menuerne opdateres også baseret på valgte maskiner og materialer.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SQL-forespørgsler bruges til at hente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4171E934-E509-46FF-871D-E82D5CE6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9" y="4648619"/>
            <a:ext cx="7535372" cy="9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Beregningslogik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C783AF21-0B56-405C-87EB-D63A74A3E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524" y="2130663"/>
            <a:ext cx="10311442" cy="390835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material_cost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cost_per_cm3 * volume_cm3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volume_cm3 /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build_rate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employee_pay_rate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setup_cost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fixed_costs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[0] if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fixed_costs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else (0, 0)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process_cost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setup_cost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consumable_cost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operating_cost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material_cost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process_cost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da-DK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login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1917734"/>
            <a:ext cx="8077415" cy="348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 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Minimalistisk design med fokus på enkelhed og overskuelighed.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Mørk baggrund og lyse inputfelter skaber tydelig kontrast.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Centreret layout sikrer balance og symmetri.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mellem brugernavn- og adgangskodefelterne.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 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Meget tom plads kan føles tomt og ufærdigt.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Logoet nederst virker malplaceret og mangler visuel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9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Menu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2088293"/>
            <a:ext cx="8077415" cy="31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Tydelig kontrast mellem blå knapper og mørk baggrund.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Ensartethed i knappernes design (samme størrelse, farve og form).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Centralt og horisontalt layout sikrer nem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Simpelt design kan virke uinspirerende.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Overflødig negativ plads omkring knapperne.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3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Beregningsside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3364" y="2277920"/>
            <a:ext cx="8077415" cy="342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Klar opdeling mellem input-området, grafen og resultaterne.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anvendt ved gruppering af inputfelter og </a:t>
            </a:r>
            <a:r>
              <a:rPr lang="da-DK" dirty="0" err="1">
                <a:solidFill>
                  <a:schemeClr val="bg1"/>
                </a:solidFill>
              </a:rPr>
              <a:t>dropdown</a:t>
            </a:r>
            <a:r>
              <a:rPr lang="da-DK" dirty="0">
                <a:solidFill>
                  <a:schemeClr val="bg1"/>
                </a:solidFill>
              </a:rPr>
              <a:t>-menuer.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Resultaterne vises tydeligt i en tabelform.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Grafens hvide baggrund harmonerer ikke med det mørke tema.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Resultattabellen kunne flyttes tættere på grafen for bedre visuel forbindelse.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9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Historik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3364" y="2245860"/>
            <a:ext cx="8077415" cy="348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God struktur i tabellen med tydelige kolonner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Kontrast mellem tabellen og baggrunden.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Blå knapper i højre side signalerer deres funktion.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anvendt i tabellen for at gruppere relaterede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Knappernes placering føles isoleret fra tabellen.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Stor negativ plads omkring tabellen og knapperne.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521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Office-tema</vt:lpstr>
      <vt:lpstr>Databasen</vt:lpstr>
      <vt:lpstr>Login database</vt:lpstr>
      <vt:lpstr>Beregner</vt:lpstr>
      <vt:lpstr>Beregningslogik</vt:lpstr>
      <vt:lpstr>Design - login</vt:lpstr>
      <vt:lpstr>Design - Menu</vt:lpstr>
      <vt:lpstr>Design - Beregningsside</vt:lpstr>
      <vt:lpstr>Design - Historik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Nicker Dollard</dc:creator>
  <cp:lastModifiedBy>Nicker Dollard</cp:lastModifiedBy>
  <cp:revision>3</cp:revision>
  <dcterms:created xsi:type="dcterms:W3CDTF">2024-12-10T08:44:31Z</dcterms:created>
  <dcterms:modified xsi:type="dcterms:W3CDTF">2024-12-11T11:37:40Z</dcterms:modified>
</cp:coreProperties>
</file>