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12196537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509" y="1728216"/>
            <a:ext cx="12192863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265664" y="1298448"/>
            <a:ext cx="1316736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9351264" y="1929384"/>
            <a:ext cx="682752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14400" y="4114800"/>
            <a:ext cx="1621536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829056" y="2212847"/>
            <a:ext cx="10570464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486400"/>
            <a:ext cx="85344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CEB9-8D1C-4E5E-B369-D9F224022429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97C7-BAB8-409E-93F2-4F1810094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36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09600" y="649224"/>
            <a:ext cx="109728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828800"/>
            <a:ext cx="109728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CEB9-8D1C-4E5E-B369-D9F224022429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97C7-BAB8-409E-93F2-4F1810094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65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69" y="5780271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863072" y="56418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1521440" y="521208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5641848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41536" y="274638"/>
            <a:ext cx="2340864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436864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95CEB9-8D1C-4E5E-B369-D9F224022429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5597C7-BAB8-409E-93F2-4F1810094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85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801368"/>
            <a:ext cx="109728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CEB9-8D1C-4E5E-B369-D9F224022429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97C7-BAB8-409E-93F2-4F1810094CA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887456" y="667512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509504" y="1353312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reeform 6"/>
          <p:cNvSpPr/>
          <p:nvPr/>
        </p:nvSpPr>
        <p:spPr bwMode="invGray">
          <a:xfrm>
            <a:off x="-69" y="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53344" y="3849624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387584" y="453542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402336" y="3840480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4000" y="5129785"/>
            <a:ext cx="9717024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524000" y="4425696"/>
            <a:ext cx="9717024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CEB9-8D1C-4E5E-B369-D9F224022429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97C7-BAB8-409E-93F2-4F1810094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72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12192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509" y="228600"/>
            <a:ext cx="12192508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1082528" y="100584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082784" y="173736"/>
            <a:ext cx="48768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932688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CEB9-8D1C-4E5E-B369-D9F224022429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97C7-BAB8-409E-93F2-4F1810094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90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24328"/>
            <a:ext cx="5386917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624328"/>
            <a:ext cx="5389033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CEB9-8D1C-4E5E-B369-D9F224022429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97C7-BAB8-409E-93F2-4F1810094CA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10972800" y="1005840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265664" y="96926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874520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6193368" y="1874520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17713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CEB9-8D1C-4E5E-B369-D9F224022429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97C7-BAB8-409E-93F2-4F1810094CA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46176" y="813816"/>
            <a:ext cx="109728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4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CEB9-8D1C-4E5E-B369-D9F224022429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97C7-BAB8-409E-93F2-4F1810094CA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69" y="-1972"/>
            <a:ext cx="12200896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0798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207007" y="273050"/>
            <a:ext cx="10375392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072" y="1371600"/>
            <a:ext cx="6815667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16" y="1362456"/>
            <a:ext cx="3425952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BC95CEB9-8D1C-4E5E-B369-D9F224022429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97C7-BAB8-409E-93F2-4F1810094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65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010400" y="987552"/>
            <a:ext cx="4974336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707136" y="1216152"/>
            <a:ext cx="6193536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34784" y="1901952"/>
            <a:ext cx="4949952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BC95CEB9-8D1C-4E5E-B369-D9F224022429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97C7-BAB8-409E-93F2-4F1810094CA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9144000" y="3886200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7717536" y="457200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621536" y="384048"/>
            <a:ext cx="97536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7399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12204261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69" y="0"/>
            <a:ext cx="12204261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5CEB9-8D1C-4E5E-B369-D9F224022429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597C7-BAB8-409E-93F2-4F1810094CA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9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F441B-4052-47FE-9FEF-9C13BAA04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  <a:br>
              <a:rPr lang="en-US" altLang="ko-KR" dirty="0"/>
            </a:br>
            <a:r>
              <a:rPr lang="en-US" altLang="ko-KR" dirty="0"/>
              <a:t>2</a:t>
            </a:r>
            <a:r>
              <a:rPr lang="ko-KR" altLang="en-US" dirty="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B7CDF7-584E-4CA1-A512-F23F940BAD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2018180020</a:t>
            </a:r>
          </a:p>
          <a:p>
            <a:r>
              <a:rPr lang="ko-KR" altLang="en-US" dirty="0"/>
              <a:t>박재우</a:t>
            </a:r>
          </a:p>
        </p:txBody>
      </p:sp>
    </p:spTree>
    <p:extLst>
      <p:ext uri="{BB962C8B-B14F-4D97-AF65-F5344CB8AC3E}">
        <p14:creationId xmlns:p14="http://schemas.microsoft.com/office/powerpoint/2010/main" val="80950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D6EEC5-C668-47E2-964E-8A706F540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랜덤한</a:t>
            </a:r>
            <a:r>
              <a:rPr lang="ko-KR" altLang="en-US" dirty="0"/>
              <a:t> 주사위를 이용한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4800" dirty="0">
                <a:solidFill>
                  <a:srgbClr val="FF0000"/>
                </a:solidFill>
              </a:rPr>
              <a:t>타워 디펜스</a:t>
            </a:r>
            <a:endParaRPr lang="en-US" altLang="ko-KR" sz="4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2000" dirty="0"/>
              <a:t>모티브 </a:t>
            </a:r>
            <a:r>
              <a:rPr lang="en-US" altLang="ko-KR" sz="2000" dirty="0"/>
              <a:t>: Royal Dice</a:t>
            </a:r>
          </a:p>
          <a:p>
            <a:pPr marL="0" indent="0">
              <a:buNone/>
            </a:pPr>
            <a:r>
              <a:rPr lang="ko-KR" altLang="en-US" dirty="0"/>
              <a:t>핵심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각 주사위의 특수 능력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같은 주사위 둘을 겹쳐 업그레이드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err="1"/>
              <a:t>랜덤한</a:t>
            </a:r>
            <a:r>
              <a:rPr lang="ko-KR" altLang="en-US" dirty="0"/>
              <a:t> 주사위 생성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5177149-86D1-4B6E-94B2-D0FAC32E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400852-BBDA-4D4D-B1EE-C250188B9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179" y="2002615"/>
            <a:ext cx="3196017" cy="285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8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3AF239FD-56D5-467F-802B-39E8E2F7F2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271058"/>
              </p:ext>
            </p:extLst>
          </p:nvPr>
        </p:nvGraphicFramePr>
        <p:xfrm>
          <a:off x="562252" y="1537033"/>
          <a:ext cx="11067495" cy="5050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739">
                  <a:extLst>
                    <a:ext uri="{9D8B030D-6E8A-4147-A177-3AD203B41FA5}">
                      <a16:colId xmlns:a16="http://schemas.microsoft.com/office/drawing/2014/main" val="3565201052"/>
                    </a:ext>
                  </a:extLst>
                </a:gridCol>
                <a:gridCol w="8861756">
                  <a:extLst>
                    <a:ext uri="{9D8B030D-6E8A-4147-A177-3AD203B41FA5}">
                      <a16:colId xmlns:a16="http://schemas.microsoft.com/office/drawing/2014/main" val="3514789260"/>
                    </a:ext>
                  </a:extLst>
                </a:gridCol>
              </a:tblGrid>
              <a:tr h="4636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447518"/>
                  </a:ext>
                </a:extLst>
              </a:tr>
              <a:tr h="4636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주사위 칸 </a:t>
                      </a:r>
                      <a:r>
                        <a:rPr lang="en-US" altLang="ko-KR" dirty="0"/>
                        <a:t>16</a:t>
                      </a:r>
                      <a:r>
                        <a:rPr lang="ko-KR" altLang="en-US" dirty="0"/>
                        <a:t>개와 적의 이동 경로가 그려진 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817943"/>
                  </a:ext>
                </a:extLst>
              </a:tr>
              <a:tr h="4636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주사위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적 유닛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최종 보스 </a:t>
                      </a:r>
                      <a:r>
                        <a:rPr lang="en-US" altLang="ko-KR" dirty="0"/>
                        <a:t>| </a:t>
                      </a:r>
                      <a:r>
                        <a:rPr lang="ko-KR" altLang="en-US" dirty="0"/>
                        <a:t>중간 보스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추가 주사위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141654"/>
                  </a:ext>
                </a:extLst>
              </a:tr>
              <a:tr h="12216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</a:t>
                      </a:r>
                      <a:r>
                        <a:rPr lang="ko-KR" altLang="en-US" dirty="0"/>
                        <a:t>를 이용해 </a:t>
                      </a:r>
                      <a:r>
                        <a:rPr lang="ko-KR" altLang="en-US" dirty="0" err="1"/>
                        <a:t>랜덤한</a:t>
                      </a:r>
                      <a:r>
                        <a:rPr lang="ko-KR" altLang="en-US" dirty="0"/>
                        <a:t> 위치에 </a:t>
                      </a:r>
                      <a:r>
                        <a:rPr lang="ko-KR" altLang="en-US" dirty="0" err="1"/>
                        <a:t>랜덤한</a:t>
                      </a:r>
                      <a:r>
                        <a:rPr lang="ko-KR" altLang="en-US" dirty="0"/>
                        <a:t> 주사위 배치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지나가는 적을 공격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처치지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SP </a:t>
                      </a:r>
                      <a:r>
                        <a:rPr lang="ko-KR" altLang="en-US" dirty="0"/>
                        <a:t>지급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같은 수의 같은 주사위를 합칠 때 업그레이드 </a:t>
                      </a:r>
                      <a:r>
                        <a:rPr lang="en-US" altLang="ko-KR" dirty="0"/>
                        <a:t>or SP</a:t>
                      </a:r>
                      <a:r>
                        <a:rPr lang="ko-KR" altLang="en-US" dirty="0"/>
                        <a:t>를 이용해 능력치 업그레이드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4528"/>
                  </a:ext>
                </a:extLst>
              </a:tr>
              <a:tr h="7676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 유닛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개 출현 할 때 마다 적의 체력 증가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적의 체력이 증가됨에 따라 지급되는 </a:t>
                      </a:r>
                      <a:r>
                        <a:rPr lang="en-US" altLang="ko-KR" dirty="0"/>
                        <a:t>SP </a:t>
                      </a:r>
                      <a:r>
                        <a:rPr lang="ko-KR" altLang="en-US" dirty="0"/>
                        <a:t>증가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751324"/>
                  </a:ext>
                </a:extLst>
              </a:tr>
              <a:tr h="7428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탄환 발사 효과음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적 피격 효과음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메인 배경음악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주사위 선택 창 배경음악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승리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패배 음악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037843"/>
                  </a:ext>
                </a:extLst>
              </a:tr>
              <a:tr h="9272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탄환 발사 애니메이션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적 상태이상 애니메이션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238723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212447EC-F36E-4E41-8CE5-A694CB5FA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572"/>
            <a:ext cx="10515600" cy="1325563"/>
          </a:xfrm>
        </p:spPr>
        <p:txBody>
          <a:bodyPr/>
          <a:lstStyle/>
          <a:p>
            <a:r>
              <a:rPr lang="ko-KR" altLang="en-US" dirty="0"/>
              <a:t>개발 범위</a:t>
            </a:r>
          </a:p>
        </p:txBody>
      </p:sp>
    </p:spTree>
    <p:extLst>
      <p:ext uri="{BB962C8B-B14F-4D97-AF65-F5344CB8AC3E}">
        <p14:creationId xmlns:p14="http://schemas.microsoft.com/office/powerpoint/2010/main" val="237284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8F13C3E-1B5C-4968-9906-90AAF60EE9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463050"/>
              </p:ext>
            </p:extLst>
          </p:nvPr>
        </p:nvGraphicFramePr>
        <p:xfrm>
          <a:off x="609600" y="993945"/>
          <a:ext cx="10972800" cy="55423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6854">
                  <a:extLst>
                    <a:ext uri="{9D8B030D-6E8A-4147-A177-3AD203B41FA5}">
                      <a16:colId xmlns:a16="http://schemas.microsoft.com/office/drawing/2014/main" val="4030053490"/>
                    </a:ext>
                  </a:extLst>
                </a:gridCol>
                <a:gridCol w="9655946">
                  <a:extLst>
                    <a:ext uri="{9D8B030D-6E8A-4147-A177-3AD203B41FA5}">
                      <a16:colId xmlns:a16="http://schemas.microsoft.com/office/drawing/2014/main" val="1721458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772628"/>
                  </a:ext>
                </a:extLst>
              </a:tr>
              <a:tr h="36636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리소스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217836"/>
                  </a:ext>
                </a:extLst>
              </a:tr>
              <a:tr h="3518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주사위 이미지 및 적 이미지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상태이상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효과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승리 패배 화면</a:t>
                      </a:r>
                      <a:r>
                        <a:rPr lang="en-US" altLang="ko-KR" dirty="0"/>
                        <a:t>(100%)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389684"/>
                  </a:ext>
                </a:extLst>
              </a:tr>
              <a:tr h="390617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계획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게임 틀 제작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주사위 배치 칸</a:t>
                      </a:r>
                      <a:r>
                        <a:rPr lang="en-US" altLang="ko-KR" sz="1800" dirty="0"/>
                        <a:t>,</a:t>
                      </a:r>
                      <a:r>
                        <a:rPr lang="ko-KR" altLang="en-US" sz="1800" dirty="0"/>
                        <a:t>라인</a:t>
                      </a:r>
                      <a:r>
                        <a:rPr lang="en-US" altLang="ko-KR" sz="1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851448"/>
                  </a:ext>
                </a:extLst>
              </a:tr>
              <a:tr h="306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틀 제작 완료</a:t>
                      </a:r>
                      <a:r>
                        <a:rPr lang="en-US" altLang="ko-KR" dirty="0"/>
                        <a:t>(100%)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490615"/>
                  </a:ext>
                </a:extLst>
              </a:tr>
              <a:tr h="350668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sz="1800" dirty="0"/>
                        <a:t>드래그 앤 드롭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주사위 업그레이드 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147737"/>
                  </a:ext>
                </a:extLst>
              </a:tr>
              <a:tr h="350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주사위 업그레이드 가능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드래그 앤 드롭 가능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간헐적으로 버그 있음</a:t>
                      </a:r>
                      <a:r>
                        <a:rPr lang="en-US" altLang="ko-KR" dirty="0"/>
                        <a:t>)(90%)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24801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주사위 선택 </a:t>
                      </a:r>
                      <a:r>
                        <a:rPr lang="en-US" altLang="ko-KR" dirty="0"/>
                        <a:t>&amp; </a:t>
                      </a:r>
                      <a:r>
                        <a:rPr lang="ko-KR" altLang="en-US" dirty="0"/>
                        <a:t>배치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457709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버튼을 눌러 랜덤 배치기능 구현</a:t>
                      </a:r>
                      <a:r>
                        <a:rPr lang="en-US" altLang="ko-KR" dirty="0"/>
                        <a:t>(50%)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89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 생성 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주사위 선택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변경됨</a:t>
                      </a:r>
                      <a:r>
                        <a:rPr lang="en-US" altLang="ko-KR"/>
                        <a:t>)</a:t>
                      </a:r>
                    </a:p>
                    <a:p>
                      <a:pPr latinLnBrk="1"/>
                      <a:r>
                        <a:rPr lang="ko-KR" altLang="en-US"/>
                        <a:t>이동하는 </a:t>
                      </a:r>
                      <a:r>
                        <a:rPr lang="ko-KR" altLang="en-US" dirty="0"/>
                        <a:t>적을 주사위가 공격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232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59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점검 및 버그수정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81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적의 피격 효과 및 주사위의 특수 능력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밸런스 조절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081096"/>
                  </a:ext>
                </a:extLst>
              </a:tr>
              <a:tr h="210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23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피드백</a:t>
                      </a:r>
                      <a:r>
                        <a:rPr lang="en-US" altLang="ko-KR" dirty="0"/>
                        <a:t>&amp;</a:t>
                      </a:r>
                      <a:r>
                        <a:rPr lang="ko-KR" altLang="en-US" dirty="0"/>
                        <a:t>마무리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073258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F89C9F5E-670C-4594-9573-FFC2ECE06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상황</a:t>
            </a:r>
          </a:p>
        </p:txBody>
      </p:sp>
    </p:spTree>
    <p:extLst>
      <p:ext uri="{BB962C8B-B14F-4D97-AF65-F5344CB8AC3E}">
        <p14:creationId xmlns:p14="http://schemas.microsoft.com/office/powerpoint/2010/main" val="1854664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AB0CCE0-F8BA-4D2A-A9CA-015DBA354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96196" cy="7029111"/>
          </a:xfrm>
        </p:spPr>
      </p:pic>
    </p:spTree>
    <p:extLst>
      <p:ext uri="{BB962C8B-B14F-4D97-AF65-F5344CB8AC3E}">
        <p14:creationId xmlns:p14="http://schemas.microsoft.com/office/powerpoint/2010/main" val="9412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akaoTalk_Video_20191031_1801_54_639">
            <a:hlinkClick r:id="" action="ppaction://media"/>
            <a:extLst>
              <a:ext uri="{FF2B5EF4-FFF2-40B4-BE49-F238E27FC236}">
                <a16:creationId xmlns:a16="http://schemas.microsoft.com/office/drawing/2014/main" id="{3921A0E4-EF0D-40C7-9C7E-7F3C346B55A8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62095" y="967666"/>
            <a:ext cx="9467810" cy="5333476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8736E9B5-319F-45DA-B36F-8ACA6A68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데모</a:t>
            </a:r>
          </a:p>
        </p:txBody>
      </p:sp>
    </p:spTree>
    <p:extLst>
      <p:ext uri="{BB962C8B-B14F-4D97-AF65-F5344CB8AC3E}">
        <p14:creationId xmlns:p14="http://schemas.microsoft.com/office/powerpoint/2010/main" val="215261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41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TM10237564[[fn=자연 테마]]</Template>
  <TotalTime>130</TotalTime>
  <Words>269</Words>
  <Application>Microsoft Office PowerPoint</Application>
  <PresentationFormat>와이드스크린</PresentationFormat>
  <Paragraphs>58</Paragraphs>
  <Slides>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Tahoma</vt:lpstr>
      <vt:lpstr>Wingdings</vt:lpstr>
      <vt:lpstr>New_Natural01</vt:lpstr>
      <vt:lpstr>2D 게임 프로그래밍 2차 발표</vt:lpstr>
      <vt:lpstr>게임 컨셉</vt:lpstr>
      <vt:lpstr>개발 범위</vt:lpstr>
      <vt:lpstr>개발 상황</vt:lpstr>
      <vt:lpstr>PowerPoint 프레젠테이션</vt:lpstr>
      <vt:lpstr>데모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1차 발표</dc:title>
  <dc:creator>재우 박</dc:creator>
  <cp:lastModifiedBy>재우 박</cp:lastModifiedBy>
  <cp:revision>13</cp:revision>
  <dcterms:created xsi:type="dcterms:W3CDTF">2019-09-21T12:32:16Z</dcterms:created>
  <dcterms:modified xsi:type="dcterms:W3CDTF">2019-10-31T09:57:28Z</dcterms:modified>
</cp:coreProperties>
</file>