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208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A8BC-48FA-4387-A912-78EA5E6CCFF6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E829-9798-4590-9529-E59A31D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9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A8BC-48FA-4387-A912-78EA5E6CCFF6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E829-9798-4590-9529-E59A31D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10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A8BC-48FA-4387-A912-78EA5E6CCFF6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E829-9798-4590-9529-E59A31D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20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A8BC-48FA-4387-A912-78EA5E6CCFF6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E829-9798-4590-9529-E59A31D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27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A8BC-48FA-4387-A912-78EA5E6CCFF6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E829-9798-4590-9529-E59A31D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88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A8BC-48FA-4387-A912-78EA5E6CCFF6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E829-9798-4590-9529-E59A31D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58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A8BC-48FA-4387-A912-78EA5E6CCFF6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E829-9798-4590-9529-E59A31D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00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A8BC-48FA-4387-A912-78EA5E6CCFF6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E829-9798-4590-9529-E59A31D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29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A8BC-48FA-4387-A912-78EA5E6CCFF6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E829-9798-4590-9529-E59A31D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85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A8BC-48FA-4387-A912-78EA5E6CCFF6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E829-9798-4590-9529-E59A31D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72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A8BC-48FA-4387-A912-78EA5E6CCFF6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E829-9798-4590-9529-E59A31D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37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4A8BC-48FA-4387-A912-78EA5E6CCFF6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7E829-9798-4590-9529-E59A31D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28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2086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>
            <a:spLocks noChangeAspect="1"/>
          </p:cNvSpPr>
          <p:nvPr/>
        </p:nvSpPr>
        <p:spPr>
          <a:xfrm>
            <a:off x="0" y="0"/>
            <a:ext cx="3047619" cy="4571429"/>
          </a:xfrm>
          <a:prstGeom prst="rect">
            <a:avLst/>
          </a:prstGeom>
          <a:solidFill>
            <a:srgbClr val="35208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899175" y="1824050"/>
            <a:ext cx="1398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XAMARIN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9175" y="2054882"/>
            <a:ext cx="1633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  <a:latin typeface="Tw Cen MT" panose="020B0602020104020603" pitchFamily="34" charset="0"/>
                <a:ea typeface="Cambria Math" panose="02040503050406030204" pitchFamily="18" charset="0"/>
              </a:rPr>
              <a:t>SUMMIT</a:t>
            </a:r>
            <a:endParaRPr lang="pt-BR" dirty="0">
              <a:solidFill>
                <a:srgbClr val="FF0000"/>
              </a:solidFill>
              <a:latin typeface="Tw Cen MT" panose="020B0602020104020603" pitchFamily="34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8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Tw Cen MT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Carneiro</dc:creator>
  <cp:lastModifiedBy>Tiago Carneiro</cp:lastModifiedBy>
  <cp:revision>3</cp:revision>
  <dcterms:created xsi:type="dcterms:W3CDTF">2018-04-20T21:10:51Z</dcterms:created>
  <dcterms:modified xsi:type="dcterms:W3CDTF">2018-04-20T21:34:57Z</dcterms:modified>
</cp:coreProperties>
</file>