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6" r:id="rId7"/>
    <p:sldId id="262" r:id="rId8"/>
    <p:sldId id="287" r:id="rId9"/>
    <p:sldId id="28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3215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2816" y="1606995"/>
            <a:ext cx="8019288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Sistema de gestión de academias de FUTBOL (</a:t>
            </a:r>
            <a:r>
              <a:rPr lang="es-MX" dirty="0" err="1"/>
              <a:t>SGaF</a:t>
            </a:r>
            <a:r>
              <a:rPr lang="es-MX" dirty="0"/>
              <a:t>)</a:t>
            </a:r>
            <a:br>
              <a:rPr lang="es-MX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016" y="4168966"/>
            <a:ext cx="6080759" cy="1655762"/>
          </a:xfrm>
        </p:spPr>
        <p:txBody>
          <a:bodyPr/>
          <a:lstStyle/>
          <a:p>
            <a:r>
              <a:rPr lang="es-MX" dirty="0"/>
              <a:t>Juan Antonio Alférez Alejandro 1869848 ITS</a:t>
            </a:r>
          </a:p>
          <a:p>
            <a:r>
              <a:rPr lang="es-MX" dirty="0"/>
              <a:t>Cynthia Carolina Covarrubias González 1992113 ITS</a:t>
            </a:r>
          </a:p>
          <a:p>
            <a:r>
              <a:rPr lang="es-MX" dirty="0"/>
              <a:t>José Francisco Dávila Guillén 1856958 ITS</a:t>
            </a:r>
          </a:p>
          <a:p>
            <a:r>
              <a:rPr lang="es-MX" dirty="0"/>
              <a:t>Jorge Eduardo Aguilar Calvo 1908094 ITS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s-MX" dirty="0"/>
              <a:t>DIAGRAMA NIVEL CONTEXTO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s-MX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s-MX" dirty="0"/>
              <a:t>Presentación de Diagramas del Proyectos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7F0DBB-B6D6-7F77-19CF-A4945328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56" y="2102246"/>
            <a:ext cx="7137638" cy="42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968" y="0"/>
            <a:ext cx="8095861" cy="1325880"/>
          </a:xfrm>
        </p:spPr>
        <p:txBody>
          <a:bodyPr/>
          <a:lstStyle/>
          <a:p>
            <a:r>
              <a:rPr lang="es-MX" dirty="0"/>
              <a:t>DIAGRAMA DE NIVEL 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35">
            <a:extLst>
              <a:ext uri="{FF2B5EF4-FFF2-40B4-BE49-F238E27FC236}">
                <a16:creationId xmlns:a16="http://schemas.microsoft.com/office/drawing/2014/main" id="{78CB1821-2BD4-B310-07EF-5D19612E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3014" y="6538912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36">
            <a:extLst>
              <a:ext uri="{FF2B5EF4-FFF2-40B4-BE49-F238E27FC236}">
                <a16:creationId xmlns:a16="http://schemas.microsoft.com/office/drawing/2014/main" id="{1F6F8DB3-0387-EAB7-34AE-D19B5934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89417" y="6492875"/>
            <a:ext cx="3134755" cy="365125"/>
          </a:xfrm>
        </p:spPr>
        <p:txBody>
          <a:bodyPr/>
          <a:lstStyle/>
          <a:p>
            <a:r>
              <a:rPr lang="es-MX" dirty="0"/>
              <a:t>Presentación de Diagramas del Proyectos</a:t>
            </a:r>
            <a:endParaRPr lang="en-US" dirty="0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767C8A16-0470-16D0-BF62-BB75192E86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81739" y="666523"/>
            <a:ext cx="5076514" cy="60549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455349"/>
            <a:ext cx="11775232" cy="1325880"/>
          </a:xfrm>
        </p:spPr>
        <p:txBody>
          <a:bodyPr/>
          <a:lstStyle/>
          <a:p>
            <a:r>
              <a:rPr lang="es-MX" dirty="0"/>
              <a:t>DIAGRAMAS DE NIVEL 2 (MENU GESTION DE ALUMNOS)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35">
            <a:extLst>
              <a:ext uri="{FF2B5EF4-FFF2-40B4-BE49-F238E27FC236}">
                <a16:creationId xmlns:a16="http://schemas.microsoft.com/office/drawing/2014/main" id="{84F38F01-026C-0BAF-6E33-22F2B535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89332672-0441-1686-5F76-CC7F4347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98232" y="5332963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51DB4C-7A37-53CC-0021-B24000DA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04" y="1682266"/>
            <a:ext cx="5612594" cy="47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455349"/>
            <a:ext cx="11775232" cy="1325880"/>
          </a:xfrm>
        </p:spPr>
        <p:txBody>
          <a:bodyPr/>
          <a:lstStyle/>
          <a:p>
            <a:r>
              <a:rPr lang="es-MX" dirty="0"/>
              <a:t>DIAGRAMAS DE NIVEL 2 (MENU GESTION DE PAGOS)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35">
            <a:extLst>
              <a:ext uri="{FF2B5EF4-FFF2-40B4-BE49-F238E27FC236}">
                <a16:creationId xmlns:a16="http://schemas.microsoft.com/office/drawing/2014/main" id="{84F38F01-026C-0BAF-6E33-22F2B535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89332672-0441-1686-5F76-CC7F4347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98232" y="5332963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37A608-5DCD-2BED-0BD6-A57F499B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81" y="1673246"/>
            <a:ext cx="5172871" cy="47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3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455349"/>
            <a:ext cx="11775232" cy="1325880"/>
          </a:xfrm>
        </p:spPr>
        <p:txBody>
          <a:bodyPr/>
          <a:lstStyle/>
          <a:p>
            <a:r>
              <a:rPr lang="es-MX" dirty="0"/>
              <a:t>DIAGRAMAS DE NIVEL 2 (MENU GESTION DE PROFESORES)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35">
            <a:extLst>
              <a:ext uri="{FF2B5EF4-FFF2-40B4-BE49-F238E27FC236}">
                <a16:creationId xmlns:a16="http://schemas.microsoft.com/office/drawing/2014/main" id="{84F38F01-026C-0BAF-6E33-22F2B535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89332672-0441-1686-5F76-CC7F4347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98232" y="5332963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D37700-7668-29C5-895B-EB7EA380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64" y="1688932"/>
            <a:ext cx="5170152" cy="47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87706f4-673f-47b6-9cb0-d02d2272f2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56AF912BA82F4A9A6956EBC2E6F6E8" ma:contentTypeVersion="4" ma:contentTypeDescription="Create a new document." ma:contentTypeScope="" ma:versionID="b839e0536d33ffd3a17ac029c06af53f">
  <xsd:schema xmlns:xsd="http://www.w3.org/2001/XMLSchema" xmlns:xs="http://www.w3.org/2001/XMLSchema" xmlns:p="http://schemas.microsoft.com/office/2006/metadata/properties" xmlns:ns2="987706f4-673f-47b6-9cb0-d02d2272f2f5" targetNamespace="http://schemas.microsoft.com/office/2006/metadata/properties" ma:root="true" ma:fieldsID="e10d30488c03557028bbf4e1083c8de0" ns2:_="">
    <xsd:import namespace="987706f4-673f-47b6-9cb0-d02d2272f2f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706f4-673f-47b6-9cb0-d02d2272f2f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987706f4-673f-47b6-9cb0-d02d2272f2f5"/>
  </ds:schemaRefs>
</ds:datastoreItem>
</file>

<file path=customXml/itemProps3.xml><?xml version="1.0" encoding="utf-8"?>
<ds:datastoreItem xmlns:ds="http://schemas.openxmlformats.org/officeDocument/2006/customXml" ds:itemID="{7043142F-BC8C-4754-A7B3-E7F0901163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706f4-673f-47b6-9cb0-d02d2272f2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{121909B2-FE11-4674-8E53-2940541A3761}tf33968143_win32</Template>
  <TotalTime>461</TotalTime>
  <Words>109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Office Theme</vt:lpstr>
      <vt:lpstr>Sistema de gestión de academias de FUTBOL (SGaF) </vt:lpstr>
      <vt:lpstr>DIAGRAMA NIVEL CONTEXTO</vt:lpstr>
      <vt:lpstr>DIAGRAMA DE NIVEL 1</vt:lpstr>
      <vt:lpstr>DIAGRAMAS DE NIVEL 2 (MENU GESTION DE ALUMNOS)</vt:lpstr>
      <vt:lpstr>DIAGRAMAS DE NIVEL 2 (MENU GESTION DE PAGOS)</vt:lpstr>
      <vt:lpstr>DIAGRAMAS DE NIVEL 2 (MENU GESTION DE PROFESORES)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JOSE FRANCISCO DAVILA GUILLEN</dc:creator>
  <cp:lastModifiedBy>JORGE EDUARDO AGUILAR CALVO</cp:lastModifiedBy>
  <cp:revision>11</cp:revision>
  <dcterms:created xsi:type="dcterms:W3CDTF">2023-02-06T17:49:57Z</dcterms:created>
  <dcterms:modified xsi:type="dcterms:W3CDTF">2023-05-19T01:56:26Z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