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78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3215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2816" y="1606995"/>
            <a:ext cx="8019288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Sistema de gestión de asesorías escolares (SGAE)</a:t>
            </a:r>
            <a:br>
              <a:rPr lang="es-MX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016" y="4168966"/>
            <a:ext cx="6080759" cy="1655762"/>
          </a:xfrm>
        </p:spPr>
        <p:txBody>
          <a:bodyPr/>
          <a:lstStyle/>
          <a:p>
            <a:r>
              <a:rPr lang="es-MX" dirty="0"/>
              <a:t>Juan Antonio Alférez Alejandro 1869848 ITS</a:t>
            </a:r>
          </a:p>
          <a:p>
            <a:r>
              <a:rPr lang="es-MX" dirty="0"/>
              <a:t>Cynthia Carolina Covarrubias González 1992113 ITS</a:t>
            </a:r>
          </a:p>
          <a:p>
            <a:r>
              <a:rPr lang="es-MX" dirty="0"/>
              <a:t>José Francisco Dávila Guillén 1856958 ITS</a:t>
            </a:r>
          </a:p>
          <a:p>
            <a:r>
              <a:rPr lang="es-MX" dirty="0"/>
              <a:t>Jorge Eduardo Aguilar Calvo 1908094 ITS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s-MX"/>
              <a:t>Problematica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dirty="0"/>
              <a:t>A raíz de emprender un negocio de asesorías digitales para los aspirantes a la UANL, ha surgido el problema de administrar eficientemente los procesos del negocio, como por ejemplo la gestión de material didáctico, ejercicios, exámenes, lista de asistencia, registro de alumnos y personal docente, entre otros procesos.</a:t>
            </a:r>
          </a:p>
          <a:p>
            <a:pPr algn="just">
              <a:lnSpc>
                <a:spcPct val="150000"/>
              </a:lnSpc>
            </a:pPr>
            <a:endParaRPr lang="es-MX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s-MX"/>
              <a:t>objetivo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697479"/>
            <a:ext cx="5797296" cy="26243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/>
              <a:t>Lo que se espera lograr con este proyecto es entregar una plataforma web que permita gestionar los procesos del negocio de asesorías, cubriendo todas sus necesidades administrativas y que a su vez, la plataforma sea flexible a futuras implementaciones de características y funcionalidades.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35">
            <a:extLst>
              <a:ext uri="{FF2B5EF4-FFF2-40B4-BE49-F238E27FC236}">
                <a16:creationId xmlns:a16="http://schemas.microsoft.com/office/drawing/2014/main" id="{78CB1821-2BD4-B310-07EF-5D19612E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36">
            <a:extLst>
              <a:ext uri="{FF2B5EF4-FFF2-40B4-BE49-F238E27FC236}">
                <a16:creationId xmlns:a16="http://schemas.microsoft.com/office/drawing/2014/main" id="{1F6F8DB3-0387-EAB7-34AE-D19B5934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52" y="585978"/>
            <a:ext cx="10193274" cy="1325880"/>
          </a:xfrm>
        </p:spPr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1"/>
            <a:ext cx="5756242" cy="29335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MX" sz="1800" dirty="0"/>
              <a:t>La solución que se propone es crear un sistema de gestión web con tres versiones (Administrador, Docente y Estudiante), misma que contará con los siguientes menús: Material de trabajo (Ejercicios, Presentaciones, Grabaciones), Exámenes (Diagnostico y Simulacro), Estadísticas (Resultados de exámenes, Ejercicios, Asistencia) y Control de usuarios.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35">
            <a:extLst>
              <a:ext uri="{FF2B5EF4-FFF2-40B4-BE49-F238E27FC236}">
                <a16:creationId xmlns:a16="http://schemas.microsoft.com/office/drawing/2014/main" id="{84F38F01-026C-0BAF-6E33-22F2B535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89332672-0441-1686-5F76-CC7F4347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s-MX"/>
              <a:t>Alcance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s-MX"/>
              <a:t>Administrador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/>
              <a:t>Poder crear las estructuras de los contenidos temáticos y gestionar los usuarios registrados en la plataforma.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084832"/>
            <a:ext cx="3200400" cy="365760"/>
          </a:xfrm>
        </p:spPr>
        <p:txBody>
          <a:bodyPr/>
          <a:lstStyle/>
          <a:p>
            <a:r>
              <a:rPr lang="es-MX"/>
              <a:t>Docente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/>
          <a:lstStyle/>
          <a:p>
            <a:r>
              <a:rPr lang="es-MX" dirty="0"/>
              <a:t>Poder cargar material didáctico, ejercicios y exámenes, y llevar un control asistencia con los alumnos.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s-MX" dirty="0"/>
              <a:t>Estudiante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/>
          <a:lstStyle/>
          <a:p>
            <a:r>
              <a:rPr lang="es-MX" dirty="0"/>
              <a:t>Poder tener acceso a los cursos y material de apoyo para repasar las lecciones vistas en clase.</a:t>
            </a:r>
          </a:p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35">
            <a:extLst>
              <a:ext uri="{FF2B5EF4-FFF2-40B4-BE49-F238E27FC236}">
                <a16:creationId xmlns:a16="http://schemas.microsoft.com/office/drawing/2014/main" id="{F7396D79-C3DE-4F5D-12C7-0B4A8BB7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0784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BDE8CDE6-1910-C16E-B1EB-D56FE328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191" y="6351905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1BC024DD-BFBA-ADDC-0DC1-77D586372B3A}"/>
              </a:ext>
            </a:extLst>
          </p:cNvPr>
          <p:cNvSpPr txBox="1">
            <a:spLocks/>
          </p:cNvSpPr>
          <p:nvPr/>
        </p:nvSpPr>
        <p:spPr>
          <a:xfrm>
            <a:off x="4706112" y="3730752"/>
            <a:ext cx="32004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General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2AD2EE04-D39F-6C58-D6A2-4545A1289879}"/>
              </a:ext>
            </a:extLst>
          </p:cNvPr>
          <p:cNvSpPr txBox="1">
            <a:spLocks/>
          </p:cNvSpPr>
          <p:nvPr/>
        </p:nvSpPr>
        <p:spPr>
          <a:xfrm>
            <a:off x="4706112" y="4142232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Entregable de una plataforma web dinámica y responsiva.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Metas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/>
              <a:t>Implementar la plataforma digital al negocio de asesorías, cumpliendo con el objetivo esperado, agilizando los procesos de la empresa para encontrar áreas de oportunidad y brindar una ventaja competitiva al contar con la plataforma digital.</a:t>
            </a:r>
            <a:endParaRPr lang="es-MX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35">
            <a:extLst>
              <a:ext uri="{FF2B5EF4-FFF2-40B4-BE49-F238E27FC236}">
                <a16:creationId xmlns:a16="http://schemas.microsoft.com/office/drawing/2014/main" id="{8C6D7C02-610A-E6A0-C3DB-5800048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280023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05E5EE68-ABF2-6C3A-89CE-F01A8D24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2887" y="6276848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5592"/>
            <a:ext cx="9725026" cy="1325880"/>
          </a:xfrm>
        </p:spPr>
        <p:txBody>
          <a:bodyPr/>
          <a:lstStyle/>
          <a:p>
            <a:r>
              <a:rPr lang="es-MX" dirty="0"/>
              <a:t>Recursos TI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866137" y="2333469"/>
            <a:ext cx="2743200" cy="4572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2549" y="2868147"/>
            <a:ext cx="2230375" cy="560853"/>
          </a:xfrm>
        </p:spPr>
        <p:txBody>
          <a:bodyPr/>
          <a:lstStyle/>
          <a:p>
            <a:r>
              <a:rPr lang="en-ZA" noProof="1"/>
              <a:t>Repositorio</a:t>
            </a:r>
          </a:p>
          <a:p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Date Placeholder 35">
            <a:extLst>
              <a:ext uri="{FF2B5EF4-FFF2-40B4-BE49-F238E27FC236}">
                <a16:creationId xmlns:a16="http://schemas.microsoft.com/office/drawing/2014/main" id="{AA553D6E-FF23-17DF-DDD6-17965E5C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36">
            <a:extLst>
              <a:ext uri="{FF2B5EF4-FFF2-40B4-BE49-F238E27FC236}">
                <a16:creationId xmlns:a16="http://schemas.microsoft.com/office/drawing/2014/main" id="{44C14DBD-70CE-22AA-F349-897161E3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8D6E71C-B53E-A725-C1EA-BED5BE6D538E}"/>
              </a:ext>
            </a:extLst>
          </p:cNvPr>
          <p:cNvSpPr txBox="1">
            <a:spLocks/>
          </p:cNvSpPr>
          <p:nvPr/>
        </p:nvSpPr>
        <p:spPr>
          <a:xfrm>
            <a:off x="5173217" y="2333469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Laravel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B391896-0954-46AD-1BB7-AFC5F7F64B6C}"/>
              </a:ext>
            </a:extLst>
          </p:cNvPr>
          <p:cNvSpPr txBox="1">
            <a:spLocks/>
          </p:cNvSpPr>
          <p:nvPr/>
        </p:nvSpPr>
        <p:spPr>
          <a:xfrm>
            <a:off x="5429629" y="2868147"/>
            <a:ext cx="2230375" cy="100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Framework PHP para crear aplicaciones web</a:t>
            </a:r>
          </a:p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DCFCDC5-CE87-F0F2-A070-9551F00E071F}"/>
              </a:ext>
            </a:extLst>
          </p:cNvPr>
          <p:cNvSpPr txBox="1">
            <a:spLocks/>
          </p:cNvSpPr>
          <p:nvPr/>
        </p:nvSpPr>
        <p:spPr>
          <a:xfrm>
            <a:off x="8697851" y="2410947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Programación </a:t>
            </a:r>
            <a:r>
              <a:rPr lang="es-MX" dirty="0" err="1"/>
              <a:t>Frontend</a:t>
            </a:r>
            <a:endParaRPr lang="es-MX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07ED893-F994-8285-4D5C-CC945A49A388}"/>
              </a:ext>
            </a:extLst>
          </p:cNvPr>
          <p:cNvSpPr txBox="1">
            <a:spLocks/>
          </p:cNvSpPr>
          <p:nvPr/>
        </p:nvSpPr>
        <p:spPr>
          <a:xfrm>
            <a:off x="9047225" y="3173233"/>
            <a:ext cx="2230375" cy="1633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ZA" noProof="1"/>
              <a:t>HTML5</a:t>
            </a:r>
            <a:br>
              <a:rPr lang="en-ZA" noProof="1"/>
            </a:br>
            <a:r>
              <a:rPr lang="en-ZA" noProof="1"/>
              <a:t>CSS3</a:t>
            </a:r>
          </a:p>
          <a:p>
            <a:pPr>
              <a:lnSpc>
                <a:spcPct val="120000"/>
              </a:lnSpc>
            </a:pPr>
            <a:r>
              <a:rPr lang="en-ZA" noProof="1"/>
              <a:t>JavaScript</a:t>
            </a:r>
          </a:p>
          <a:p>
            <a:pPr>
              <a:lnSpc>
                <a:spcPct val="120000"/>
              </a:lnSpc>
            </a:pPr>
            <a:r>
              <a:rPr lang="en-ZA" noProof="1"/>
              <a:t>Jquery</a:t>
            </a:r>
          </a:p>
          <a:p>
            <a:pPr>
              <a:lnSpc>
                <a:spcPct val="120000"/>
              </a:lnSpc>
            </a:pPr>
            <a:r>
              <a:rPr lang="en-ZA" noProof="1"/>
              <a:t>Bootstrap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F9261B6-C763-F1B5-A2DE-03913727694F}"/>
              </a:ext>
            </a:extLst>
          </p:cNvPr>
          <p:cNvSpPr txBox="1">
            <a:spLocks/>
          </p:cNvSpPr>
          <p:nvPr/>
        </p:nvSpPr>
        <p:spPr>
          <a:xfrm>
            <a:off x="1992819" y="3816546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Progrmación Backend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18A1AA-C2E2-5262-1C17-770D99B0A447}"/>
              </a:ext>
            </a:extLst>
          </p:cNvPr>
          <p:cNvSpPr txBox="1">
            <a:spLocks/>
          </p:cNvSpPr>
          <p:nvPr/>
        </p:nvSpPr>
        <p:spPr>
          <a:xfrm>
            <a:off x="2249231" y="4351224"/>
            <a:ext cx="2230375" cy="100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PHP</a:t>
            </a:r>
          </a:p>
          <a:p>
            <a:endParaRPr lang="en-US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FD005A83-160C-F873-3078-91B7A9D37525}"/>
              </a:ext>
            </a:extLst>
          </p:cNvPr>
          <p:cNvSpPr txBox="1">
            <a:spLocks/>
          </p:cNvSpPr>
          <p:nvPr/>
        </p:nvSpPr>
        <p:spPr>
          <a:xfrm>
            <a:off x="5080443" y="4273746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Bases de datos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DFCC096-DCA8-36CB-ED33-90A9EB091E4B}"/>
              </a:ext>
            </a:extLst>
          </p:cNvPr>
          <p:cNvSpPr txBox="1">
            <a:spLocks/>
          </p:cNvSpPr>
          <p:nvPr/>
        </p:nvSpPr>
        <p:spPr>
          <a:xfrm>
            <a:off x="5336855" y="4808424"/>
            <a:ext cx="2230375" cy="100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MySQL</a:t>
            </a:r>
          </a:p>
          <a:p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9CEAE8DD-1F93-A58C-0BBF-EB72F0D8A6B8}"/>
              </a:ext>
            </a:extLst>
          </p:cNvPr>
          <p:cNvSpPr txBox="1">
            <a:spLocks/>
          </p:cNvSpPr>
          <p:nvPr/>
        </p:nvSpPr>
        <p:spPr>
          <a:xfrm>
            <a:off x="1992819" y="5177888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Alojamiento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39BCC28-608A-83CB-9A32-07AC7A2EF9C8}"/>
              </a:ext>
            </a:extLst>
          </p:cNvPr>
          <p:cNvSpPr txBox="1">
            <a:spLocks/>
          </p:cNvSpPr>
          <p:nvPr/>
        </p:nvSpPr>
        <p:spPr>
          <a:xfrm>
            <a:off x="2249231" y="5712566"/>
            <a:ext cx="2230375" cy="100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/>
              <a:t>Hostinger /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r>
              <a:rPr lang="es-MX"/>
              <a:t>Organización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103120" y="2880694"/>
            <a:ext cx="4297679" cy="455295"/>
          </a:xfrm>
        </p:spPr>
        <p:txBody>
          <a:bodyPr/>
          <a:lstStyle/>
          <a:p>
            <a:r>
              <a:rPr lang="es-MX"/>
              <a:t>Contacto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3120" y="3516964"/>
            <a:ext cx="4297680" cy="904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ZA" noProof="1"/>
              <a:t>José Francisco Dávila Guillén</a:t>
            </a:r>
          </a:p>
          <a:p>
            <a:pPr marL="0" indent="0">
              <a:buNone/>
            </a:pPr>
            <a:r>
              <a:rPr lang="en-ZA" noProof="1"/>
              <a:t>81-2343-1323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2536" y="2116027"/>
            <a:ext cx="4297680" cy="772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Emprendimiento de negocio de asesorías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Date Placeholder 35">
            <a:extLst>
              <a:ext uri="{FF2B5EF4-FFF2-40B4-BE49-F238E27FC236}">
                <a16:creationId xmlns:a16="http://schemas.microsoft.com/office/drawing/2014/main" id="{4A76DED5-7EC9-C71B-5889-C5A0C4E5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36">
            <a:extLst>
              <a:ext uri="{FF2B5EF4-FFF2-40B4-BE49-F238E27FC236}">
                <a16:creationId xmlns:a16="http://schemas.microsoft.com/office/drawing/2014/main" id="{F2558868-1068-01EF-CBC6-90294705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s-MX" dirty="0"/>
              <a:t>Presentación de Definición de 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56AF912BA82F4A9A6956EBC2E6F6E8" ma:contentTypeVersion="1" ma:contentTypeDescription="Create a new document." ma:contentTypeScope="" ma:versionID="ded35d927042256fa33bd579c97c414b">
  <xsd:schema xmlns:xsd="http://www.w3.org/2001/XMLSchema" xmlns:xs="http://www.w3.org/2001/XMLSchema" xmlns:p="http://schemas.microsoft.com/office/2006/metadata/properties" xmlns:ns2="987706f4-673f-47b6-9cb0-d02d2272f2f5" targetNamespace="http://schemas.microsoft.com/office/2006/metadata/properties" ma:root="true" ma:fieldsID="cecc07d4a0aca66bdffda07238bdbb7c" ns2:_="">
    <xsd:import namespace="987706f4-673f-47b6-9cb0-d02d2272f2f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706f4-673f-47b6-9cb0-d02d2272f2f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87706f4-673f-47b6-9cb0-d02d2272f2f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84F45B-CAA2-4B3E-A67D-673EDEF0A238}"/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{121909B2-FE11-4674-8E53-2940541A3761}tf33968143_win32</Template>
  <TotalTime>160</TotalTime>
  <Words>399</Words>
  <Application>Microsoft Office PowerPoint</Application>
  <PresentationFormat>Panorámica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Office Theme</vt:lpstr>
      <vt:lpstr>Sistema de gestión de asesorías escolares (SGAE) </vt:lpstr>
      <vt:lpstr>Problematica</vt:lpstr>
      <vt:lpstr>objetivo</vt:lpstr>
      <vt:lpstr>Solución</vt:lpstr>
      <vt:lpstr>Alcance</vt:lpstr>
      <vt:lpstr>Metas</vt:lpstr>
      <vt:lpstr>Recursos TI</vt:lpstr>
      <vt:lpstr>Organización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JOSE FRANCISCO DAVILA GUILLEN</dc:creator>
  <cp:lastModifiedBy>Jorge Aguilar</cp:lastModifiedBy>
  <cp:revision>5</cp:revision>
  <dcterms:created xsi:type="dcterms:W3CDTF">2023-02-06T17:49:57Z</dcterms:created>
  <dcterms:modified xsi:type="dcterms:W3CDTF">2023-02-06T21:09:44Z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