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Oltean" userId="90049e17cef51d81" providerId="LiveId" clId="{E86B6AD8-F1E3-409B-A3EC-6FEDC9690A9A}"/>
    <pc:docChg chg="custSel addSld modSld">
      <pc:chgData name="Adi Oltean" userId="90049e17cef51d81" providerId="LiveId" clId="{E86B6AD8-F1E3-409B-A3EC-6FEDC9690A9A}" dt="2020-09-17T22:47:24.800" v="23" actId="1076"/>
      <pc:docMkLst>
        <pc:docMk/>
      </pc:docMkLst>
      <pc:sldChg chg="addSp delSp modSp new mod">
        <pc:chgData name="Adi Oltean" userId="90049e17cef51d81" providerId="LiveId" clId="{E86B6AD8-F1E3-409B-A3EC-6FEDC9690A9A}" dt="2020-09-17T22:47:07.278" v="18" actId="1076"/>
        <pc:sldMkLst>
          <pc:docMk/>
          <pc:sldMk cId="2072256523" sldId="260"/>
        </pc:sldMkLst>
        <pc:spChg chg="del mod">
          <ac:chgData name="Adi Oltean" userId="90049e17cef51d81" providerId="LiveId" clId="{E86B6AD8-F1E3-409B-A3EC-6FEDC9690A9A}" dt="2020-09-17T22:46:50.471" v="13" actId="478"/>
          <ac:spMkLst>
            <pc:docMk/>
            <pc:sldMk cId="2072256523" sldId="260"/>
            <ac:spMk id="2" creationId="{A396B7A7-9446-4210-9457-E297576FB61E}"/>
          </ac:spMkLst>
        </pc:spChg>
        <pc:spChg chg="del">
          <ac:chgData name="Adi Oltean" userId="90049e17cef51d81" providerId="LiveId" clId="{E86B6AD8-F1E3-409B-A3EC-6FEDC9690A9A}" dt="2020-09-17T22:46:39.383" v="1" actId="931"/>
          <ac:spMkLst>
            <pc:docMk/>
            <pc:sldMk cId="2072256523" sldId="260"/>
            <ac:spMk id="3" creationId="{4A93D774-1D27-4098-8102-FC8A6BC07AE5}"/>
          </ac:spMkLst>
        </pc:spChg>
        <pc:spChg chg="add del mod">
          <ac:chgData name="Adi Oltean" userId="90049e17cef51d81" providerId="LiveId" clId="{E86B6AD8-F1E3-409B-A3EC-6FEDC9690A9A}" dt="2020-09-17T22:46:52.358" v="14" actId="478"/>
          <ac:spMkLst>
            <pc:docMk/>
            <pc:sldMk cId="2072256523" sldId="260"/>
            <ac:spMk id="7" creationId="{F1D6A610-1B40-43E8-B225-934CF9EFDCF7}"/>
          </ac:spMkLst>
        </pc:spChg>
        <pc:picChg chg="add mod">
          <ac:chgData name="Adi Oltean" userId="90049e17cef51d81" providerId="LiveId" clId="{E86B6AD8-F1E3-409B-A3EC-6FEDC9690A9A}" dt="2020-09-17T22:47:07.278" v="18" actId="1076"/>
          <ac:picMkLst>
            <pc:docMk/>
            <pc:sldMk cId="2072256523" sldId="260"/>
            <ac:picMk id="5" creationId="{62106D60-DE99-4E11-A521-8C3A160CC1FB}"/>
          </ac:picMkLst>
        </pc:picChg>
      </pc:sldChg>
      <pc:sldChg chg="addSp delSp modSp new mod">
        <pc:chgData name="Adi Oltean" userId="90049e17cef51d81" providerId="LiveId" clId="{E86B6AD8-F1E3-409B-A3EC-6FEDC9690A9A}" dt="2020-09-17T22:47:24.800" v="23" actId="1076"/>
        <pc:sldMkLst>
          <pc:docMk/>
          <pc:sldMk cId="11761399" sldId="261"/>
        </pc:sldMkLst>
        <pc:spChg chg="del">
          <ac:chgData name="Adi Oltean" userId="90049e17cef51d81" providerId="LiveId" clId="{E86B6AD8-F1E3-409B-A3EC-6FEDC9690A9A}" dt="2020-09-17T22:47:11.145" v="20" actId="478"/>
          <ac:spMkLst>
            <pc:docMk/>
            <pc:sldMk cId="11761399" sldId="261"/>
            <ac:spMk id="2" creationId="{B8A7739D-61E7-4336-88DA-4321C990EBF7}"/>
          </ac:spMkLst>
        </pc:spChg>
        <pc:spChg chg="del">
          <ac:chgData name="Adi Oltean" userId="90049e17cef51d81" providerId="LiveId" clId="{E86B6AD8-F1E3-409B-A3EC-6FEDC9690A9A}" dt="2020-09-17T22:47:12.853" v="21" actId="478"/>
          <ac:spMkLst>
            <pc:docMk/>
            <pc:sldMk cId="11761399" sldId="261"/>
            <ac:spMk id="3" creationId="{E442C6F9-98D2-4D70-8239-F57AE1765330}"/>
          </ac:spMkLst>
        </pc:spChg>
        <pc:picChg chg="add mod">
          <ac:chgData name="Adi Oltean" userId="90049e17cef51d81" providerId="LiveId" clId="{E86B6AD8-F1E3-409B-A3EC-6FEDC9690A9A}" dt="2020-09-17T22:47:24.800" v="23" actId="1076"/>
          <ac:picMkLst>
            <pc:docMk/>
            <pc:sldMk cId="11761399" sldId="261"/>
            <ac:picMk id="5" creationId="{1E16BC0F-F835-4105-890C-0D4F5C58CF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elpfulengineering.org/" TargetMode="External"/><Relationship Id="rId2" Type="http://schemas.openxmlformats.org/officeDocument/2006/relationships/hyperlink" Target="http://project-apoll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717258"/>
            <a:ext cx="11244644" cy="6140742"/>
          </a:xfrm>
        </p:spPr>
        <p:txBody>
          <a:bodyPr>
            <a:normAutofit fontScale="700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 fast as possible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2" fontAlgn="ctr"/>
            <a:r>
              <a:rPr lang="en-US" dirty="0"/>
              <a:t>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 err="1"/>
              <a:t>Oxikit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6F4-7E2D-4DF5-A0FE-CCC99B11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Apollo – latest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56A-13DD-452F-9555-5E724303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ctr"/>
            <a:r>
              <a:rPr lang="en-US" dirty="0"/>
              <a:t>Next version </a:t>
            </a:r>
          </a:p>
          <a:p>
            <a:pPr lvl="1" fontAlgn="ctr"/>
            <a:r>
              <a:rPr lang="en-US" dirty="0"/>
              <a:t>Focused on safety, user experience and maintainability</a:t>
            </a:r>
          </a:p>
          <a:p>
            <a:pPr lvl="1" fontAlgn="ctr"/>
            <a:r>
              <a:rPr lang="en-US" dirty="0"/>
              <a:t>O2 compatible materials in the oxygen path </a:t>
            </a:r>
          </a:p>
          <a:p>
            <a:pPr lvl="1" fontAlgn="ctr"/>
            <a:r>
              <a:rPr lang="en-US" dirty="0"/>
              <a:t>Dedicated PCB controller board, sensor integration, valve operational sensing</a:t>
            </a:r>
          </a:p>
          <a:p>
            <a:pPr lvl="2" fontAlgn="ctr"/>
            <a:r>
              <a:rPr lang="en-US" dirty="0"/>
              <a:t>3” TFT touch screen for diagnostic messages, medical-grade buzzer </a:t>
            </a:r>
          </a:p>
          <a:p>
            <a:pPr lvl="2" fontAlgn="ctr"/>
            <a:r>
              <a:rPr lang="en-US" dirty="0"/>
              <a:t>Auto-tuning (valve timing, auto-adjusts to changes in compressed air input pressure)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Mechanical design</a:t>
            </a:r>
          </a:p>
          <a:p>
            <a:pPr lvl="2"/>
            <a:r>
              <a:rPr lang="en-US" dirty="0"/>
              <a:t>Focus on FDA approval and manufacturing</a:t>
            </a:r>
          </a:p>
          <a:p>
            <a:pPr lvl="2"/>
            <a:r>
              <a:rPr lang="en-US" dirty="0"/>
              <a:t>Please see project “Oxygen Concentrator” from Public Invention (@Ben Coombs) </a:t>
            </a:r>
          </a:p>
          <a:p>
            <a:pPr lvl="1"/>
            <a:r>
              <a:rPr lang="en-US" dirty="0"/>
              <a:t>Software prototypes for Apollo v4 – working </a:t>
            </a:r>
          </a:p>
          <a:p>
            <a:pPr lvl="2"/>
            <a:r>
              <a:rPr lang="en-US" dirty="0"/>
              <a:t>Simulation software</a:t>
            </a:r>
          </a:p>
          <a:p>
            <a:pPr lvl="3"/>
            <a:r>
              <a:rPr lang="en-US" dirty="0"/>
              <a:t>“device in the loop’ optimization strategies – tested and delivering close to theoretical</a:t>
            </a:r>
          </a:p>
          <a:p>
            <a:pPr lvl="2"/>
            <a:r>
              <a:rPr lang="en-US" dirty="0"/>
              <a:t>Can control Apollo for O2 generation and basic optimization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Bluetooth integration TBD</a:t>
            </a:r>
          </a:p>
          <a:p>
            <a:pPr lvl="1"/>
            <a:r>
              <a:rPr lang="en-US" dirty="0"/>
              <a:t>Sensor selection</a:t>
            </a:r>
          </a:p>
          <a:p>
            <a:pPr lvl="2"/>
            <a:r>
              <a:rPr lang="en-US" dirty="0"/>
              <a:t>Sensors for pressure, humidity, temperature – selected and tested</a:t>
            </a:r>
          </a:p>
          <a:p>
            <a:pPr lvl="2"/>
            <a:r>
              <a:rPr lang="en-US" dirty="0"/>
              <a:t>Valve board – schematic done, PCB in progress</a:t>
            </a:r>
          </a:p>
          <a:p>
            <a:pPr lvl="2"/>
            <a:r>
              <a:rPr lang="en-US" dirty="0"/>
              <a:t>Controller board – schematic in review, PCB in progress</a:t>
            </a:r>
          </a:p>
          <a:p>
            <a:pPr lvl="2"/>
            <a:r>
              <a:rPr lang="en-US" dirty="0"/>
              <a:t>Sensor board – schematic in progress, PCB in progress (similar with Apollo v3)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B43-67B7-45E8-A4F6-71058AC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effort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8C9E1-3658-4638-B78F-1A83D914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4" y="1526794"/>
            <a:ext cx="2771513" cy="36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A134D-55BE-4A55-B471-D4A4CBA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82" y="1526794"/>
            <a:ext cx="3882876" cy="2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E6349-77F6-43C5-9A51-4A69589D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1526795"/>
            <a:ext cx="3615814" cy="48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A06AC-8D4D-4772-9824-92518561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81" y="4438951"/>
            <a:ext cx="2641305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6BC0F-F835-4105-890C-0D4F5C58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3" y="140764"/>
            <a:ext cx="9003047" cy="6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06D60-DE99-4E11-A521-8C3A160C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5881"/>
            <a:ext cx="8827470" cy="6586238"/>
          </a:xfrm>
        </p:spPr>
      </p:pic>
    </p:spTree>
    <p:extLst>
      <p:ext uri="{BB962C8B-B14F-4D97-AF65-F5344CB8AC3E}">
        <p14:creationId xmlns:p14="http://schemas.microsoft.com/office/powerpoint/2010/main" val="20722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7BF-1644-407F-914B-74A56D0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65-28F4-4EC1-85B1-62A7AFD7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</a:t>
            </a:r>
          </a:p>
          <a:p>
            <a:pPr lvl="1"/>
            <a:r>
              <a:rPr lang="en-US" dirty="0"/>
              <a:t>Open source oxygen concentrator with focus on low-cost </a:t>
            </a:r>
          </a:p>
          <a:p>
            <a:pPr lvl="1"/>
            <a:r>
              <a:rPr lang="en-US" dirty="0"/>
              <a:t>When Apollo v4 comes out we encourage everyone to build one! </a:t>
            </a:r>
          </a:p>
          <a:p>
            <a:r>
              <a:rPr lang="en-US" dirty="0"/>
              <a:t>Please visit us at </a:t>
            </a:r>
          </a:p>
          <a:p>
            <a:pPr lvl="1"/>
            <a:r>
              <a:rPr lang="en-US" dirty="0">
                <a:hlinkClick r:id="rId2"/>
              </a:rPr>
              <a:t>http://project-Apollo.org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for designs, PCBs and software</a:t>
            </a:r>
          </a:p>
          <a:p>
            <a:pPr lvl="1"/>
            <a:r>
              <a:rPr lang="en-US" dirty="0">
                <a:hlinkClick r:id="rId3"/>
              </a:rPr>
              <a:t>http://HelpfulEngineering.org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Slack channel = #project-oxygen-concentrator</a:t>
            </a:r>
          </a:p>
        </p:txBody>
      </p:sp>
    </p:spTree>
    <p:extLst>
      <p:ext uri="{BB962C8B-B14F-4D97-AF65-F5344CB8AC3E}">
        <p14:creationId xmlns:p14="http://schemas.microsoft.com/office/powerpoint/2010/main" val="365795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400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Apollo</vt:lpstr>
      <vt:lpstr>Project Apollo – latest progress</vt:lpstr>
      <vt:lpstr>Prototyping effort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32</cp:revision>
  <dcterms:created xsi:type="dcterms:W3CDTF">2020-07-16T21:34:10Z</dcterms:created>
  <dcterms:modified xsi:type="dcterms:W3CDTF">2020-09-17T22:54:55Z</dcterms:modified>
</cp:coreProperties>
</file>