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17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EADA3-3EDF-4292-958D-D63485F32F8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F212F-53CA-41D4-A616-524B0B9FB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70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globale du produit final avec démonstration rapide des fonctionnalités. </a:t>
            </a:r>
          </a:p>
          <a:p>
            <a:r>
              <a:rPr lang="fr-FR" dirty="0"/>
              <a:t>• Vous penserez à préparer votre démonstration (en décidant des éléments à présenter)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212F-53CA-41D4-A616-524B0B9FB06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52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Présenter sur un slide la liste des fonctionnalités principales (triées par version)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212F-53CA-41D4-A616-524B0B9FB06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03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Présenter le diagramme de classe final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212F-53CA-41D4-A616-524B0B9FB06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3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Présenter le partage des taches au sein du groupe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Savoir décrire le fonctionnement global de l'application par bloc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212F-53CA-41D4-A616-524B0B9FB06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66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212F-53CA-41D4-A616-524B0B9FB06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1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Problèmes lors du dépôt de la bombe.</a:t>
            </a:r>
          </a:p>
          <a:p>
            <a:r>
              <a:rPr lang="fr-FR" dirty="0"/>
              <a:t>Des fois les bombes se posaient mal du coup on pouvait en poser 2 au maximum au lieu de 3.</a:t>
            </a:r>
          </a:p>
          <a:p>
            <a:r>
              <a:rPr lang="fr-FR" dirty="0"/>
              <a:t>Ce problème n’a pas totalement été résolu mais ça fonctionne beaucoup mieux qu’avant.</a:t>
            </a:r>
          </a:p>
          <a:p>
            <a:endParaRPr lang="fr-FR" dirty="0"/>
          </a:p>
          <a:p>
            <a:r>
              <a:rPr lang="fr-FR" dirty="0"/>
              <a:t>On voulait casser les murs dans labyrinthe mais ça marchait pas donc on a rajouté un attribut labyrinthe dans perso et dans bombe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212F-53CA-41D4-A616-524B0B9FB06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78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Lors de la première itération, on a mit du temps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212F-53CA-41D4-A616-524B0B9FB06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0FC-E250-41F2-A428-5A6BCE50C1C9}" type="datetime1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94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E2F4-DB78-4655-9003-B09A9E347983}" type="datetime1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98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E2F4-DB78-4655-9003-B09A9E347983}" type="datetime1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612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E2F4-DB78-4655-9003-B09A9E347983}" type="datetime1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7737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E2F4-DB78-4655-9003-B09A9E347983}" type="datetime1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6269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E2F4-DB78-4655-9003-B09A9E347983}" type="datetime1">
              <a:rPr lang="fr-FR" smtClean="0"/>
              <a:t>05/06/2023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0371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E2F4-DB78-4655-9003-B09A9E347983}" type="datetime1">
              <a:rPr lang="fr-FR" smtClean="0"/>
              <a:t>05/06/2023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3257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C3E8-1520-489A-8304-7C30912462D1}" type="datetime1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7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58F1-8533-45D7-AD52-CE5A75D02A2D}" type="datetime1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63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6AD0-A00D-4806-9949-A8AA3A70DA4A}" type="datetime1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36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A5D4-CD1F-4380-BAF8-E90586232D42}" type="datetime1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B76-109F-45DD-97C5-27566EDBDA31}" type="datetime1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5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5EDF-7FAB-4B43-B0CC-82E7BC6CB618}" type="datetime1">
              <a:rPr lang="fr-FR" smtClean="0"/>
              <a:t>05/06/2023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AD6-8706-4C03-80D9-4E3869CF8B2D}" type="datetime1">
              <a:rPr lang="fr-FR" smtClean="0"/>
              <a:t>05/06/2023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6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B1CB-9079-46D6-909A-410DD99E762C}" type="datetime1">
              <a:rPr lang="fr-FR" smtClean="0"/>
              <a:t>05/06/2023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4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A693-0B7D-4FD6-BC70-BCA62D82C0A0}" type="datetime1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1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B9D1-BE2E-4099-AA37-BD691DC8BB86}" type="datetime1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2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B1E2F4-DB78-4655-9003-B09A9E347983}" type="datetime1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3874F3-96E0-4925-B620-D308B01FC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680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85DD5-4411-45BB-8467-00BFAB0F2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467"/>
            <a:ext cx="9144000" cy="2387600"/>
          </a:xfrm>
        </p:spPr>
        <p:txBody>
          <a:bodyPr/>
          <a:lstStyle/>
          <a:p>
            <a:r>
              <a:rPr lang="fr-FR" dirty="0"/>
              <a:t>SAE 2.01 Développement d’une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A66C8-DE34-44BC-8C1B-A23603F80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1704"/>
            <a:ext cx="9144000" cy="1655762"/>
          </a:xfrm>
        </p:spPr>
        <p:txBody>
          <a:bodyPr/>
          <a:lstStyle/>
          <a:p>
            <a:r>
              <a:rPr lang="fr-FR" dirty="0"/>
              <a:t>Jeu de type </a:t>
            </a:r>
            <a:r>
              <a:rPr lang="fr-FR" dirty="0" err="1"/>
              <a:t>Bomberman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F67F26-8591-4BB2-A1C2-095DC85A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5737B0-8355-4BC6-92C4-8D549F25BD6D}"/>
              </a:ext>
            </a:extLst>
          </p:cNvPr>
          <p:cNvSpPr txBox="1"/>
          <p:nvPr/>
        </p:nvSpPr>
        <p:spPr>
          <a:xfrm>
            <a:off x="0" y="0"/>
            <a:ext cx="3011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Jeandidier</a:t>
            </a:r>
            <a:r>
              <a:rPr lang="fr-FR" dirty="0"/>
              <a:t> Clément</a:t>
            </a:r>
          </a:p>
          <a:p>
            <a:r>
              <a:rPr lang="fr-FR" dirty="0"/>
              <a:t>Hary Alexandre</a:t>
            </a:r>
          </a:p>
          <a:p>
            <a:r>
              <a:rPr lang="fr-FR" dirty="0" err="1"/>
              <a:t>Dirand</a:t>
            </a:r>
            <a:r>
              <a:rPr lang="fr-FR" dirty="0"/>
              <a:t> Félicien</a:t>
            </a:r>
          </a:p>
          <a:p>
            <a:r>
              <a:rPr lang="fr-FR" dirty="0" err="1"/>
              <a:t>Jean-baptiste</a:t>
            </a:r>
            <a:r>
              <a:rPr lang="fr-FR" dirty="0"/>
              <a:t> </a:t>
            </a:r>
            <a:r>
              <a:rPr lang="fr-FR" dirty="0" err="1"/>
              <a:t>Evan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2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5076F-ECAF-4DA2-8AE9-BEB855FF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des différentes versions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5C83F13-CDB7-429D-99E8-F081B2282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1272"/>
              </p:ext>
            </p:extLst>
          </p:nvPr>
        </p:nvGraphicFramePr>
        <p:xfrm>
          <a:off x="914400" y="1731963"/>
          <a:ext cx="10353675" cy="2656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4093887853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36967047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88438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 2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 3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 4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252844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Donner une position initiale au monstre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Afficher le monstre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Considérer le monstre dans les déplacements du personnage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800" dirty="0"/>
                        <a:t>Déplacer le monstre (optionnel en fonction avancée)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Fin du jeu : mort du héros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Attaque des monstres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Mise en place de l'amulette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Acquisition de l'amulette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Fin du jeu : victoire du héros</a:t>
                      </a:r>
                      <a:endParaRPr lang="fr-FR" dirty="0"/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Dégâts d'une bombe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Dépôt d'une bombe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Déclenchement de Bombes à blanc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800" dirty="0"/>
                        <a:t>Murs friables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fr-FR" dirty="0"/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3643545705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DFCB9C-449D-41E7-874F-3731708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19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36A77-68C2-4983-9AD4-550617BB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de la conception finale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EDCA3-A66F-4758-B57F-BA9A18AD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(insérer diagramme de classe final)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3749A6-3B54-4B43-8C80-1CCE43AA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36A77-68C2-4983-9AD4-550617BB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de la conception finale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EDCA3-A66F-4758-B57F-BA9A18AD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Pour les fonctionnalités plus simples, on la faisait seul sauf si on avait besoin d’aide pour la faire.</a:t>
            </a:r>
          </a:p>
          <a:p>
            <a:pPr marL="0" indent="0" algn="just">
              <a:buNone/>
            </a:pPr>
            <a:r>
              <a:rPr lang="fr-FR" dirty="0"/>
              <a:t>Pour les fonctionnalités plus compliquées, on était 2 pour la faire.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3749A6-3B54-4B43-8C80-1CCE43AA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09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2653E-2B7C-4EEF-A396-91EF01A5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d’un point important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FAF06-389B-4EDD-BC7F-19DC7D0C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a du passer </a:t>
            </a:r>
            <a:r>
              <a:rPr lang="fr-FR" dirty="0" err="1"/>
              <a:t>Entite</a:t>
            </a:r>
            <a:r>
              <a:rPr lang="fr-FR" dirty="0"/>
              <a:t> en classe abstraite</a:t>
            </a:r>
          </a:p>
          <a:p>
            <a:pPr marL="0" indent="0">
              <a:buNone/>
            </a:pPr>
            <a:r>
              <a:rPr lang="fr-FR" dirty="0"/>
              <a:t>Mettre les diagrammes de classe de version 3 et 4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6134D-1C67-486D-8791-01577BCC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72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2653E-2B7C-4EEF-A396-91EF01A5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d’un point important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FAF06-389B-4EDD-BC7F-19DC7D0C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Une </a:t>
            </a:r>
            <a:r>
              <a:rPr lang="fr-FR" dirty="0" err="1"/>
              <a:t>fonctionalité</a:t>
            </a:r>
            <a:r>
              <a:rPr lang="fr-FR" dirty="0"/>
              <a:t> qui nous a posé problème.</a:t>
            </a:r>
          </a:p>
          <a:p>
            <a:pPr indent="-342900">
              <a:buFontTx/>
              <a:buChar char="-"/>
            </a:pPr>
            <a:r>
              <a:rPr lang="fr-FR" dirty="0"/>
              <a:t>Dépôt d’une bombe</a:t>
            </a:r>
          </a:p>
          <a:p>
            <a:pPr indent="-342900">
              <a:buFontTx/>
              <a:buChar char="-"/>
            </a:pPr>
            <a:r>
              <a:rPr lang="fr-FR" dirty="0"/>
              <a:t>Destruction d’un mur friable</a:t>
            </a:r>
          </a:p>
          <a:p>
            <a:pPr indent="-34290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6134D-1C67-486D-8791-01577BCC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15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F8507-02F9-4C61-88CC-19326450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D9FFB-9D7D-4611-9762-8A1C17B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46D5AE-CF62-4C38-A47A-52BF9ECF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4F3-96E0-4925-B620-D308B01FCA9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568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110</TotalTime>
  <Words>339</Words>
  <Application>Microsoft Office PowerPoint</Application>
  <PresentationFormat>Grand écran</PresentationFormat>
  <Paragraphs>63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Calisto MT</vt:lpstr>
      <vt:lpstr>Trebuchet MS</vt:lpstr>
      <vt:lpstr>Wingdings 2</vt:lpstr>
      <vt:lpstr>Ardoise</vt:lpstr>
      <vt:lpstr>SAE 2.01 Développement d’une application</vt:lpstr>
      <vt:lpstr>Présentation des différentes versions</vt:lpstr>
      <vt:lpstr>Présentation de la conception finale</vt:lpstr>
      <vt:lpstr>Présentation de la conception finale</vt:lpstr>
      <vt:lpstr>Présentation d’un point important</vt:lpstr>
      <vt:lpstr>Présentation d’un point important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2.01 Développement d’une application</dc:title>
  <dc:creator>alex har</dc:creator>
  <cp:lastModifiedBy>alex har</cp:lastModifiedBy>
  <cp:revision>10</cp:revision>
  <dcterms:created xsi:type="dcterms:W3CDTF">2023-06-05T07:03:51Z</dcterms:created>
  <dcterms:modified xsi:type="dcterms:W3CDTF">2023-06-05T08:54:30Z</dcterms:modified>
</cp:coreProperties>
</file>