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T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TG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TG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2E096-A390-F2C9-D633-5EE1254E2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3195" y="3429000"/>
            <a:ext cx="8915399" cy="1911089"/>
          </a:xfrm>
        </p:spPr>
        <p:txBody>
          <a:bodyPr>
            <a:normAutofit/>
          </a:bodyPr>
          <a:lstStyle/>
          <a:p>
            <a:r>
              <a:rPr lang="fr-FR" b="1" dirty="0"/>
              <a:t>LA RECONNAISSANCE FACIALE</a:t>
            </a:r>
            <a:endParaRPr lang="fr-TG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D7E647-82B2-AC61-A0E4-3FD712D79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3196" y="5453240"/>
            <a:ext cx="8915399" cy="1126283"/>
          </a:xfrm>
        </p:spPr>
        <p:txBody>
          <a:bodyPr>
            <a:normAutofit/>
          </a:bodyPr>
          <a:lstStyle/>
          <a:p>
            <a:r>
              <a:rPr lang="fr-FR" sz="2400" dirty="0"/>
              <a:t>La reconnaissance faciale pour la gestion des présences étudiante</a:t>
            </a:r>
            <a:endParaRPr lang="fr-TG" sz="2400" dirty="0"/>
          </a:p>
        </p:txBody>
      </p:sp>
    </p:spTree>
    <p:extLst>
      <p:ext uri="{BB962C8B-B14F-4D97-AF65-F5344CB8AC3E}">
        <p14:creationId xmlns:p14="http://schemas.microsoft.com/office/powerpoint/2010/main" val="181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6F5A1-DDB0-BFE0-36E4-D1418C0F0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07337-5AAC-291F-E70D-F22875A7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08" y="3027608"/>
            <a:ext cx="8428383" cy="802784"/>
          </a:xfrm>
        </p:spPr>
        <p:txBody>
          <a:bodyPr/>
          <a:lstStyle/>
          <a:p>
            <a:pPr algn="ctr"/>
            <a:r>
              <a:rPr lang="fr-FR" b="1" dirty="0"/>
              <a:t>PROJET AU SEIN DE L’ESTM</a:t>
            </a:r>
            <a:endParaRPr lang="fr-TG" b="1" dirty="0"/>
          </a:p>
        </p:txBody>
      </p:sp>
    </p:spTree>
    <p:extLst>
      <p:ext uri="{BB962C8B-B14F-4D97-AF65-F5344CB8AC3E}">
        <p14:creationId xmlns:p14="http://schemas.microsoft.com/office/powerpoint/2010/main" val="34545961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3FBBA-7258-99E1-6E2B-430FC99A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2875"/>
            <a:ext cx="8911687" cy="732250"/>
          </a:xfrm>
        </p:spPr>
        <p:txBody>
          <a:bodyPr/>
          <a:lstStyle/>
          <a:p>
            <a:pPr algn="ctr"/>
            <a:r>
              <a:rPr lang="fr-FR" b="1" dirty="0"/>
              <a:t>PROBLEMATIQUE</a:t>
            </a:r>
            <a:endParaRPr lang="fr-T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D2E2C-9AB2-E74B-17CB-D5A7DA63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4465320"/>
            <a:ext cx="8915400" cy="1295400"/>
          </a:xfrm>
        </p:spPr>
        <p:txBody>
          <a:bodyPr>
            <a:noAutofit/>
          </a:bodyPr>
          <a:lstStyle/>
          <a:p>
            <a:r>
              <a:rPr lang="fr-FR" sz="2400" dirty="0"/>
              <a:t>Des sauvegardes de rapport de contrôle erroné ; </a:t>
            </a:r>
          </a:p>
          <a:p>
            <a:r>
              <a:rPr lang="fr-FR" sz="2400" dirty="0"/>
              <a:t> Des incompréhensions et malentendu entre étudiant et professeur ;</a:t>
            </a:r>
            <a:endParaRPr lang="fr-TG" sz="2400" dirty="0"/>
          </a:p>
        </p:txBody>
      </p:sp>
    </p:spTree>
    <p:extLst>
      <p:ext uri="{BB962C8B-B14F-4D97-AF65-F5344CB8AC3E}">
        <p14:creationId xmlns:p14="http://schemas.microsoft.com/office/powerpoint/2010/main" val="8852973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58367-D777-A32A-CD9A-750ECF7C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9CDAC-7261-1B1B-A431-91EADF83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03430"/>
            <a:ext cx="8911687" cy="732250"/>
          </a:xfrm>
        </p:spPr>
        <p:txBody>
          <a:bodyPr/>
          <a:lstStyle/>
          <a:p>
            <a:pPr algn="ctr"/>
            <a:r>
              <a:rPr lang="fr-FR" b="1" dirty="0"/>
              <a:t>APPROCHE DE SOLUTION</a:t>
            </a:r>
            <a:endParaRPr lang="fr-T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36179-DA8D-478B-D61C-A36052F0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786" y="3765010"/>
            <a:ext cx="8915400" cy="26510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400" dirty="0"/>
              <a:t>La mise en place d’un processus de contrôle solide, sécurisé, automatique ; </a:t>
            </a:r>
          </a:p>
          <a:p>
            <a:r>
              <a:rPr lang="fr-FR" sz="2400" dirty="0"/>
              <a:t>La sauvegarde des infos récolté dans une base de données sécurisé ;</a:t>
            </a:r>
          </a:p>
          <a:p>
            <a:r>
              <a:rPr lang="fr-FR" sz="2400" dirty="0"/>
              <a:t>La génération de rapport précis sans aucune ambiguïté ni erreur humaine </a:t>
            </a:r>
            <a:endParaRPr lang="fr-TG" sz="2400" dirty="0"/>
          </a:p>
        </p:txBody>
      </p:sp>
    </p:spTree>
    <p:extLst>
      <p:ext uri="{BB962C8B-B14F-4D97-AF65-F5344CB8AC3E}">
        <p14:creationId xmlns:p14="http://schemas.microsoft.com/office/powerpoint/2010/main" val="39958134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1881F-117D-0694-50EE-3084596A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EB074-4DC2-3DF2-1A17-7C2B0379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08" y="3027608"/>
            <a:ext cx="8428383" cy="802784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  <a:endParaRPr lang="fr-TG" dirty="0"/>
          </a:p>
        </p:txBody>
      </p:sp>
    </p:spTree>
    <p:extLst>
      <p:ext uri="{BB962C8B-B14F-4D97-AF65-F5344CB8AC3E}">
        <p14:creationId xmlns:p14="http://schemas.microsoft.com/office/powerpoint/2010/main" val="37987280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BAA0B-4A1E-C587-D769-9BA72809B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2B84E-2DE4-0502-7203-6A434054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08" y="3027608"/>
            <a:ext cx="8428383" cy="80278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CONCLUSION GENERALE ET PERSPECTIVES</a:t>
            </a:r>
            <a:endParaRPr lang="fr-TG" b="1" dirty="0"/>
          </a:p>
        </p:txBody>
      </p:sp>
    </p:spTree>
    <p:extLst>
      <p:ext uri="{BB962C8B-B14F-4D97-AF65-F5344CB8AC3E}">
        <p14:creationId xmlns:p14="http://schemas.microsoft.com/office/powerpoint/2010/main" val="36097803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72B03-64A1-2929-64CF-CB147FD45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488EF-DD7C-E6C1-D237-B09D9237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556915" cy="625570"/>
          </a:xfrm>
        </p:spPr>
        <p:txBody>
          <a:bodyPr>
            <a:noAutofit/>
          </a:bodyPr>
          <a:lstStyle/>
          <a:p>
            <a:r>
              <a:rPr lang="fr-FR" sz="4000" dirty="0"/>
              <a:t>Perspectives</a:t>
            </a:r>
            <a:endParaRPr lang="fr-TG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B3BF8-7C31-481A-4E55-0A9971420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554480"/>
            <a:ext cx="9339996" cy="4815840"/>
          </a:xfrm>
        </p:spPr>
        <p:txBody>
          <a:bodyPr>
            <a:normAutofit fontScale="55000" lnSpcReduction="20000"/>
          </a:bodyPr>
          <a:lstStyle/>
          <a:p>
            <a:endParaRPr lang="fr-FR" sz="2800" dirty="0"/>
          </a:p>
          <a:p>
            <a:r>
              <a:rPr lang="fr-FR" sz="3600" dirty="0"/>
              <a:t>L’intégration d’un système de notification par email, </a:t>
            </a:r>
          </a:p>
          <a:p>
            <a:r>
              <a:rPr lang="fr-FR" sz="3600" dirty="0"/>
              <a:t>La mise en place d’un formulaire en ligne pour l’enregistrement des étudiant, </a:t>
            </a:r>
          </a:p>
          <a:p>
            <a:r>
              <a:rPr lang="fr-FR" sz="3600" dirty="0"/>
              <a:t>L’ajout d’un module d’analyse statistique des présences,</a:t>
            </a:r>
          </a:p>
          <a:p>
            <a:r>
              <a:rPr lang="fr-FR" sz="3600" dirty="0"/>
              <a:t>Un filtre de période, de département ou d’année pour les rapports ou encore </a:t>
            </a:r>
          </a:p>
          <a:p>
            <a:r>
              <a:rPr lang="fr-FR" sz="3600" dirty="0"/>
              <a:t>La mise à jour des informations des étudiants </a:t>
            </a:r>
          </a:p>
          <a:p>
            <a:r>
              <a:rPr lang="fr-FR" sz="3600" dirty="0"/>
              <a:t>L’adaptation du système a d’autres contexte tels que les entreprises ou des évènement publics. </a:t>
            </a:r>
          </a:p>
          <a:p>
            <a:r>
              <a:rPr lang="fr-FR" sz="3600" dirty="0"/>
              <a:t>L’utilisation de l’intelligence artificiel pour affiner la reconnaissance en condition complexes (masque, faible luminosité, angle variés) constitue également une piste prometteuse. </a:t>
            </a:r>
            <a:endParaRPr lang="fr-TG" sz="3600" dirty="0"/>
          </a:p>
        </p:txBody>
      </p:sp>
    </p:spTree>
    <p:extLst>
      <p:ext uri="{BB962C8B-B14F-4D97-AF65-F5344CB8AC3E}">
        <p14:creationId xmlns:p14="http://schemas.microsoft.com/office/powerpoint/2010/main" val="30369456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1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6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charRg st="56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56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charRg st="56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5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charRg st="135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135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135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2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charRg st="192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192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charRg st="192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9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charRg st="269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269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charRg st="269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6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charRg st="316" end="4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charRg st="316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charRg st="316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2" end="5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charRg st="412" end="5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charRg st="412" end="5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charRg st="412" end="5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17BC9-66B9-76F7-0D4E-0BD64374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16875"/>
            <a:ext cx="8911687" cy="701107"/>
          </a:xfrm>
        </p:spPr>
        <p:txBody>
          <a:bodyPr/>
          <a:lstStyle/>
          <a:p>
            <a:r>
              <a:rPr lang="fr-FR" dirty="0"/>
              <a:t>RESUMER DU PROJET</a:t>
            </a:r>
            <a:endParaRPr lang="fr-T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D2D56-CC4B-4005-F86B-A2E347A0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9171"/>
            <a:ext cx="8915400" cy="489390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Mise en place d’un système de reconnaissance faciale pour automatiser le contrôle de présence des étudiants</a:t>
            </a:r>
          </a:p>
          <a:p>
            <a:r>
              <a:rPr lang="fr-FR" dirty="0"/>
              <a:t>Remplacer les méthodes traditionnelles de gestion par une solution numérique  fiable rapide et sécuriser</a:t>
            </a:r>
          </a:p>
          <a:p>
            <a:r>
              <a:rPr lang="fr-FR" dirty="0"/>
              <a:t>Construire une application web baser sur des logicielles, des Framework et des langages de programmation tel que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Anaconda : Une distribution de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langages de programmation du web : HTML, CSS, Java &amp;Scripte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MySQL et PhpMyAdmin : Langage, logiciel de création et de gestion des bases de données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Flask :  Un Framework open source </a:t>
            </a:r>
          </a:p>
          <a:p>
            <a:pPr marL="342900" lvl="1" indent="-342900"/>
            <a:r>
              <a:rPr lang="fr-FR" sz="1800" dirty="0"/>
              <a:t>Obtenir une application capable d’enregistrer de manière non intrusive et efficace les présences des étudiants par la détection en temps réel via la webcam grâce a l’encodage des visages</a:t>
            </a:r>
          </a:p>
          <a:p>
            <a:pPr marL="342900" lvl="1" indent="-342900"/>
            <a:r>
              <a:rPr lang="fr-FR" sz="1800" dirty="0"/>
              <a:t>Fournir un rapport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494926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2F325-0283-3A0B-F197-4168076C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499" y="1205345"/>
            <a:ext cx="8911687" cy="1280890"/>
          </a:xfrm>
        </p:spPr>
        <p:txBody>
          <a:bodyPr>
            <a:normAutofit/>
          </a:bodyPr>
          <a:lstStyle/>
          <a:p>
            <a:r>
              <a:rPr lang="fr-FR" sz="4400" dirty="0"/>
              <a:t>INTRODUCTION GENERALE</a:t>
            </a:r>
            <a:endParaRPr lang="fr-TG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E3EA3-D20B-178E-CB04-E8C52BEB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632364"/>
            <a:ext cx="8915400" cy="2481503"/>
          </a:xfrm>
        </p:spPr>
        <p:txBody>
          <a:bodyPr>
            <a:normAutofit/>
          </a:bodyPr>
          <a:lstStyle/>
          <a:p>
            <a:r>
              <a:rPr lang="fr-FR" sz="2800" dirty="0"/>
              <a:t>Généralités sur la reconnaissance faciale</a:t>
            </a:r>
          </a:p>
          <a:p>
            <a:r>
              <a:rPr lang="fr-FR" sz="2800" dirty="0"/>
              <a:t>Logiciel et langage de programmation utiliser</a:t>
            </a:r>
          </a:p>
          <a:p>
            <a:r>
              <a:rPr lang="fr-FR" sz="2800" dirty="0"/>
              <a:t>Projet au sein de l’EST</a:t>
            </a:r>
          </a:p>
          <a:p>
            <a:r>
              <a:rPr lang="fr-FR" sz="2800" dirty="0"/>
              <a:t>Conclusion</a:t>
            </a:r>
            <a:endParaRPr lang="fr-TG" sz="2800" dirty="0"/>
          </a:p>
        </p:txBody>
      </p:sp>
    </p:spTree>
    <p:extLst>
      <p:ext uri="{BB962C8B-B14F-4D97-AF65-F5344CB8AC3E}">
        <p14:creationId xmlns:p14="http://schemas.microsoft.com/office/powerpoint/2010/main" val="3392066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C4C3A-4D00-23B0-AF54-6CBD2BE7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557" y="2788555"/>
            <a:ext cx="9238321" cy="1280890"/>
          </a:xfrm>
        </p:spPr>
        <p:txBody>
          <a:bodyPr/>
          <a:lstStyle/>
          <a:p>
            <a:pPr algn="ctr"/>
            <a:r>
              <a:rPr lang="fr-FR" b="1" dirty="0"/>
              <a:t>GENERALITER SUR LA RECONNAISSANCE FACIALE</a:t>
            </a:r>
            <a:endParaRPr lang="fr-TG" b="1" dirty="0"/>
          </a:p>
        </p:txBody>
      </p:sp>
    </p:spTree>
    <p:extLst>
      <p:ext uri="{BB962C8B-B14F-4D97-AF65-F5344CB8AC3E}">
        <p14:creationId xmlns:p14="http://schemas.microsoft.com/office/powerpoint/2010/main" val="993040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3E9B-59E3-83B6-3AC1-9B0CCA99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0" y="1720896"/>
            <a:ext cx="8911687" cy="1280890"/>
          </a:xfrm>
        </p:spPr>
        <p:txBody>
          <a:bodyPr>
            <a:noAutofit/>
          </a:bodyPr>
          <a:lstStyle/>
          <a:p>
            <a:r>
              <a:rPr lang="fr-FR" sz="4000" dirty="0"/>
              <a:t>QU’Est-ce QUE LA RECONNAISSANCE FACIALE ?</a:t>
            </a:r>
            <a:endParaRPr lang="fr-TG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31627-778F-FD8F-69E9-EBD5CD60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3429000"/>
            <a:ext cx="8911687" cy="14383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400" b="1" dirty="0"/>
              <a:t>La reconnaissance faciale </a:t>
            </a:r>
            <a:r>
              <a:rPr lang="fr-FR" sz="2400" dirty="0"/>
              <a:t>est un moyen d'identification ou de confirmation de l'identité d'un individu grâce à son visage.</a:t>
            </a:r>
            <a:endParaRPr lang="fr-TG" sz="2400" dirty="0"/>
          </a:p>
        </p:txBody>
      </p:sp>
    </p:spTree>
    <p:extLst>
      <p:ext uri="{BB962C8B-B14F-4D97-AF65-F5344CB8AC3E}">
        <p14:creationId xmlns:p14="http://schemas.microsoft.com/office/powerpoint/2010/main" val="9990675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0558E-2342-4243-8433-9DA565B4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54566"/>
          </a:xfrm>
        </p:spPr>
        <p:txBody>
          <a:bodyPr/>
          <a:lstStyle/>
          <a:p>
            <a:r>
              <a:rPr lang="fr-FR" dirty="0"/>
              <a:t>Comment fonctionne les systèmes de reconnaissance faciale</a:t>
            </a:r>
            <a:endParaRPr lang="fr-T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C1AC1-6137-48C0-40BF-56C63676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01440"/>
          </a:xfrm>
        </p:spPr>
        <p:txBody>
          <a:bodyPr>
            <a:normAutofit lnSpcReduction="10000"/>
          </a:bodyPr>
          <a:lstStyle/>
          <a:p>
            <a:endParaRPr lang="fr-FR" sz="2800" dirty="0"/>
          </a:p>
          <a:p>
            <a:r>
              <a:rPr lang="fr-FR" sz="2800" dirty="0"/>
              <a:t>Détection du visage </a:t>
            </a:r>
          </a:p>
          <a:p>
            <a:r>
              <a:rPr lang="fr-FR" sz="2800" dirty="0"/>
              <a:t>Analyse du visage: Extraction des caractéristiques</a:t>
            </a:r>
          </a:p>
          <a:p>
            <a:r>
              <a:rPr lang="fr-FR" sz="2800" dirty="0"/>
              <a:t>Création d’un model : conversion de l’image en données</a:t>
            </a:r>
          </a:p>
          <a:p>
            <a:r>
              <a:rPr lang="fr-FR" sz="2800" dirty="0"/>
              <a:t>Comparaison et identification : recherche de correspondance</a:t>
            </a:r>
            <a:endParaRPr lang="fr-TG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957BC-144C-94FC-2466-F36DF7EC534B}"/>
              </a:ext>
            </a:extLst>
          </p:cNvPr>
          <p:cNvSpPr/>
          <p:nvPr/>
        </p:nvSpPr>
        <p:spPr>
          <a:xfrm>
            <a:off x="9070301" y="6289964"/>
            <a:ext cx="2434311" cy="322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sz="1200" b="1" dirty="0">
                <a:solidFill>
                  <a:schemeClr val="tx1"/>
                </a:solidFill>
              </a:rPr>
              <a:t>Exemple: </a:t>
            </a:r>
            <a:r>
              <a:rPr lang="fr-FR" sz="1200" dirty="0">
                <a:solidFill>
                  <a:schemeClr val="tx1"/>
                </a:solidFill>
              </a:rPr>
              <a:t>Face ID des iPhones</a:t>
            </a:r>
          </a:p>
          <a:p>
            <a:pPr algn="ctr"/>
            <a:endParaRPr lang="fr-TG" dirty="0"/>
          </a:p>
        </p:txBody>
      </p:sp>
    </p:spTree>
    <p:extLst>
      <p:ext uri="{BB962C8B-B14F-4D97-AF65-F5344CB8AC3E}">
        <p14:creationId xmlns:p14="http://schemas.microsoft.com/office/powerpoint/2010/main" val="24130734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62E8F-4306-9A47-E1C1-D5581184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mètre en place un système de reconnaissance faciale</a:t>
            </a:r>
            <a:endParaRPr lang="fr-T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9B8EEB-A8E0-5D13-C238-2D063CFD6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/>
          <a:lstStyle/>
          <a:p>
            <a:r>
              <a:rPr lang="fr-FR" sz="2800" dirty="0"/>
              <a:t>Collecte de données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Jeu de données publics : Labeled Faces in the Wild (LFW), CelebA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Jeu de données privés : collecte autonome des données</a:t>
            </a:r>
          </a:p>
          <a:p>
            <a:pPr marL="342900" lvl="1" indent="-342900"/>
            <a:r>
              <a:rPr lang="fr-FR" sz="2800" dirty="0"/>
              <a:t>Préparation de l’environnement de développement : Anaconda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Installation des bibliothèques Python nécessaires : Face_recognition, scikit-learn, OpenCV</a:t>
            </a:r>
          </a:p>
          <a:p>
            <a:pPr marL="342900" lvl="1" indent="-342900"/>
            <a:r>
              <a:rPr lang="fr-FR" sz="2800" dirty="0"/>
              <a:t>Ecriture du code python</a:t>
            </a:r>
            <a:endParaRPr lang="fr-TG" sz="2800" dirty="0"/>
          </a:p>
        </p:txBody>
      </p:sp>
    </p:spTree>
    <p:extLst>
      <p:ext uri="{BB962C8B-B14F-4D97-AF65-F5344CB8AC3E}">
        <p14:creationId xmlns:p14="http://schemas.microsoft.com/office/powerpoint/2010/main" val="34007446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23E0C-5BF2-9367-8BA2-4EE0F65B0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CD0FB-F292-63DF-5796-7A2306E4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2788555"/>
            <a:ext cx="9276522" cy="1280890"/>
          </a:xfrm>
        </p:spPr>
        <p:txBody>
          <a:bodyPr/>
          <a:lstStyle/>
          <a:p>
            <a:pPr algn="ctr"/>
            <a:r>
              <a:rPr lang="fr-FR" b="1" dirty="0"/>
              <a:t>LOGICIELLES ET LANGAGES DE PROGRAMMATION UTILISER</a:t>
            </a:r>
            <a:endParaRPr lang="fr-TG" b="1" dirty="0"/>
          </a:p>
        </p:txBody>
      </p:sp>
    </p:spTree>
    <p:extLst>
      <p:ext uri="{BB962C8B-B14F-4D97-AF65-F5344CB8AC3E}">
        <p14:creationId xmlns:p14="http://schemas.microsoft.com/office/powerpoint/2010/main" val="31877647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D6A41-35B2-94F2-B8B2-5A3054788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ECD89-A50D-B388-AB90-C7493B38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54566"/>
          </a:xfrm>
        </p:spPr>
        <p:txBody>
          <a:bodyPr/>
          <a:lstStyle/>
          <a:p>
            <a:r>
              <a:rPr lang="fr-FR" dirty="0"/>
              <a:t>COMME LOGICIELLES ET LANGAGES DE PROGRAMMATION UTILISER</a:t>
            </a:r>
            <a:endParaRPr lang="fr-T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ADD913-05E8-99CF-886D-584E441C9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01440"/>
          </a:xfrm>
        </p:spPr>
        <p:txBody>
          <a:bodyPr>
            <a:normAutofit fontScale="70000" lnSpcReduction="20000"/>
          </a:bodyPr>
          <a:lstStyle/>
          <a:p>
            <a:endParaRPr lang="fr-FR" sz="2800" dirty="0"/>
          </a:p>
          <a:p>
            <a:r>
              <a:rPr lang="fr-FR" sz="4000" dirty="0"/>
              <a:t>Logiciels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300" dirty="0"/>
              <a:t>Visual Studio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300" dirty="0"/>
              <a:t>WampServer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300" dirty="0"/>
              <a:t>Anaconda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300" dirty="0"/>
              <a:t>PowerAMC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300" dirty="0"/>
              <a:t>Flask</a:t>
            </a:r>
          </a:p>
          <a:p>
            <a:r>
              <a:rPr lang="fr-FR" sz="4000" dirty="0"/>
              <a:t>Langages de programmation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300" dirty="0"/>
              <a:t>Langage du web : HTML, CSS, Java Scripte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300" dirty="0"/>
              <a:t>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3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8041546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1423</TotalTime>
  <Words>483</Words>
  <Application>Microsoft Office PowerPoint</Application>
  <PresentationFormat>Grand écran</PresentationFormat>
  <Paragraphs>67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Brin</vt:lpstr>
      <vt:lpstr>LA RECONNAISSANCE FACIALE</vt:lpstr>
      <vt:lpstr>RESUMER DU PROJET</vt:lpstr>
      <vt:lpstr>INTRODUCTION GENERALE</vt:lpstr>
      <vt:lpstr>GENERALITER SUR LA RECONNAISSANCE FACIALE</vt:lpstr>
      <vt:lpstr>QU’Est-ce QUE LA RECONNAISSANCE FACIALE ?</vt:lpstr>
      <vt:lpstr>Comment fonctionne les systèmes de reconnaissance faciale</vt:lpstr>
      <vt:lpstr>Comment mètre en place un système de reconnaissance faciale</vt:lpstr>
      <vt:lpstr>LOGICIELLES ET LANGAGES DE PROGRAMMATION UTILISER</vt:lpstr>
      <vt:lpstr>COMME LOGICIELLES ET LANGAGES DE PROGRAMMATION UTILISER</vt:lpstr>
      <vt:lpstr>PROJET AU SEIN DE L’ESTM</vt:lpstr>
      <vt:lpstr>PROBLEMATIQUE</vt:lpstr>
      <vt:lpstr>APPROCHE DE SOLUTION</vt:lpstr>
      <vt:lpstr>CONCLUSION</vt:lpstr>
      <vt:lpstr>CONCLUSION GENERALE ET PERSPECTIVES</vt:lpstr>
      <vt:lpstr>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BOGOU</dc:creator>
  <cp:lastModifiedBy>jean BOGOU</cp:lastModifiedBy>
  <cp:revision>8</cp:revision>
  <dcterms:created xsi:type="dcterms:W3CDTF">2025-10-14T11:58:43Z</dcterms:created>
  <dcterms:modified xsi:type="dcterms:W3CDTF">2025-10-16T09:36:33Z</dcterms:modified>
</cp:coreProperties>
</file>