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a00ef4c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2a00ef4c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00ef4cf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2a00ef4cf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00ef4c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2a00ef4c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a00ef4cf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12a00ef4cf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a00ef4c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2a00ef4cf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a00ef4cf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2a00ef4cf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a00ef4cf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a00ef4cf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a00ef4cf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a00ef4cf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‹nº›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sentialsql.com/introduction-to-sql-servers-built-in-functions/#:~:text=Function%20Categories-,What%20are%20Built%2DIn%20Functions%3F,negat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sq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pt-BR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</a:t>
            </a:fld>
            <a:r>
              <a:rPr lang="pt-BR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5525" y="18992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Built-in functions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são funções pré-existentes que auxiliam na manipulação de dados, como por exemplo contar, somar, média, etc…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Built-in functions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2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PK e FK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3</a:t>
            </a:fld>
            <a:r>
              <a:rPr lang="pt-BR"/>
              <a:t>]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913" y="1588075"/>
            <a:ext cx="6785922" cy="335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609" y="2805800"/>
            <a:ext cx="1146366" cy="64934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334600" y="2647800"/>
            <a:ext cx="55686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15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FK_Cliente_Enderecos</a:t>
            </a:r>
            <a:endParaRPr sz="1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339575" y="767375"/>
            <a:ext cx="32172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Primary Key: 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 única que identifica cada registro na tabela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11225" y="3303800"/>
            <a:ext cx="32172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Foreign Key: 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 que identifica um registro existente em outra tabela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PK e FK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4</a:t>
            </a:fld>
            <a:r>
              <a:rPr lang="pt-BR"/>
              <a:t>]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00" y="1772975"/>
            <a:ext cx="6704717" cy="22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Joins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5</a:t>
            </a:fld>
            <a:r>
              <a:rPr lang="pt-BR"/>
              <a:t>]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00" y="1370400"/>
            <a:ext cx="5233900" cy="37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https://www.essentialsql.com/introduction-to-sql-servers-built-in-functions</a:t>
            </a:r>
            <a:endParaRPr sz="1200"/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https://www.w3schools.com/sql</a:t>
            </a:r>
            <a:endParaRPr sz="1200" u="sng">
              <a:solidFill>
                <a:schemeClr val="hlink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200" u="sng">
                <a:solidFill>
                  <a:schemeClr val="hlink"/>
                </a:solidFill>
              </a:rPr>
              <a:t>https://www.devmedia.com.br/sql-join-entenda-como-funciona-o-retorno-dos-dados/31006</a:t>
            </a:r>
            <a:endParaRPr sz="1200" u="sng">
              <a:solidFill>
                <a:schemeClr val="hlink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/>
          </a:p>
        </p:txBody>
      </p:sp>
      <p:sp>
        <p:nvSpPr>
          <p:cNvPr id="98" name="Google Shape;98;p1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6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banco de dados</a:t>
            </a: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SQL, tabelas e tipos de dados</a:t>
            </a:r>
            <a:endParaRPr sz="2400" b="1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dados</a:t>
            </a:r>
            <a:endParaRPr sz="2400" b="1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7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2262750" y="1908875"/>
            <a:ext cx="667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Constraints, Funções e Procedures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Bancos não relacionais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8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</cp:revision>
  <dcterms:modified xsi:type="dcterms:W3CDTF">2023-10-04T21:15:57Z</dcterms:modified>
</cp:coreProperties>
</file>