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6d6ec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26d6ec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6d6ec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26d6ec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26d6ec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a26d6ec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26d6ec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a26d6ec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a26d6eca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2a26d6eca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26d6eca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a26d6eca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a26d6ec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a26d6eca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a26d6ec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a26d6ec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26d6eca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a26d6eca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docs/manual/introduct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leonardo-bu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digitalinnovationone/trilha-net-banco-de-dados-desafi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pt-BR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746850"/>
            <a:ext cx="80169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relacional: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de dados onde os dados não são armazenados em tabela, e sim em armazenados de maneira não estruturadas ou semi-estruturadas.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não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63" y="3753037"/>
            <a:ext cx="2990573" cy="9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65525" y="1594450"/>
            <a:ext cx="8016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Semi estruturado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50" y="1974850"/>
            <a:ext cx="4010924" cy="30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 Cloud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76" y="1967349"/>
            <a:ext cx="7024774" cy="23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https://www.mongodb.com/docs/manual/introduction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</p:txBody>
      </p:sp>
      <p:sp>
        <p:nvSpPr>
          <p:cNvPr id="89" name="Google Shape;89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pt-BR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pt-BR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25" y="3401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475" y="3007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9825" y="2698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2342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https://github.com/digitalinnovationone/trilha-net-banco-de-dados</a:t>
            </a:r>
            <a:endParaRPr sz="16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https://github.com/leonardo-buta/trilha-net-banco-de-dados</a:t>
            </a:r>
            <a:endParaRPr sz="16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 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MongoDB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9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</a:t>
            </a:r>
            <a:endParaRPr sz="11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7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pt-BR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8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565525" y="1293025"/>
            <a:ext cx="80169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https://github.com/digitalinnovationone/trilha-net-banco-de-dados-desafio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9</a:t>
            </a:fld>
            <a:r>
              <a:rPr lang="pt-BR"/>
              <a:t>]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78425" y="2541400"/>
            <a:ext cx="79911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pt-BR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pt-BR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825" y="3782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475" y="3388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3079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825" y="272310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18900" y="448525"/>
            <a:ext cx="1446900" cy="1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2023-10-31T20:45:37Z</dcterms:modified>
</cp:coreProperties>
</file>