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C+nGVr/bAzq2QR7JEKyO42KB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7a47d7a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7a47d7a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e7ec4d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7e7ec4d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f27081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f3f27081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eb9850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33eb9850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a47d7a1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7a47d7a1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a47d7a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7a47d7a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a47d7a1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7a47d7a1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a47d7a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7a47d7a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continuous-delivery/software-testing/types-of-software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core/testing/unit-testing-with-dotnet-test" TargetMode="External"/><Relationship Id="rId5" Type="http://schemas.openxmlformats.org/officeDocument/2006/relationships/hyperlink" Target="https://xunit.net/docs/getting-started/netcore/cmdline" TargetMode="External"/><Relationship Id="rId4" Type="http://schemas.openxmlformats.org/officeDocument/2006/relationships/hyperlink" Target="https://www.digite.com/pt-br/agile/testes-unitario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leonardo-bu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digitalinnovationone/trilha-net-testes-unitarios-desafio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C#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a47d7a15_0_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MSTest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NUnit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xUnit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7a47d7a15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de teste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37a47d7a15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g137a47d7a1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0" y="1701500"/>
            <a:ext cx="3213250" cy="26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e7ec4d51_0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7e7ec4d51_0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7e7ec4d51_0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7e7ec4d51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f2708108_0_60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https://www.atlassian.com/br/continuous-delivery/software-testing/types-of-software-testing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https://www.digite.com/pt-br/agile/testes-unitarios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https://xunit.net/docs/getting-started/netcore/cmdline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https://docs.microsoft.com/en-us/dotnet/core/testing/unit-testing-with-dotnet-test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3f2708108_0_6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f3f2708108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https://github.com/digitalinnovationone/trilha-net-testes-unitarios</a:t>
            </a:r>
            <a:endParaRPr sz="16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https://github.com/leonardo-buta/trilha-net-testes-unitarios</a:t>
            </a:r>
            <a:endParaRPr sz="11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077a03f6_0_31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1077a03f6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1077a03f6_0_31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25" y="3401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475" y="3007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9825" y="2698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2342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97753775_0_167"/>
          <p:cNvSpPr txBox="1"/>
          <p:nvPr/>
        </p:nvSpPr>
        <p:spPr>
          <a:xfrm>
            <a:off x="565525" y="1293025"/>
            <a:ext cx="80169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https://github.com/digitalinnovationone/trilha-net-testes-unitarios-desafio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597753775_0_16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2597753775_0_1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2597753775_0_167"/>
          <p:cNvSpPr txBox="1"/>
          <p:nvPr/>
        </p:nvSpPr>
        <p:spPr>
          <a:xfrm>
            <a:off x="578425" y="2541400"/>
            <a:ext cx="79911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825" y="3782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475" y="3388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3079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825" y="272310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5175" y="539775"/>
            <a:ext cx="1356175" cy="1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unitários, seu objetivo e sua importância em qualquer projeto, independente de seu tamanho.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Testes unitários com C#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na prática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eb9850c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 de testes de software: unitários, integração, regressivo, segurança, etc…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testes são fundamentais para garantir a qualidade e o correto funcionamento de um software.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principalmente para validar se o que foi construído está atendendo ao que se é esperado.</a:t>
            </a: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3eb9850c8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133eb9850c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a47d7a15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 unitário (ou teste de unidade) são testes realizados diretamente no código fonte, buscando testar a menor unidade de código possível, através de cenários que podem ocorrer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7a47d7a15_0_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7a47d7a15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a47d7a15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cadastrado se possuir um CPF e um e-mail válido. Caso contrário, retornará um erro indicando o que 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7a47d7a15_0_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7a47d7a15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a47d7a15_0_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cadastrado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possuir 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CPF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e-mail válido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Caso contrário, retornará um erro indicando o que 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Possíveis casos de teste: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todos os dados válidos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CPF inválido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e-mail inválido</a:t>
            </a:r>
            <a:endParaRPr sz="10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7a47d7a15_0_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7a47d7a15_0_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a47d7a15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maior vantagem é 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Garante que a alteração não tenha impactos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Menos bugs.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confiança de que suas classes e métodos funcionam.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Prevenir problemas futuros.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7a47d7a15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7a47d7a15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89337-4D95-4D3E-ADE5-27AEAEC3EA4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4895087-0385-4896-BFE7-02EA47BD06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AEF4D-9124-4263-9250-43F4DC2D3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16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2023-10-06T14:20:24Z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