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4BA21-FCDA-446B-A977-329C9717B140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4419B-9C67-424A-B195-B0EE5940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69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8ae334bca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28ae334bca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8ae334bca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128ae334bca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1077a03f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121077a03f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59775377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1259775377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8ae334bc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28ae334bc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8ae334bca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8ae334bca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8ae334bc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8ae334bc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8ae334bc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128ae334bca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8ae334bca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28ae334bca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8ae334bca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128ae334bca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8ae334bc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8ae334bc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8ae334bca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28ae334bca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694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300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840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48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092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37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795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501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626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605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203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418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35938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ithub.com/leonardo-buta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linkedin.com/in/leonardo-but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digitalinnovationone/trilha-net-poo-desafio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www.linkedin.com/in/leonardo-buta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github.com/leonardo-buta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8ae334bca_0_30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r>
              <a:rPr lang="en-US" sz="3200" kern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Programação Orientada a Objetos</a:t>
            </a: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28ae334bca_0_30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8ae334bca_0_30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</a:t>
            </a:r>
            <a:r>
              <a:rPr lang="en-US" sz="5333" b="1" kern="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Abstratas</a:t>
            </a:r>
            <a:r>
              <a:rPr lang="en-US" sz="5333" b="1" kern="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Interfaces</a:t>
            </a:r>
            <a:endParaRPr sz="5333" kern="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g128ae334bca_0_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28ae334bca_0_30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</a:t>
            </a:fld>
            <a:r>
              <a:rPr lang="en-US" kern="0">
                <a:solidFill>
                  <a:srgbClr val="EA4E60"/>
                </a:solidFill>
              </a:rPr>
              <a:t>]</a:t>
            </a:r>
            <a:endParaRPr kern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8ae334bca_0_27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g128ae334bca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10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306" name="Google Shape;306;g128ae334bca_0_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1801" y="1877967"/>
            <a:ext cx="8223201" cy="476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1077a03f6_0_31"/>
          <p:cNvSpPr txBox="1"/>
          <p:nvPr/>
        </p:nvSpPr>
        <p:spPr>
          <a:xfrm>
            <a:off x="754033" y="848733"/>
            <a:ext cx="4836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g121077a03f6_0_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11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313" name="Google Shape;313;g121077a03f6_0_31"/>
          <p:cNvSpPr txBox="1"/>
          <p:nvPr/>
        </p:nvSpPr>
        <p:spPr>
          <a:xfrm>
            <a:off x="754033" y="1974733"/>
            <a:ext cx="106548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3200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3200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https://www.linkedin.com/in/leonardo-buta</a:t>
            </a:r>
            <a:endParaRPr sz="3200" u="sng" kern="0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3200" u="sng" kern="0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  <a:buSzPts val="1900"/>
            </a:pPr>
            <a:endParaRPr sz="2533" b="1" i="1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g121077a03f6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433" y="4535267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21077a03f6_0_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9967" y="4010467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21077a03f6_0_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6433" y="35986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21077a03f6_0_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433" y="3122800"/>
            <a:ext cx="411867" cy="41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9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Repositório do módulo:</a:t>
            </a:r>
            <a:endParaRPr sz="29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133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https://github.com/digitalinnovationone/trilha-net-poo</a:t>
            </a:r>
            <a:endParaRPr sz="21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133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https://github.com/leonardo-buta/trilha-net-poo</a:t>
            </a:r>
            <a:endParaRPr sz="21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spcBef>
                <a:spcPts val="2400"/>
              </a:spcBef>
              <a:buClr>
                <a:srgbClr val="000000"/>
              </a:buClr>
              <a:buSzPts val="2200"/>
            </a:pPr>
            <a:endParaRPr sz="1467" b="1" i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g109ffa863cd_0_35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12</a:t>
            </a:fld>
            <a:r>
              <a:rPr lang="en-US" kern="0"/>
              <a:t>]</a:t>
            </a:r>
            <a:endParaRPr ker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1" name="Google Shape;33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13</a:t>
            </a:fld>
            <a:r>
              <a:rPr lang="en-US" kern="0">
                <a:solidFill>
                  <a:srgbClr val="EA4E60"/>
                </a:solidFill>
              </a:rPr>
              <a:t>]</a:t>
            </a:r>
            <a:endParaRPr kern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597753775_0_167"/>
          <p:cNvSpPr txBox="1"/>
          <p:nvPr/>
        </p:nvSpPr>
        <p:spPr>
          <a:xfrm>
            <a:off x="754033" y="1724033"/>
            <a:ext cx="106892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2200"/>
            </a:pPr>
            <a:r>
              <a:rPr lang="en-US" sz="29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Repositório do desafio:</a:t>
            </a:r>
            <a:endParaRPr sz="29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r>
              <a:rPr lang="en-US" sz="2400" b="1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https://github.com/digitalinnovationone/trilha-net-poo-desafio</a:t>
            </a:r>
            <a:endParaRPr sz="2400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endParaRPr sz="2400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defTabSz="1219170">
              <a:spcBef>
                <a:spcPts val="2400"/>
              </a:spcBef>
              <a:buClr>
                <a:srgbClr val="000000"/>
              </a:buClr>
              <a:buSzPts val="1900"/>
            </a:pPr>
            <a:endParaRPr sz="2533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2597753775_0_167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g12597753775_0_1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14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341" name="Google Shape;341;g12597753775_0_167"/>
          <p:cNvSpPr txBox="1"/>
          <p:nvPr/>
        </p:nvSpPr>
        <p:spPr>
          <a:xfrm>
            <a:off x="771233" y="3388533"/>
            <a:ext cx="10654800" cy="27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3200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3200" u="sng" kern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https://www.linkedin.com/in/leonardo-buta</a:t>
            </a:r>
            <a:endParaRPr sz="3200" u="sng" kern="0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3200" u="sng" kern="0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  <a:buSzPts val="1900"/>
            </a:pPr>
            <a:endParaRPr sz="2533" b="1" i="1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g12597753775_0_1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6433" y="5043267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12597753775_0_1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9967" y="4518467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12597753775_0_1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433" y="41066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12597753775_0_16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6433" y="3630800"/>
            <a:ext cx="411867" cy="41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2597753775_0_1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46167" y="598034"/>
            <a:ext cx="1747767" cy="174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8ae334bca_0_207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abstrata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8ae334bca_0_20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2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50" name="Google Shape;250;g128ae334bca_0_207"/>
          <p:cNvSpPr txBox="1"/>
          <p:nvPr/>
        </p:nvSpPr>
        <p:spPr>
          <a:xfrm>
            <a:off x="754033" y="1974733"/>
            <a:ext cx="10689200" cy="2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classe abstrata tem como objetivo ser exclusivamente um modelo para ser herdado, portanto não pode ser instanciada.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Você pode implementar métodos ou deixá-los a cargo de quem herdar.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8ae334bca_0_215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abstrata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8ae334bca_0_21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3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257" name="Google Shape;257;g128ae334bca_0_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4134" y="1974733"/>
            <a:ext cx="3360833" cy="47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8ae334bca_0_22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selada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128ae334bca_0_22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4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64" name="Google Shape;264;g128ae334bca_0_222"/>
          <p:cNvSpPr txBox="1"/>
          <p:nvPr/>
        </p:nvSpPr>
        <p:spPr>
          <a:xfrm>
            <a:off x="754033" y="1974733"/>
            <a:ext cx="10689200" cy="2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classe selada tem como objetivo de impedir que outras classes façam uma herança dela, ou seja, nenhuma classe pode ser sua derivada.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  <a:buSzPts val="2400"/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Também existem métodos e propriedades seladas.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8ae334bca_0_23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selada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28ae334bca_0_2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5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271" name="Google Shape;271;g128ae334bca_0_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1434" y="1859834"/>
            <a:ext cx="8196231" cy="47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8ae334bca_0_24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selado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g128ae334bca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6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278" name="Google Shape;278;g128ae334bca_0_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034" y="1813267"/>
            <a:ext cx="8354565" cy="480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8ae334bca_0_24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object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g128ae334bca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7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85" name="Google Shape;285;g128ae334bca_0_248"/>
          <p:cNvSpPr txBox="1"/>
          <p:nvPr/>
        </p:nvSpPr>
        <p:spPr>
          <a:xfrm>
            <a:off x="754033" y="1974733"/>
            <a:ext cx="106892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classe System.Object é a mãe de todas as classes na hierarquia do .NET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Todas as classes derivam, direta ou indiretamente da classe Object, e ela tem como objetivo prover serviços de baixo nível para suas classes filhas.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8ae334bca_0_255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object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28ae334bca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8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292" name="Google Shape;292;g128ae334bca_0_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33" y="1800334"/>
            <a:ext cx="9768467" cy="469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8ae334bca_0_2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128ae334bca_0_26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9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99" name="Google Shape;299;g128ae334bca_0_262"/>
          <p:cNvSpPr txBox="1"/>
          <p:nvPr/>
        </p:nvSpPr>
        <p:spPr>
          <a:xfrm>
            <a:off x="754033" y="1974733"/>
            <a:ext cx="106892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interface é um contrato que pode ser implementado por uma classe.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como se fosse uma classe abstrata, podendo definir métodos abstratos para serem implementados.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Assim como uma classe abstrata, uma interface não pode ser instanciada.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61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2</cp:revision>
  <dcterms:created xsi:type="dcterms:W3CDTF">2022-05-24T13:12:41Z</dcterms:created>
  <dcterms:modified xsi:type="dcterms:W3CDTF">2023-09-30T16:57:53Z</dcterms:modified>
</cp:coreProperties>
</file>