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DAA7FB9-759C-4174-897F-EC500E25196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3A9E976-D5BE-4517-B9AB-0BAF64BFEED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language-reference/builtin-types/nullable-value-types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fundamentals/types/anonymous-types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generics/generic-classes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lasses-and-structs/extension-methods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language-reference/builtin-types/nullable-value-types" TargetMode="External"/><Relationship Id="rId2" Type="http://schemas.openxmlformats.org/officeDocument/2006/relationships/hyperlink" Target="https://www.tutorialsteacher.com/csharp/csharp-dynamic-type" TargetMode="External"/><Relationship Id="rId3" Type="http://schemas.openxmlformats.org/officeDocument/2006/relationships/hyperlink" Target="https://www.tutorialsteacher.com/csharp/csharp-anonymous-type" TargetMode="External"/><Relationship Id="rId4" Type="http://schemas.openxmlformats.org/officeDocument/2006/relationships/hyperlink" Target="https://www.macoratti.net/16/10/c_generic1.htm" TargetMode="External"/><Relationship Id="rId5" Type="http://schemas.openxmlformats.org/officeDocument/2006/relationships/hyperlink" Target="https://www.c-sharpcorner.com/UploadFile/84c85b/using-generics-with-C-Sharp/" TargetMode="External"/><Relationship Id="rId6" Type="http://schemas.openxmlformats.org/officeDocument/2006/relationships/hyperlink" Target="https://www.tutorialsteacher.com/csharp/csharp-extension-method" TargetMode="External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397;g123c93a9148_1_89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398;g123c93a9148_1_ 1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Google Shape;399;g123c93a9148_1_ 1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especiais no C#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3" name="Google Shape;400;g123c93a9148_1_ 1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BA4E1615-686E-468D-BEA0-FAB1A14F9D9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06;g12597753775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de valor nulo (nullable)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6797A5C-78ED-427F-9E4D-311249E8E5B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408;g12597753775_0_ 1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 tipo de valor nulo permite representar o tipo da variável e adicionalmente, o valor nulo.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bool = true, false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bool? = true, false, null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https://docs.microsoft.com/pt-br/dotnet/csharp/language-reference/builtin-types/nullable-value-types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13;g12597753775_0_1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Anônimos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95AB509-FBC9-40F0-96EF-2B523E0F968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0" name="Google Shape;415;g12597753775_0_ 1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Os tipos anônimos fornecem um modo conveniente de encapsular propriedades somente leitura.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https://docs.microsoft.com/pt-br/dotnet/csharp/fundamentals/types/anonymous-types</a:t>
            </a: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420;g12597753775_0_37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Classes genéricas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59DD6EC-E593-46C1-B6E1-080F9B5B597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3" name="Google Shape;422;g12597753775_0_ 1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As classes genéricas encapsulam operações que não são específicas de um determinado tipo de dados.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List&lt;</a:t>
            </a: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&gt; lista = new List&lt;</a:t>
            </a: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&gt;();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https://docs.microsoft.com/pt-br/dotnet/csharp/programming-guide/generics/generic-classes</a:t>
            </a: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427;g12597753775_0_5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Métodos de extensão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E396E3E-D3E1-4285-A5E2-32D92F1CD77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6" name="Google Shape;429;g12597753775_0_ 1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Os métodos de extensão permitem que você "adicione" tipos existentes sem criar um novo tipo derivado, recompilar ou, caso contrário, modificar o tipo original.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https://docs.microsoft.com/pt-br/dotnet/csharp/programming-guide/classes-and-structs/extension-methods</a:t>
            </a: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34;g12597753775_0_24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https://docs.microsoft.com/pt-br/dotnet/csharp/language-reference/builtin-types/nullable-value-types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https://www.tutorialsteacher.com/csharp/csharp-dynamic-type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https://www.tutorialsteacher.com/csharp/csharp-anonymous-type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4"/>
              </a:rPr>
              <a:t>https://www.macoratti.net/16/10/c_generic1.htm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5"/>
              </a:rPr>
              <a:t>https://www.c-sharpcorner.com/UploadFile/84c85b/using-generics-with-C-Sharp/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6"/>
              </a:rPr>
              <a:t>https://www.tutorialsteacher.com/csharp/csharp-extension-method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8" name="Google Shape;435;g12597753775_0_ 1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DB50D32-7C3B-4045-A62F-7A2C55379AC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441;g125fdfdfc6e_0_0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Google Shape;442;g125fdfdfc6e_0_ 1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4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2" name="Google Shape;443;g125fdfdfc6e_0_ 1"/>
          <p:cNvSpPr/>
          <p:nvPr/>
        </p:nvSpPr>
        <p:spPr>
          <a:xfrm>
            <a:off x="2262600" y="1908720"/>
            <a:ext cx="714096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Tuplas, operador ternário e desconstrução de objeto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444;g125fdfdfc6e_0_ 1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5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Google Shape;445;g125fdfdfc6e_0_ 1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Nuget, serializar e atributos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5" name="Google Shape;446;g125fdfdfc6e_0_ 1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6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6" name="Google Shape;447;g125fdfdfc6e_0_ 1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Tipos especiais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75A01C0-29F3-4835-9355-5BC17247BD6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53;g125fdfdfc6e_0_11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9" name="Google Shape;454;g125fdfdfc6e_0_ 1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7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Google Shape;455;g125fdfdfc6e_0_ 1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Stack, Heap e Garbage Collector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F9DBC75-88E1-4E2A-B435-20D31257DB2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2022-05-10T17:29:54Z</dcterms:modified>
  <cp:revision>1</cp:revision>
  <dc:subject/>
  <dc:title/>
</cp:coreProperties>
</file>