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A5C8C-D409-42F5-A91C-518BCE2B71AC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CD7FA-58E0-4795-AAF7-36C6BB834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89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8ae334bca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28ae334bca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c4275825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11c4275825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8ae334bca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28ae334bca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8ae334bca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28ae334bca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8ae334bca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28ae334bca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c4275825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1c4275825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8ae334bc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28ae334bc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8ae334bc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28ae334bca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8ae334bca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128ae334bca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8ae334bc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128ae334bc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539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351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5879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725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235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028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937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838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746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719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711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910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59752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8ae334bca_0_297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</a:pPr>
            <a:r>
              <a:rPr lang="en-US" sz="3200" kern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Programação Orientada a Objetos</a:t>
            </a: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28ae334bca_0_297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28ae334bca_0_297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r>
              <a:rPr lang="en-US" sz="5333" b="1" kern="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5333" b="1" kern="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5333" kern="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3" name="Google Shape;163;g128ae334bca_0_2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28ae334bca_0_29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1</a:t>
            </a:fld>
            <a:r>
              <a:rPr lang="en-US" kern="0">
                <a:solidFill>
                  <a:srgbClr val="EA4E60"/>
                </a:solidFill>
              </a:rPr>
              <a:t>]</a:t>
            </a:r>
            <a:endParaRPr kern="0"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c42758253_1_12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g11c42758253_1_12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</a:pPr>
            <a:r>
              <a:rPr lang="en-US" sz="3733" b="1" strike="sngStrike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b="1" strike="sngStrike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11c42758253_1_12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1100"/>
            </a:pPr>
            <a:r>
              <a:rPr lang="en-US" sz="3200" b="1" strike="sngStrike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POO, Abstração e Encapsulamento</a:t>
            </a:r>
            <a:endParaRPr sz="3200" b="1" strike="sngStrike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defTabSz="1219170">
              <a:buClr>
                <a:srgbClr val="000000"/>
              </a:buClr>
              <a:buSzPts val="1100"/>
            </a:pPr>
            <a:endParaRPr sz="3200" b="1" strike="sngStrike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defTabSz="1219170">
              <a:buClr>
                <a:srgbClr val="000000"/>
              </a:buClr>
              <a:buSzPts val="2400"/>
            </a:pPr>
            <a:endParaRPr sz="3200" b="1" strike="sngStrike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1c42758253_1_12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1100"/>
            </a:pPr>
            <a:r>
              <a:rPr lang="en-US" sz="3733" b="1" strike="sngStrike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1867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1c42758253_1_12"/>
          <p:cNvSpPr/>
          <p:nvPr/>
        </p:nvSpPr>
        <p:spPr>
          <a:xfrm>
            <a:off x="3017000" y="3821167"/>
            <a:ext cx="866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</a:pPr>
            <a:r>
              <a:rPr lang="en-US" sz="3200" b="1" strike="sngStrike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 Polimorfismo</a:t>
            </a:r>
            <a:endParaRPr sz="3200" b="1" strike="sngStrike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c42758253_1_12"/>
          <p:cNvSpPr txBox="1"/>
          <p:nvPr/>
        </p:nvSpPr>
        <p:spPr>
          <a:xfrm>
            <a:off x="904739" y="5020975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1100"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1867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1c42758253_1_12"/>
          <p:cNvSpPr/>
          <p:nvPr/>
        </p:nvSpPr>
        <p:spPr>
          <a:xfrm>
            <a:off x="3017001" y="5097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</a:pPr>
            <a:r>
              <a:rPr lang="en-US" sz="3200" b="1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Abstratas e Interfaces</a:t>
            </a:r>
            <a:endParaRPr sz="3200" b="1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1c42758253_1_1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10</a:t>
            </a:fld>
            <a:r>
              <a:rPr lang="en-US" kern="0"/>
              <a:t>]</a:t>
            </a:r>
            <a:endParaRPr ker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8ae334bca_0_145"/>
          <p:cNvSpPr txBox="1"/>
          <p:nvPr/>
        </p:nvSpPr>
        <p:spPr>
          <a:xfrm>
            <a:off x="754033" y="1974733"/>
            <a:ext cx="10689200" cy="2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herança nos permite reutilizar atributos, métodos e comportamentos de uma classe em outras classes. 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Serve para agrupar objetos que são do mesmo tipo, porém com características diferentes.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28ae334bca_0_145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g128ae334bca_0_14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2</a:t>
            </a:fld>
            <a:r>
              <a:rPr lang="en-US" kern="0"/>
              <a:t>]</a:t>
            </a:r>
            <a:endParaRPr ker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8ae334bca_0_15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28ae334bca_0_15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3</a:t>
            </a:fld>
            <a:r>
              <a:rPr lang="en-US" kern="0"/>
              <a:t>]</a:t>
            </a:r>
            <a:endParaRPr kern="0"/>
          </a:p>
        </p:txBody>
      </p:sp>
      <p:pic>
        <p:nvPicPr>
          <p:cNvPr id="178" name="Google Shape;178;g128ae334bca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767" y="2333200"/>
            <a:ext cx="10058400" cy="2772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8ae334bca_0_16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g128ae334bca_0_1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4</a:t>
            </a:fld>
            <a:r>
              <a:rPr lang="en-US" kern="0"/>
              <a:t>]</a:t>
            </a:r>
            <a:endParaRPr kern="0"/>
          </a:p>
        </p:txBody>
      </p:sp>
      <p:pic>
        <p:nvPicPr>
          <p:cNvPr id="185" name="Google Shape;185;g128ae334bca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700" y="2165000"/>
            <a:ext cx="7792781" cy="447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c42758253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g11c42758253_1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5</a:t>
            </a:fld>
            <a:r>
              <a:rPr lang="en-US" kern="0"/>
              <a:t>]</a:t>
            </a:r>
            <a:endParaRPr kern="0"/>
          </a:p>
        </p:txBody>
      </p:sp>
      <p:pic>
        <p:nvPicPr>
          <p:cNvPr id="192" name="Google Shape;192;g11c42758253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934" y="2044900"/>
            <a:ext cx="7334948" cy="447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8ae334bca_0_17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g128ae334bca_0_1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6</a:t>
            </a:fld>
            <a:r>
              <a:rPr lang="en-US" kern="0"/>
              <a:t>]</a:t>
            </a:r>
            <a:endParaRPr kern="0"/>
          </a:p>
        </p:txBody>
      </p:sp>
      <p:sp>
        <p:nvSpPr>
          <p:cNvPr id="199" name="Google Shape;199;g128ae334bca_0_170"/>
          <p:cNvSpPr txBox="1"/>
          <p:nvPr/>
        </p:nvSpPr>
        <p:spPr>
          <a:xfrm>
            <a:off x="754033" y="1974733"/>
            <a:ext cx="10689200" cy="2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polimorfismo vem do grego e significa “muitas formas”.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1219170">
              <a:buClr>
                <a:srgbClr val="000000"/>
              </a:buClr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 o polimorfismo, podemos sobrescrever métodos das classes filhas para que se comportem de maneira diferente e ter sua própria implementação.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8ae334bca_0_179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28ae334bca_0_1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7</a:t>
            </a:fld>
            <a:r>
              <a:rPr lang="en-US" kern="0"/>
              <a:t>]</a:t>
            </a:r>
            <a:endParaRPr kern="0"/>
          </a:p>
        </p:txBody>
      </p:sp>
      <p:pic>
        <p:nvPicPr>
          <p:cNvPr id="206" name="Google Shape;206;g128ae334bca_0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934" y="2190867"/>
            <a:ext cx="7198401" cy="447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8ae334bca_0_19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8ae334bca_0_19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8</a:t>
            </a:fld>
            <a:r>
              <a:rPr lang="en-US" kern="0"/>
              <a:t>]</a:t>
            </a:r>
            <a:endParaRPr kern="0"/>
          </a:p>
        </p:txBody>
      </p:sp>
      <p:sp>
        <p:nvSpPr>
          <p:cNvPr id="213" name="Google Shape;213;g128ae334bca_0_190"/>
          <p:cNvSpPr txBox="1"/>
          <p:nvPr/>
        </p:nvSpPr>
        <p:spPr>
          <a:xfrm>
            <a:off x="821733" y="1690067"/>
            <a:ext cx="11517600" cy="8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Polimorfismo em tempo de compilação (Overload/Early Binding)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g128ae334bca_0_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267" y="2651300"/>
            <a:ext cx="7097989" cy="3906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8ae334bca_0_19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g128ae334bca_0_19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r>
              <a:rPr lang="en-US" kern="0"/>
              <a:t>[</a:t>
            </a:r>
            <a:fld id="{00000000-1234-1234-1234-123412341234}" type="slidenum">
              <a:rPr lang="en-US" kern="0">
                <a:solidFill>
                  <a:srgbClr val="EA4E60"/>
                </a:solidFill>
              </a:rPr>
              <a:pPr defTabSz="1219170"/>
              <a:t>9</a:t>
            </a:fld>
            <a:r>
              <a:rPr lang="en-US" kern="0"/>
              <a:t>]</a:t>
            </a:r>
            <a:endParaRPr kern="0"/>
          </a:p>
        </p:txBody>
      </p:sp>
      <p:sp>
        <p:nvSpPr>
          <p:cNvPr id="221" name="Google Shape;221;g128ae334bca_0_198"/>
          <p:cNvSpPr txBox="1"/>
          <p:nvPr/>
        </p:nvSpPr>
        <p:spPr>
          <a:xfrm>
            <a:off x="821733" y="1690067"/>
            <a:ext cx="11517600" cy="8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</a:pPr>
            <a:r>
              <a:rPr lang="en-US" sz="3200" ker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Polimorfismo em tempo de execução (Override/Late Binding)</a:t>
            </a:r>
            <a:endParaRPr sz="3200" ker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g128ae334bca_0_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933" y="2663400"/>
            <a:ext cx="7786523" cy="3906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Kawan Anthony</dc:creator>
  <cp:lastModifiedBy>Kawan Anthony</cp:lastModifiedBy>
  <cp:revision>1</cp:revision>
  <dcterms:created xsi:type="dcterms:W3CDTF">2022-05-24T13:11:18Z</dcterms:created>
  <dcterms:modified xsi:type="dcterms:W3CDTF">2022-05-24T13:11:43Z</dcterms:modified>
</cp:coreProperties>
</file>