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256dc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2a256dc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a256dcf4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2a256dcf4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a256dcf4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a256dcf4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256dcf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2a256dcf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a256dcf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a256dcf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a256dcf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2a256dcf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256dcf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2a256dcf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a256dcf4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2a256dcf4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a256dcf4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2a256dcf4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a256dcf4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2a256dcf4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a256dcf4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2a256dcf4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‹nº›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ql-commands-dbms-quer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/sql_datatypes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uru99.com/sql-commands-dbms-quer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/sql_datatypes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datatypes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datatype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datatyp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pt-BR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SQL, tabelas e tipos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https://www.guru99.com/sql-commands-dbms-query.html</a:t>
            </a:r>
            <a:endParaRPr sz="1200"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https://www.w3schools.com/sql/sql_datatypes.asp</a:t>
            </a:r>
            <a:endParaRPr sz="2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/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200"/>
          </a:p>
        </p:txBody>
      </p:sp>
      <p:sp>
        <p:nvSpPr>
          <p:cNvPr id="130" name="Google Shape;130;p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10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banco de dados</a:t>
            </a: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SQL, tabelas e tipos de dados</a:t>
            </a:r>
            <a:endParaRPr sz="2400" b="1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11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 (Structured Query Language):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a linguagem de banco de dados usada para consulta e manipulação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linguagem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2</a:t>
            </a:fld>
            <a:r>
              <a:rPr lang="pt-BR"/>
              <a:t>]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75" y="2630225"/>
            <a:ext cx="6704717" cy="2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linguagem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3</a:t>
            </a:fld>
            <a:r>
              <a:rPr lang="pt-BR"/>
              <a:t>]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50" y="1444750"/>
            <a:ext cx="4680008" cy="35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876550" y="1982700"/>
            <a:ext cx="4267500" cy="26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DDL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Data Definition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Data Control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Data Manipulation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TCL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Transaction Control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DQL </a:t>
            </a:r>
            <a:r>
              <a:rPr lang="pt-BR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– Data Query Language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364075" y="4680875"/>
            <a:ext cx="426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https://www.guru99.com/sql-commands-dbms-query.html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Database: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uma coleção de dados estruturados, agrupados de forma concisa. É composto de tabelas, procedures, views, etc.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alguns conceitos!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4</a:t>
            </a:fld>
            <a:r>
              <a:rPr lang="pt-BR"/>
              <a:t>]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50" y="2620250"/>
            <a:ext cx="3219699" cy="24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de tabela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5</a:t>
            </a:fld>
            <a:r>
              <a:rPr lang="pt-BR"/>
              <a:t>]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50" y="1615300"/>
            <a:ext cx="52863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6</a:t>
            </a:fld>
            <a:r>
              <a:rPr lang="pt-BR"/>
              <a:t>]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50" y="1392200"/>
            <a:ext cx="6530191" cy="335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63550" y="4749850"/>
            <a:ext cx="8016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https://www.w3schools.com/sql/sql_datatypes.asp</a:t>
            </a:r>
            <a:endParaRPr sz="2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7</a:t>
            </a:fld>
            <a:r>
              <a:rPr lang="pt-BR"/>
              <a:t>]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63550" y="4749850"/>
            <a:ext cx="8016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https://www.w3schools.com/sql/sql_datatypes.asp</a:t>
            </a:r>
            <a:endParaRPr sz="2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0" y="1597150"/>
            <a:ext cx="7023124" cy="28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8</a:t>
            </a:fld>
            <a:r>
              <a:rPr lang="pt-BR"/>
              <a:t>]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563550" y="4749850"/>
            <a:ext cx="8016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https://www.w3schools.com/sql/sql_datatypes.asp</a:t>
            </a:r>
            <a:endParaRPr sz="2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75" y="1642525"/>
            <a:ext cx="7244324" cy="27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9</a:t>
            </a:fld>
            <a:r>
              <a:rPr lang="pt-BR"/>
              <a:t>]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63550" y="4749850"/>
            <a:ext cx="8016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https://www.w3schools.com/sql/sql_datatypes.asp</a:t>
            </a:r>
            <a:endParaRPr sz="2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33450"/>
            <a:ext cx="8679815" cy="29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2023-10-02T18:45:01Z</dcterms:modified>
</cp:coreProperties>
</file>