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8" r:id="rId3"/>
    <p:sldId id="258" r:id="rId4"/>
    <p:sldId id="300" r:id="rId5"/>
    <p:sldId id="301" r:id="rId6"/>
    <p:sldId id="302" r:id="rId7"/>
    <p:sldId id="303" r:id="rId8"/>
    <p:sldId id="257" r:id="rId9"/>
    <p:sldId id="299"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EA1E5C-328A-41D4-9880-D8CDE4DD3348}" v="26" dt="2020-04-12T07:15:52.7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ent Prud'hon" userId="196f0b5afced95ca" providerId="LiveId" clId="{D8EA1E5C-328A-41D4-9880-D8CDE4DD3348}"/>
    <pc:docChg chg="custSel addSld modSld sldOrd">
      <pc:chgData name="Laurent Prud'hon" userId="196f0b5afced95ca" providerId="LiveId" clId="{D8EA1E5C-328A-41D4-9880-D8CDE4DD3348}" dt="2020-04-12T07:16:02.067" v="356" actId="20577"/>
      <pc:docMkLst>
        <pc:docMk/>
      </pc:docMkLst>
      <pc:sldChg chg="addSp delSp modSp new">
        <pc:chgData name="Laurent Prud'hon" userId="196f0b5afced95ca" providerId="LiveId" clId="{D8EA1E5C-328A-41D4-9880-D8CDE4DD3348}" dt="2020-04-12T07:05:17.958" v="19" actId="962"/>
        <pc:sldMkLst>
          <pc:docMk/>
          <pc:sldMk cId="3510990267" sldId="256"/>
        </pc:sldMkLst>
        <pc:spChg chg="del">
          <ac:chgData name="Laurent Prud'hon" userId="196f0b5afced95ca" providerId="LiveId" clId="{D8EA1E5C-328A-41D4-9880-D8CDE4DD3348}" dt="2020-04-12T06:52:47.833" v="1" actId="478"/>
          <ac:spMkLst>
            <pc:docMk/>
            <pc:sldMk cId="3510990267" sldId="256"/>
            <ac:spMk id="2" creationId="{8438CDF4-AE69-42AE-9995-5E414ACB719A}"/>
          </ac:spMkLst>
        </pc:spChg>
        <pc:spChg chg="del">
          <ac:chgData name="Laurent Prud'hon" userId="196f0b5afced95ca" providerId="LiveId" clId="{D8EA1E5C-328A-41D4-9880-D8CDE4DD3348}" dt="2020-04-12T06:52:47.833" v="1" actId="478"/>
          <ac:spMkLst>
            <pc:docMk/>
            <pc:sldMk cId="3510990267" sldId="256"/>
            <ac:spMk id="3" creationId="{DB175721-5F47-4C81-980B-E01C5673FC55}"/>
          </ac:spMkLst>
        </pc:spChg>
        <pc:picChg chg="add mod">
          <ac:chgData name="Laurent Prud'hon" userId="196f0b5afced95ca" providerId="LiveId" clId="{D8EA1E5C-328A-41D4-9880-D8CDE4DD3348}" dt="2020-04-12T07:05:17.958" v="19" actId="962"/>
          <ac:picMkLst>
            <pc:docMk/>
            <pc:sldMk cId="3510990267" sldId="256"/>
            <ac:picMk id="5" creationId="{6795E6E3-2935-4CD6-923B-2673F4AC4E62}"/>
          </ac:picMkLst>
        </pc:picChg>
      </pc:sldChg>
      <pc:sldChg chg="addSp delSp modSp add ord">
        <pc:chgData name="Laurent Prud'hon" userId="196f0b5afced95ca" providerId="LiveId" clId="{D8EA1E5C-328A-41D4-9880-D8CDE4DD3348}" dt="2020-04-12T07:15:56.634" v="345"/>
        <pc:sldMkLst>
          <pc:docMk/>
          <pc:sldMk cId="108915608" sldId="257"/>
        </pc:sldMkLst>
        <pc:spChg chg="add del">
          <ac:chgData name="Laurent Prud'hon" userId="196f0b5afced95ca" providerId="LiveId" clId="{D8EA1E5C-328A-41D4-9880-D8CDE4DD3348}" dt="2020-04-12T07:07:05.693" v="21"/>
          <ac:spMkLst>
            <pc:docMk/>
            <pc:sldMk cId="108915608" sldId="257"/>
            <ac:spMk id="2" creationId="{27BE0798-32C7-484E-99F4-A242BD1BD49E}"/>
          </ac:spMkLst>
        </pc:spChg>
        <pc:spChg chg="add mod">
          <ac:chgData name="Laurent Prud'hon" userId="196f0b5afced95ca" providerId="LiveId" clId="{D8EA1E5C-328A-41D4-9880-D8CDE4DD3348}" dt="2020-04-12T07:13:10.245" v="126" actId="1076"/>
          <ac:spMkLst>
            <pc:docMk/>
            <pc:sldMk cId="108915608" sldId="257"/>
            <ac:spMk id="3" creationId="{D50A8002-5600-4399-B7B3-4EB2B2D9ADAF}"/>
          </ac:spMkLst>
        </pc:spChg>
        <pc:spChg chg="add mod">
          <ac:chgData name="Laurent Prud'hon" userId="196f0b5afced95ca" providerId="LiveId" clId="{D8EA1E5C-328A-41D4-9880-D8CDE4DD3348}" dt="2020-04-12T07:13:04.960" v="125" actId="20577"/>
          <ac:spMkLst>
            <pc:docMk/>
            <pc:sldMk cId="108915608" sldId="257"/>
            <ac:spMk id="4" creationId="{D0EEE492-217D-4BE7-9C09-96F4E94F9A91}"/>
          </ac:spMkLst>
        </pc:spChg>
        <pc:picChg chg="add del">
          <ac:chgData name="Laurent Prud'hon" userId="196f0b5afced95ca" providerId="LiveId" clId="{D8EA1E5C-328A-41D4-9880-D8CDE4DD3348}" dt="2020-04-12T07:07:05.693" v="21"/>
          <ac:picMkLst>
            <pc:docMk/>
            <pc:sldMk cId="108915608" sldId="257"/>
            <ac:picMk id="1026" creationId="{0D999280-C5D9-4EF7-BEBA-E85C2E5A64E0}"/>
          </ac:picMkLst>
        </pc:picChg>
      </pc:sldChg>
      <pc:sldChg chg="addSp modSp add ord">
        <pc:chgData name="Laurent Prud'hon" userId="196f0b5afced95ca" providerId="LiveId" clId="{D8EA1E5C-328A-41D4-9880-D8CDE4DD3348}" dt="2020-04-12T07:14:06.089" v="183" actId="20577"/>
        <pc:sldMkLst>
          <pc:docMk/>
          <pc:sldMk cId="2908388329" sldId="258"/>
        </pc:sldMkLst>
        <pc:spChg chg="add mod">
          <ac:chgData name="Laurent Prud'hon" userId="196f0b5afced95ca" providerId="LiveId" clId="{D8EA1E5C-328A-41D4-9880-D8CDE4DD3348}" dt="2020-04-12T07:14:06.089" v="183" actId="20577"/>
          <ac:spMkLst>
            <pc:docMk/>
            <pc:sldMk cId="2908388329" sldId="258"/>
            <ac:spMk id="2" creationId="{5EE94263-CC37-4772-BB6B-FE501E3ACD23}"/>
          </ac:spMkLst>
        </pc:spChg>
      </pc:sldChg>
      <pc:sldChg chg="add">
        <pc:chgData name="Laurent Prud'hon" userId="196f0b5afced95ca" providerId="LiveId" clId="{D8EA1E5C-328A-41D4-9880-D8CDE4DD3348}" dt="2020-04-12T06:52:50.902" v="4"/>
        <pc:sldMkLst>
          <pc:docMk/>
          <pc:sldMk cId="328987585" sldId="259"/>
        </pc:sldMkLst>
      </pc:sldChg>
      <pc:sldChg chg="add">
        <pc:chgData name="Laurent Prud'hon" userId="196f0b5afced95ca" providerId="LiveId" clId="{D8EA1E5C-328A-41D4-9880-D8CDE4DD3348}" dt="2020-04-12T06:52:51.048" v="5"/>
        <pc:sldMkLst>
          <pc:docMk/>
          <pc:sldMk cId="1697362771" sldId="260"/>
        </pc:sldMkLst>
      </pc:sldChg>
      <pc:sldChg chg="add">
        <pc:chgData name="Laurent Prud'hon" userId="196f0b5afced95ca" providerId="LiveId" clId="{D8EA1E5C-328A-41D4-9880-D8CDE4DD3348}" dt="2020-04-12T06:52:51.197" v="6"/>
        <pc:sldMkLst>
          <pc:docMk/>
          <pc:sldMk cId="2310005191" sldId="261"/>
        </pc:sldMkLst>
      </pc:sldChg>
      <pc:sldChg chg="add">
        <pc:chgData name="Laurent Prud'hon" userId="196f0b5afced95ca" providerId="LiveId" clId="{D8EA1E5C-328A-41D4-9880-D8CDE4DD3348}" dt="2020-04-12T06:52:51.351" v="7"/>
        <pc:sldMkLst>
          <pc:docMk/>
          <pc:sldMk cId="1336936152" sldId="262"/>
        </pc:sldMkLst>
      </pc:sldChg>
      <pc:sldChg chg="add">
        <pc:chgData name="Laurent Prud'hon" userId="196f0b5afced95ca" providerId="LiveId" clId="{D8EA1E5C-328A-41D4-9880-D8CDE4DD3348}" dt="2020-04-12T06:52:51.501" v="8"/>
        <pc:sldMkLst>
          <pc:docMk/>
          <pc:sldMk cId="830430574" sldId="263"/>
        </pc:sldMkLst>
      </pc:sldChg>
      <pc:sldChg chg="add">
        <pc:chgData name="Laurent Prud'hon" userId="196f0b5afced95ca" providerId="LiveId" clId="{D8EA1E5C-328A-41D4-9880-D8CDE4DD3348}" dt="2020-04-12T06:52:51.637" v="9"/>
        <pc:sldMkLst>
          <pc:docMk/>
          <pc:sldMk cId="2406199386" sldId="264"/>
        </pc:sldMkLst>
      </pc:sldChg>
      <pc:sldChg chg="add">
        <pc:chgData name="Laurent Prud'hon" userId="196f0b5afced95ca" providerId="LiveId" clId="{D8EA1E5C-328A-41D4-9880-D8CDE4DD3348}" dt="2020-04-12T06:52:51.792" v="10"/>
        <pc:sldMkLst>
          <pc:docMk/>
          <pc:sldMk cId="3265695944" sldId="265"/>
        </pc:sldMkLst>
      </pc:sldChg>
      <pc:sldChg chg="add">
        <pc:chgData name="Laurent Prud'hon" userId="196f0b5afced95ca" providerId="LiveId" clId="{D8EA1E5C-328A-41D4-9880-D8CDE4DD3348}" dt="2020-04-12T06:52:51.934" v="11"/>
        <pc:sldMkLst>
          <pc:docMk/>
          <pc:sldMk cId="2941788695" sldId="266"/>
        </pc:sldMkLst>
      </pc:sldChg>
      <pc:sldChg chg="add">
        <pc:chgData name="Laurent Prud'hon" userId="196f0b5afced95ca" providerId="LiveId" clId="{D8EA1E5C-328A-41D4-9880-D8CDE4DD3348}" dt="2020-04-12T06:52:52.095" v="12"/>
        <pc:sldMkLst>
          <pc:docMk/>
          <pc:sldMk cId="3450754808" sldId="267"/>
        </pc:sldMkLst>
      </pc:sldChg>
      <pc:sldChg chg="add">
        <pc:chgData name="Laurent Prud'hon" userId="196f0b5afced95ca" providerId="LiveId" clId="{D8EA1E5C-328A-41D4-9880-D8CDE4DD3348}" dt="2020-04-12T06:52:52.252" v="13"/>
        <pc:sldMkLst>
          <pc:docMk/>
          <pc:sldMk cId="1177747814" sldId="268"/>
        </pc:sldMkLst>
      </pc:sldChg>
      <pc:sldChg chg="add">
        <pc:chgData name="Laurent Prud'hon" userId="196f0b5afced95ca" providerId="LiveId" clId="{D8EA1E5C-328A-41D4-9880-D8CDE4DD3348}" dt="2020-04-12T06:52:53.100" v="14"/>
        <pc:sldMkLst>
          <pc:docMk/>
          <pc:sldMk cId="3528938078" sldId="269"/>
        </pc:sldMkLst>
      </pc:sldChg>
      <pc:sldChg chg="add">
        <pc:chgData name="Laurent Prud'hon" userId="196f0b5afced95ca" providerId="LiveId" clId="{D8EA1E5C-328A-41D4-9880-D8CDE4DD3348}" dt="2020-04-12T06:52:53.300" v="15"/>
        <pc:sldMkLst>
          <pc:docMk/>
          <pc:sldMk cId="3004402179" sldId="270"/>
        </pc:sldMkLst>
      </pc:sldChg>
      <pc:sldChg chg="add">
        <pc:chgData name="Laurent Prud'hon" userId="196f0b5afced95ca" providerId="LiveId" clId="{D8EA1E5C-328A-41D4-9880-D8CDE4DD3348}" dt="2020-04-12T06:54:54.233" v="16"/>
        <pc:sldMkLst>
          <pc:docMk/>
          <pc:sldMk cId="3258721596" sldId="298"/>
        </pc:sldMkLst>
      </pc:sldChg>
      <pc:sldChg chg="add">
        <pc:chgData name="Laurent Prud'hon" userId="196f0b5afced95ca" providerId="LiveId" clId="{D8EA1E5C-328A-41D4-9880-D8CDE4DD3348}" dt="2020-04-12T07:13:41.038" v="129"/>
        <pc:sldMkLst>
          <pc:docMk/>
          <pc:sldMk cId="1314808524" sldId="299"/>
        </pc:sldMkLst>
      </pc:sldChg>
      <pc:sldChg chg="modSp add">
        <pc:chgData name="Laurent Prud'hon" userId="196f0b5afced95ca" providerId="LiveId" clId="{D8EA1E5C-328A-41D4-9880-D8CDE4DD3348}" dt="2020-04-12T07:14:21.068" v="201" actId="20577"/>
        <pc:sldMkLst>
          <pc:docMk/>
          <pc:sldMk cId="2499777760" sldId="300"/>
        </pc:sldMkLst>
        <pc:spChg chg="mod">
          <ac:chgData name="Laurent Prud'hon" userId="196f0b5afced95ca" providerId="LiveId" clId="{D8EA1E5C-328A-41D4-9880-D8CDE4DD3348}" dt="2020-04-12T07:14:21.068" v="201" actId="20577"/>
          <ac:spMkLst>
            <pc:docMk/>
            <pc:sldMk cId="2499777760" sldId="300"/>
            <ac:spMk id="2" creationId="{5EE94263-CC37-4772-BB6B-FE501E3ACD23}"/>
          </ac:spMkLst>
        </pc:spChg>
      </pc:sldChg>
      <pc:sldChg chg="modSp add">
        <pc:chgData name="Laurent Prud'hon" userId="196f0b5afced95ca" providerId="LiveId" clId="{D8EA1E5C-328A-41D4-9880-D8CDE4DD3348}" dt="2020-04-12T07:14:37.244" v="236" actId="20577"/>
        <pc:sldMkLst>
          <pc:docMk/>
          <pc:sldMk cId="4103195289" sldId="301"/>
        </pc:sldMkLst>
        <pc:spChg chg="mod">
          <ac:chgData name="Laurent Prud'hon" userId="196f0b5afced95ca" providerId="LiveId" clId="{D8EA1E5C-328A-41D4-9880-D8CDE4DD3348}" dt="2020-04-12T07:14:37.244" v="236" actId="20577"/>
          <ac:spMkLst>
            <pc:docMk/>
            <pc:sldMk cId="4103195289" sldId="301"/>
            <ac:spMk id="2" creationId="{5EE94263-CC37-4772-BB6B-FE501E3ACD23}"/>
          </ac:spMkLst>
        </pc:spChg>
      </pc:sldChg>
      <pc:sldChg chg="modSp add">
        <pc:chgData name="Laurent Prud'hon" userId="196f0b5afced95ca" providerId="LiveId" clId="{D8EA1E5C-328A-41D4-9880-D8CDE4DD3348}" dt="2020-04-12T07:15:46.019" v="342" actId="20577"/>
        <pc:sldMkLst>
          <pc:docMk/>
          <pc:sldMk cId="3899938393" sldId="302"/>
        </pc:sldMkLst>
        <pc:spChg chg="mod">
          <ac:chgData name="Laurent Prud'hon" userId="196f0b5afced95ca" providerId="LiveId" clId="{D8EA1E5C-328A-41D4-9880-D8CDE4DD3348}" dt="2020-04-12T07:15:46.019" v="342" actId="20577"/>
          <ac:spMkLst>
            <pc:docMk/>
            <pc:sldMk cId="3899938393" sldId="302"/>
            <ac:spMk id="2" creationId="{5EE94263-CC37-4772-BB6B-FE501E3ACD23}"/>
          </ac:spMkLst>
        </pc:spChg>
      </pc:sldChg>
      <pc:sldChg chg="modSp add">
        <pc:chgData name="Laurent Prud'hon" userId="196f0b5afced95ca" providerId="LiveId" clId="{D8EA1E5C-328A-41D4-9880-D8CDE4DD3348}" dt="2020-04-12T07:16:02.067" v="356" actId="20577"/>
        <pc:sldMkLst>
          <pc:docMk/>
          <pc:sldMk cId="2203609195" sldId="303"/>
        </pc:sldMkLst>
        <pc:spChg chg="mod">
          <ac:chgData name="Laurent Prud'hon" userId="196f0b5afced95ca" providerId="LiveId" clId="{D8EA1E5C-328A-41D4-9880-D8CDE4DD3348}" dt="2020-04-12T07:16:02.067" v="356" actId="20577"/>
          <ac:spMkLst>
            <pc:docMk/>
            <pc:sldMk cId="2203609195" sldId="303"/>
            <ac:spMk id="2" creationId="{5EE94263-CC37-4772-BB6B-FE501E3ACD2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B8BD64-E195-4A8C-96EC-504EFCDF9E7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78D7DFB-999D-47F6-80C6-5EEC01C97F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DBEE666-1296-499D-B5F2-7CCB6C3103A9}"/>
              </a:ext>
            </a:extLst>
          </p:cNvPr>
          <p:cNvSpPr>
            <a:spLocks noGrp="1"/>
          </p:cNvSpPr>
          <p:nvPr>
            <p:ph type="dt" sz="half" idx="10"/>
          </p:nvPr>
        </p:nvSpPr>
        <p:spPr/>
        <p:txBody>
          <a:bodyPr/>
          <a:lstStyle/>
          <a:p>
            <a:fld id="{57095F20-A69D-43E6-8B33-F742FF254E17}" type="datetimeFigureOut">
              <a:rPr lang="fr-FR" smtClean="0"/>
              <a:t>12/04/2020</a:t>
            </a:fld>
            <a:endParaRPr lang="fr-FR"/>
          </a:p>
        </p:txBody>
      </p:sp>
      <p:sp>
        <p:nvSpPr>
          <p:cNvPr id="5" name="Espace réservé du pied de page 4">
            <a:extLst>
              <a:ext uri="{FF2B5EF4-FFF2-40B4-BE49-F238E27FC236}">
                <a16:creationId xmlns:a16="http://schemas.microsoft.com/office/drawing/2014/main" id="{469610C4-146E-4BF8-845D-CB101AF60B6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AFA0A98-80DC-471B-9C94-466B32E727E5}"/>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1274605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80FD43-5D70-4FFE-B883-56937159D71F}"/>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49559C7-4231-49C7-B52D-5D8AC72A520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0397D7B-C86F-4AC9-A0B3-129BBDED299B}"/>
              </a:ext>
            </a:extLst>
          </p:cNvPr>
          <p:cNvSpPr>
            <a:spLocks noGrp="1"/>
          </p:cNvSpPr>
          <p:nvPr>
            <p:ph type="dt" sz="half" idx="10"/>
          </p:nvPr>
        </p:nvSpPr>
        <p:spPr/>
        <p:txBody>
          <a:bodyPr/>
          <a:lstStyle/>
          <a:p>
            <a:fld id="{57095F20-A69D-43E6-8B33-F742FF254E17}" type="datetimeFigureOut">
              <a:rPr lang="fr-FR" smtClean="0"/>
              <a:t>12/04/2020</a:t>
            </a:fld>
            <a:endParaRPr lang="fr-FR"/>
          </a:p>
        </p:txBody>
      </p:sp>
      <p:sp>
        <p:nvSpPr>
          <p:cNvPr id="5" name="Espace réservé du pied de page 4">
            <a:extLst>
              <a:ext uri="{FF2B5EF4-FFF2-40B4-BE49-F238E27FC236}">
                <a16:creationId xmlns:a16="http://schemas.microsoft.com/office/drawing/2014/main" id="{B4219278-96FA-4A39-846F-A664A2382D9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A181EA0-B726-4262-89EB-1C541338CDB4}"/>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3354519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0B77D8E-C839-44F6-AC10-447D71783B20}"/>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751DFCED-6410-43D2-9EE6-80BB38CFF4E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BBBBE06-1103-4DEF-A912-FB081CE67547}"/>
              </a:ext>
            </a:extLst>
          </p:cNvPr>
          <p:cNvSpPr>
            <a:spLocks noGrp="1"/>
          </p:cNvSpPr>
          <p:nvPr>
            <p:ph type="dt" sz="half" idx="10"/>
          </p:nvPr>
        </p:nvSpPr>
        <p:spPr/>
        <p:txBody>
          <a:bodyPr/>
          <a:lstStyle/>
          <a:p>
            <a:fld id="{57095F20-A69D-43E6-8B33-F742FF254E17}" type="datetimeFigureOut">
              <a:rPr lang="fr-FR" smtClean="0"/>
              <a:t>12/04/2020</a:t>
            </a:fld>
            <a:endParaRPr lang="fr-FR"/>
          </a:p>
        </p:txBody>
      </p:sp>
      <p:sp>
        <p:nvSpPr>
          <p:cNvPr id="5" name="Espace réservé du pied de page 4">
            <a:extLst>
              <a:ext uri="{FF2B5EF4-FFF2-40B4-BE49-F238E27FC236}">
                <a16:creationId xmlns:a16="http://schemas.microsoft.com/office/drawing/2014/main" id="{05370C2A-0B38-4FA4-84F8-77E9A6A48A1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BE62E84-DAD8-43F3-B238-235E53B6BE58}"/>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2455261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6F3062-851B-407A-958B-9F390CC4FBB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D77BF58-FC51-4A34-B65C-01C3FD7DA16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EB5F3A0-6563-4397-B1BC-22945AB230D7}"/>
              </a:ext>
            </a:extLst>
          </p:cNvPr>
          <p:cNvSpPr>
            <a:spLocks noGrp="1"/>
          </p:cNvSpPr>
          <p:nvPr>
            <p:ph type="dt" sz="half" idx="10"/>
          </p:nvPr>
        </p:nvSpPr>
        <p:spPr/>
        <p:txBody>
          <a:bodyPr/>
          <a:lstStyle/>
          <a:p>
            <a:fld id="{57095F20-A69D-43E6-8B33-F742FF254E17}" type="datetimeFigureOut">
              <a:rPr lang="fr-FR" smtClean="0"/>
              <a:t>12/04/2020</a:t>
            </a:fld>
            <a:endParaRPr lang="fr-FR"/>
          </a:p>
        </p:txBody>
      </p:sp>
      <p:sp>
        <p:nvSpPr>
          <p:cNvPr id="5" name="Espace réservé du pied de page 4">
            <a:extLst>
              <a:ext uri="{FF2B5EF4-FFF2-40B4-BE49-F238E27FC236}">
                <a16:creationId xmlns:a16="http://schemas.microsoft.com/office/drawing/2014/main" id="{8A24C002-1CA1-4584-B93A-7F33B0D31D0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1FAD4DB-0F9E-4700-AC97-6682FA6316E3}"/>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3027687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2BCE94-FED3-4751-99EB-07AB2964E60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BF8F28E-6BB3-4EFE-AFDE-AF4089112D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E7CEFEEC-2DB4-4A74-87AB-60DDCB7C6228}"/>
              </a:ext>
            </a:extLst>
          </p:cNvPr>
          <p:cNvSpPr>
            <a:spLocks noGrp="1"/>
          </p:cNvSpPr>
          <p:nvPr>
            <p:ph type="dt" sz="half" idx="10"/>
          </p:nvPr>
        </p:nvSpPr>
        <p:spPr/>
        <p:txBody>
          <a:bodyPr/>
          <a:lstStyle/>
          <a:p>
            <a:fld id="{57095F20-A69D-43E6-8B33-F742FF254E17}" type="datetimeFigureOut">
              <a:rPr lang="fr-FR" smtClean="0"/>
              <a:t>12/04/2020</a:t>
            </a:fld>
            <a:endParaRPr lang="fr-FR"/>
          </a:p>
        </p:txBody>
      </p:sp>
      <p:sp>
        <p:nvSpPr>
          <p:cNvPr id="5" name="Espace réservé du pied de page 4">
            <a:extLst>
              <a:ext uri="{FF2B5EF4-FFF2-40B4-BE49-F238E27FC236}">
                <a16:creationId xmlns:a16="http://schemas.microsoft.com/office/drawing/2014/main" id="{83938EF8-6921-44CF-B93C-C6BA19DE6FE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B65DEAF-A491-49FC-912E-C78127EB726D}"/>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2200977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5AF084-F58D-4A04-8439-259984C706F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56C7171-EA32-47C2-BCEC-4ACED6BFF92F}"/>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C6356DF-F621-4166-8030-CF401C6F28B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9F6A4ED-541B-447F-92DC-EABE21008476}"/>
              </a:ext>
            </a:extLst>
          </p:cNvPr>
          <p:cNvSpPr>
            <a:spLocks noGrp="1"/>
          </p:cNvSpPr>
          <p:nvPr>
            <p:ph type="dt" sz="half" idx="10"/>
          </p:nvPr>
        </p:nvSpPr>
        <p:spPr/>
        <p:txBody>
          <a:bodyPr/>
          <a:lstStyle/>
          <a:p>
            <a:fld id="{57095F20-A69D-43E6-8B33-F742FF254E17}" type="datetimeFigureOut">
              <a:rPr lang="fr-FR" smtClean="0"/>
              <a:t>12/04/2020</a:t>
            </a:fld>
            <a:endParaRPr lang="fr-FR"/>
          </a:p>
        </p:txBody>
      </p:sp>
      <p:sp>
        <p:nvSpPr>
          <p:cNvPr id="6" name="Espace réservé du pied de page 5">
            <a:extLst>
              <a:ext uri="{FF2B5EF4-FFF2-40B4-BE49-F238E27FC236}">
                <a16:creationId xmlns:a16="http://schemas.microsoft.com/office/drawing/2014/main" id="{F3A25D4A-8E7C-43A7-A471-C5CB96B73CE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D7052C9-75C8-4F8F-B066-2001500E8BFF}"/>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1811018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17B91E-CB54-46A3-B23A-3376C50CC245}"/>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B487CB4-B61D-43C1-AFFE-DB9F54CCBC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37CE2EB-8D0A-430A-AF02-7AEF0C07C86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6D8603B-4AA2-493E-9D87-51B7DF3025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D7CCAA8-9CC0-4B7F-93FB-E3BE5C32969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2876F93-C476-4942-944D-90A0A1E8C40A}"/>
              </a:ext>
            </a:extLst>
          </p:cNvPr>
          <p:cNvSpPr>
            <a:spLocks noGrp="1"/>
          </p:cNvSpPr>
          <p:nvPr>
            <p:ph type="dt" sz="half" idx="10"/>
          </p:nvPr>
        </p:nvSpPr>
        <p:spPr/>
        <p:txBody>
          <a:bodyPr/>
          <a:lstStyle/>
          <a:p>
            <a:fld id="{57095F20-A69D-43E6-8B33-F742FF254E17}" type="datetimeFigureOut">
              <a:rPr lang="fr-FR" smtClean="0"/>
              <a:t>12/04/2020</a:t>
            </a:fld>
            <a:endParaRPr lang="fr-FR"/>
          </a:p>
        </p:txBody>
      </p:sp>
      <p:sp>
        <p:nvSpPr>
          <p:cNvPr id="8" name="Espace réservé du pied de page 7">
            <a:extLst>
              <a:ext uri="{FF2B5EF4-FFF2-40B4-BE49-F238E27FC236}">
                <a16:creationId xmlns:a16="http://schemas.microsoft.com/office/drawing/2014/main" id="{99CA8DAC-4DB3-4F36-853C-664BAB1EB39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F2A47E77-D4EE-428D-9C32-09223E611602}"/>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4126252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55AB02-9A24-411E-9A2A-6423C06E905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00B2AEF-D295-4182-AD31-24624A72FEDC}"/>
              </a:ext>
            </a:extLst>
          </p:cNvPr>
          <p:cNvSpPr>
            <a:spLocks noGrp="1"/>
          </p:cNvSpPr>
          <p:nvPr>
            <p:ph type="dt" sz="half" idx="10"/>
          </p:nvPr>
        </p:nvSpPr>
        <p:spPr/>
        <p:txBody>
          <a:bodyPr/>
          <a:lstStyle/>
          <a:p>
            <a:fld id="{57095F20-A69D-43E6-8B33-F742FF254E17}" type="datetimeFigureOut">
              <a:rPr lang="fr-FR" smtClean="0"/>
              <a:t>12/04/2020</a:t>
            </a:fld>
            <a:endParaRPr lang="fr-FR"/>
          </a:p>
        </p:txBody>
      </p:sp>
      <p:sp>
        <p:nvSpPr>
          <p:cNvPr id="4" name="Espace réservé du pied de page 3">
            <a:extLst>
              <a:ext uri="{FF2B5EF4-FFF2-40B4-BE49-F238E27FC236}">
                <a16:creationId xmlns:a16="http://schemas.microsoft.com/office/drawing/2014/main" id="{0D493A92-8093-4AB0-831F-EF3B9DE530D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2C87169-0A6C-4A7B-8C9E-9FD1525A3656}"/>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4148036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5957236-A66C-46C2-B38C-092AB988B326}"/>
              </a:ext>
            </a:extLst>
          </p:cNvPr>
          <p:cNvSpPr>
            <a:spLocks noGrp="1"/>
          </p:cNvSpPr>
          <p:nvPr>
            <p:ph type="dt" sz="half" idx="10"/>
          </p:nvPr>
        </p:nvSpPr>
        <p:spPr/>
        <p:txBody>
          <a:bodyPr/>
          <a:lstStyle/>
          <a:p>
            <a:fld id="{57095F20-A69D-43E6-8B33-F742FF254E17}" type="datetimeFigureOut">
              <a:rPr lang="fr-FR" smtClean="0"/>
              <a:t>12/04/2020</a:t>
            </a:fld>
            <a:endParaRPr lang="fr-FR"/>
          </a:p>
        </p:txBody>
      </p:sp>
      <p:sp>
        <p:nvSpPr>
          <p:cNvPr id="3" name="Espace réservé du pied de page 2">
            <a:extLst>
              <a:ext uri="{FF2B5EF4-FFF2-40B4-BE49-F238E27FC236}">
                <a16:creationId xmlns:a16="http://schemas.microsoft.com/office/drawing/2014/main" id="{A99EC7E1-E4A3-4D82-9889-6C37561324A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8BCECCD-2CE1-41D8-8004-1756739A2F2F}"/>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1862041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3F040F-6DA1-4EA8-B6DF-7DCA4FABEA9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E2EBBAA-0585-4605-9C89-862FF8378A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DFAA4E5-455D-4ACD-9010-B113D18315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651BCE3-9736-45B4-80EC-98FDB90BCE30}"/>
              </a:ext>
            </a:extLst>
          </p:cNvPr>
          <p:cNvSpPr>
            <a:spLocks noGrp="1"/>
          </p:cNvSpPr>
          <p:nvPr>
            <p:ph type="dt" sz="half" idx="10"/>
          </p:nvPr>
        </p:nvSpPr>
        <p:spPr/>
        <p:txBody>
          <a:bodyPr/>
          <a:lstStyle/>
          <a:p>
            <a:fld id="{57095F20-A69D-43E6-8B33-F742FF254E17}" type="datetimeFigureOut">
              <a:rPr lang="fr-FR" smtClean="0"/>
              <a:t>12/04/2020</a:t>
            </a:fld>
            <a:endParaRPr lang="fr-FR"/>
          </a:p>
        </p:txBody>
      </p:sp>
      <p:sp>
        <p:nvSpPr>
          <p:cNvPr id="6" name="Espace réservé du pied de page 5">
            <a:extLst>
              <a:ext uri="{FF2B5EF4-FFF2-40B4-BE49-F238E27FC236}">
                <a16:creationId xmlns:a16="http://schemas.microsoft.com/office/drawing/2014/main" id="{4DF000A7-821B-425C-82FD-6FE3BDF92BC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F33DE97-4A06-4806-979E-A742806D6CE8}"/>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2317198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062AE5-9CA7-425B-9ECD-030698DBB7B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37808C7-D799-4EE9-91D6-7546BC3A76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F2F58B7-45FA-4C2F-90C2-3572726AB7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C008448-30F4-4201-831B-AA6D411B4473}"/>
              </a:ext>
            </a:extLst>
          </p:cNvPr>
          <p:cNvSpPr>
            <a:spLocks noGrp="1"/>
          </p:cNvSpPr>
          <p:nvPr>
            <p:ph type="dt" sz="half" idx="10"/>
          </p:nvPr>
        </p:nvSpPr>
        <p:spPr/>
        <p:txBody>
          <a:bodyPr/>
          <a:lstStyle/>
          <a:p>
            <a:fld id="{57095F20-A69D-43E6-8B33-F742FF254E17}" type="datetimeFigureOut">
              <a:rPr lang="fr-FR" smtClean="0"/>
              <a:t>12/04/2020</a:t>
            </a:fld>
            <a:endParaRPr lang="fr-FR"/>
          </a:p>
        </p:txBody>
      </p:sp>
      <p:sp>
        <p:nvSpPr>
          <p:cNvPr id="6" name="Espace réservé du pied de page 5">
            <a:extLst>
              <a:ext uri="{FF2B5EF4-FFF2-40B4-BE49-F238E27FC236}">
                <a16:creationId xmlns:a16="http://schemas.microsoft.com/office/drawing/2014/main" id="{32516515-2DA5-4B99-B1C0-6F48DEAA451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CF4AEA9-31D8-41BC-B758-0C82A4FE3970}"/>
              </a:ext>
            </a:extLst>
          </p:cNvPr>
          <p:cNvSpPr>
            <a:spLocks noGrp="1"/>
          </p:cNvSpPr>
          <p:nvPr>
            <p:ph type="sldNum" sz="quarter" idx="12"/>
          </p:nvPr>
        </p:nvSpPr>
        <p:spPr/>
        <p:txBody>
          <a:bodyPr/>
          <a:lstStyle/>
          <a:p>
            <a:fld id="{7C298FFC-ACB2-47E9-AF1C-B8394CFFF20A}" type="slidenum">
              <a:rPr lang="fr-FR" smtClean="0"/>
              <a:t>‹N°›</a:t>
            </a:fld>
            <a:endParaRPr lang="fr-FR"/>
          </a:p>
        </p:txBody>
      </p:sp>
    </p:spTree>
    <p:extLst>
      <p:ext uri="{BB962C8B-B14F-4D97-AF65-F5344CB8AC3E}">
        <p14:creationId xmlns:p14="http://schemas.microsoft.com/office/powerpoint/2010/main" val="1852606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ABC514D-0861-4702-A915-BAEB918A2C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E6A8F5C-C3AD-4680-8AB9-DC91D62B87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1588C7B-332C-4D28-BE04-5034088EC6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095F20-A69D-43E6-8B33-F742FF254E17}" type="datetimeFigureOut">
              <a:rPr lang="fr-FR" smtClean="0"/>
              <a:t>12/04/2020</a:t>
            </a:fld>
            <a:endParaRPr lang="fr-FR"/>
          </a:p>
        </p:txBody>
      </p:sp>
      <p:sp>
        <p:nvSpPr>
          <p:cNvPr id="5" name="Espace réservé du pied de page 4">
            <a:extLst>
              <a:ext uri="{FF2B5EF4-FFF2-40B4-BE49-F238E27FC236}">
                <a16:creationId xmlns:a16="http://schemas.microsoft.com/office/drawing/2014/main" id="{6947EA4E-2BFE-47EE-83AC-E9F403476F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57F10C6-BB39-4153-8575-AA20D61FDB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298FFC-ACB2-47E9-AF1C-B8394CFFF20A}" type="slidenum">
              <a:rPr lang="fr-FR" smtClean="0"/>
              <a:t>‹N°›</a:t>
            </a:fld>
            <a:endParaRPr lang="fr-FR"/>
          </a:p>
        </p:txBody>
      </p:sp>
    </p:spTree>
    <p:extLst>
      <p:ext uri="{BB962C8B-B14F-4D97-AF65-F5344CB8AC3E}">
        <p14:creationId xmlns:p14="http://schemas.microsoft.com/office/powerpoint/2010/main" val="2865184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github.com/fastai/fastbook" TargetMode="Externa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photo, homme, femme, posant&#10;&#10;Description générée automatiquement">
            <a:extLst>
              <a:ext uri="{FF2B5EF4-FFF2-40B4-BE49-F238E27FC236}">
                <a16:creationId xmlns:a16="http://schemas.microsoft.com/office/drawing/2014/main" id="{6795E6E3-2935-4CD6-923B-2673F4AC4E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1349"/>
            <a:ext cx="12192000" cy="6435302"/>
          </a:xfrm>
          <a:prstGeom prst="rect">
            <a:avLst/>
          </a:prstGeom>
        </p:spPr>
      </p:pic>
    </p:spTree>
    <p:extLst>
      <p:ext uri="{BB962C8B-B14F-4D97-AF65-F5344CB8AC3E}">
        <p14:creationId xmlns:p14="http://schemas.microsoft.com/office/powerpoint/2010/main" val="3510990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987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7362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0005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6936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30430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6199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5695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1788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0754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747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1587DA8B-6205-4FA2-91F8-4FBA56F0063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928540" y="0"/>
            <a:ext cx="7263460" cy="2525924"/>
          </a:xfrm>
          <a:prstGeom prst="rect">
            <a:avLst/>
          </a:prstGeom>
        </p:spPr>
      </p:pic>
      <p:pic>
        <p:nvPicPr>
          <p:cNvPr id="5" name="Image 4">
            <a:extLst>
              <a:ext uri="{FF2B5EF4-FFF2-40B4-BE49-F238E27FC236}">
                <a16:creationId xmlns:a16="http://schemas.microsoft.com/office/drawing/2014/main" id="{02D0502E-9D6B-48A0-A4EC-6D5C2080E978}"/>
              </a:ext>
            </a:extLst>
          </p:cNvPr>
          <p:cNvPicPr>
            <a:picLocks noChangeAspect="1"/>
          </p:cNvPicPr>
          <p:nvPr/>
        </p:nvPicPr>
        <p:blipFill>
          <a:blip r:embed="rId3"/>
          <a:stretch>
            <a:fillRect/>
          </a:stretch>
        </p:blipFill>
        <p:spPr>
          <a:xfrm>
            <a:off x="3536271" y="0"/>
            <a:ext cx="1392269" cy="558869"/>
          </a:xfrm>
          <a:prstGeom prst="rect">
            <a:avLst/>
          </a:prstGeom>
        </p:spPr>
      </p:pic>
      <p:pic>
        <p:nvPicPr>
          <p:cNvPr id="6" name="Image 5">
            <a:extLst>
              <a:ext uri="{FF2B5EF4-FFF2-40B4-BE49-F238E27FC236}">
                <a16:creationId xmlns:a16="http://schemas.microsoft.com/office/drawing/2014/main" id="{FA626A6A-A66C-4D9B-8E82-ACB837848A8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385351" y="2551926"/>
            <a:ext cx="8806649" cy="3560301"/>
          </a:xfrm>
          <a:prstGeom prst="rect">
            <a:avLst/>
          </a:prstGeom>
        </p:spPr>
      </p:pic>
      <p:sp>
        <p:nvSpPr>
          <p:cNvPr id="7" name="ZoneTexte 6">
            <a:extLst>
              <a:ext uri="{FF2B5EF4-FFF2-40B4-BE49-F238E27FC236}">
                <a16:creationId xmlns:a16="http://schemas.microsoft.com/office/drawing/2014/main" id="{3BDF8694-90E8-44A8-9E0C-A8A2F7CA38E0}"/>
              </a:ext>
            </a:extLst>
          </p:cNvPr>
          <p:cNvSpPr txBox="1"/>
          <p:nvPr/>
        </p:nvSpPr>
        <p:spPr>
          <a:xfrm>
            <a:off x="449803" y="558869"/>
            <a:ext cx="2558573" cy="2308324"/>
          </a:xfrm>
          <a:prstGeom prst="rect">
            <a:avLst/>
          </a:prstGeom>
          <a:noFill/>
        </p:spPr>
        <p:txBody>
          <a:bodyPr wrap="square" rtlCol="0">
            <a:spAutoFit/>
          </a:bodyPr>
          <a:lstStyle/>
          <a:p>
            <a:r>
              <a:rPr lang="fr-FR" dirty="0"/>
              <a:t>Ces vidéos sont réalisées sur le plan du livre de </a:t>
            </a:r>
          </a:p>
          <a:p>
            <a:r>
              <a:rPr lang="fr-FR" dirty="0"/>
              <a:t>Jeremy Howard et</a:t>
            </a:r>
          </a:p>
          <a:p>
            <a:r>
              <a:rPr lang="fr-FR" dirty="0"/>
              <a:t>Sylvain </a:t>
            </a:r>
            <a:r>
              <a:rPr lang="fr-FR" dirty="0" err="1"/>
              <a:t>Gugger</a:t>
            </a:r>
            <a:r>
              <a:rPr lang="fr-FR" dirty="0"/>
              <a:t>.</a:t>
            </a:r>
          </a:p>
          <a:p>
            <a:endParaRPr lang="fr-FR" dirty="0"/>
          </a:p>
          <a:p>
            <a:r>
              <a:rPr lang="fr-FR" b="1" dirty="0">
                <a:solidFill>
                  <a:srgbClr val="FF0000"/>
                </a:solidFill>
              </a:rPr>
              <a:t>Achetez le livre dès qu’il sera disponible svp pour soutenir les auteurs !  </a:t>
            </a:r>
          </a:p>
        </p:txBody>
      </p:sp>
      <p:sp>
        <p:nvSpPr>
          <p:cNvPr id="8" name="Rectangle 7">
            <a:extLst>
              <a:ext uri="{FF2B5EF4-FFF2-40B4-BE49-F238E27FC236}">
                <a16:creationId xmlns:a16="http://schemas.microsoft.com/office/drawing/2014/main" id="{535CF150-119B-43B3-9822-DC87E8932614}"/>
              </a:ext>
            </a:extLst>
          </p:cNvPr>
          <p:cNvSpPr/>
          <p:nvPr/>
        </p:nvSpPr>
        <p:spPr>
          <a:xfrm>
            <a:off x="5855784" y="6138229"/>
            <a:ext cx="5278240" cy="523220"/>
          </a:xfrm>
          <a:prstGeom prst="rect">
            <a:avLst/>
          </a:prstGeom>
        </p:spPr>
        <p:txBody>
          <a:bodyPr wrap="none">
            <a:spAutoFit/>
          </a:bodyPr>
          <a:lstStyle/>
          <a:p>
            <a:r>
              <a:rPr lang="fr-FR" sz="2800" dirty="0">
                <a:hlinkClick r:id="rId5"/>
              </a:rPr>
              <a:t>https://github.com/fastai/fastbook</a:t>
            </a:r>
            <a:endParaRPr lang="fr-FR" sz="2800" dirty="0"/>
          </a:p>
        </p:txBody>
      </p:sp>
      <p:sp>
        <p:nvSpPr>
          <p:cNvPr id="9" name="Rectangle 1">
            <a:extLst>
              <a:ext uri="{FF2B5EF4-FFF2-40B4-BE49-F238E27FC236}">
                <a16:creationId xmlns:a16="http://schemas.microsoft.com/office/drawing/2014/main" id="{9B88B2DF-E336-4A11-9926-163DD3669FE4}"/>
              </a:ext>
            </a:extLst>
          </p:cNvPr>
          <p:cNvSpPr>
            <a:spLocks noChangeArrowheads="1"/>
          </p:cNvSpPr>
          <p:nvPr/>
        </p:nvSpPr>
        <p:spPr bwMode="auto">
          <a:xfrm>
            <a:off x="449803" y="3420252"/>
            <a:ext cx="2654422" cy="30777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1" i="1" u="none" strike="noStrike" cap="none" normalizeH="0" baseline="0" dirty="0">
                <a:ln>
                  <a:noFill/>
                </a:ln>
                <a:solidFill>
                  <a:srgbClr val="24292E"/>
                </a:solidFill>
                <a:effectLst/>
                <a:latin typeface="-apple-system"/>
              </a:rPr>
              <a:t>The code in the notebooks and python </a:t>
            </a:r>
            <a:r>
              <a:rPr kumimoji="0" lang="fr-FR" altLang="fr-FR" sz="900" b="1" i="1" u="none" strike="noStrike" cap="none" normalizeH="0" baseline="0" dirty="0">
                <a:ln>
                  <a:noFill/>
                </a:ln>
                <a:solidFill>
                  <a:srgbClr val="24292E"/>
                </a:solidFill>
                <a:effectLst/>
                <a:latin typeface="SFMono-Regular"/>
              </a:rPr>
              <a:t>.</a:t>
            </a:r>
            <a:r>
              <a:rPr kumimoji="0" lang="fr-FR" altLang="fr-FR" sz="900" b="1" i="1" u="none" strike="noStrike" cap="none" normalizeH="0" baseline="0" dirty="0" err="1">
                <a:ln>
                  <a:noFill/>
                </a:ln>
                <a:solidFill>
                  <a:srgbClr val="24292E"/>
                </a:solidFill>
                <a:effectLst/>
                <a:latin typeface="SFMono-Regular"/>
              </a:rPr>
              <a:t>py</a:t>
            </a:r>
            <a:r>
              <a:rPr kumimoji="0" lang="fr-FR" altLang="fr-FR" sz="1200" b="1" i="1" u="none" strike="noStrike" cap="none" normalizeH="0" baseline="0" dirty="0">
                <a:ln>
                  <a:noFill/>
                </a:ln>
                <a:solidFill>
                  <a:srgbClr val="24292E"/>
                </a:solidFill>
                <a:effectLst/>
                <a:latin typeface="-apple-system"/>
              </a:rPr>
              <a:t> files </a:t>
            </a:r>
            <a:r>
              <a:rPr kumimoji="0" lang="fr-FR" altLang="fr-FR" sz="1200" b="1" i="1" u="none" strike="noStrike" cap="none" normalizeH="0" baseline="0" dirty="0" err="1">
                <a:ln>
                  <a:noFill/>
                </a:ln>
                <a:solidFill>
                  <a:srgbClr val="24292E"/>
                </a:solidFill>
                <a:effectLst/>
                <a:latin typeface="-apple-system"/>
              </a:rPr>
              <a:t>is</a:t>
            </a:r>
            <a:r>
              <a:rPr kumimoji="0" lang="fr-FR" altLang="fr-FR" sz="1200" b="1" i="1" u="none" strike="noStrike" cap="none" normalizeH="0" baseline="0" dirty="0">
                <a:ln>
                  <a:noFill/>
                </a:ln>
                <a:solidFill>
                  <a:srgbClr val="24292E"/>
                </a:solidFill>
                <a:effectLst/>
                <a:latin typeface="-apple-system"/>
              </a:rPr>
              <a:t> </a:t>
            </a:r>
            <a:r>
              <a:rPr kumimoji="0" lang="fr-FR" altLang="fr-FR" sz="1200" b="1" i="1" u="none" strike="noStrike" cap="none" normalizeH="0" baseline="0" dirty="0" err="1">
                <a:ln>
                  <a:noFill/>
                </a:ln>
                <a:solidFill>
                  <a:srgbClr val="24292E"/>
                </a:solidFill>
                <a:effectLst/>
                <a:latin typeface="-apple-system"/>
              </a:rPr>
              <a:t>covered</a:t>
            </a:r>
            <a:r>
              <a:rPr kumimoji="0" lang="fr-FR" altLang="fr-FR" sz="1200" b="1" i="1" u="none" strike="noStrike" cap="none" normalizeH="0" baseline="0" dirty="0">
                <a:ln>
                  <a:noFill/>
                </a:ln>
                <a:solidFill>
                  <a:srgbClr val="24292E"/>
                </a:solidFill>
                <a:effectLst/>
                <a:latin typeface="-apple-system"/>
              </a:rPr>
              <a:t> by the GPL v3 </a:t>
            </a:r>
            <a:r>
              <a:rPr kumimoji="0" lang="fr-FR" altLang="fr-FR" sz="1200" b="1" i="1" u="none" strike="noStrike" cap="none" normalizeH="0" baseline="0" dirty="0" err="1">
                <a:ln>
                  <a:noFill/>
                </a:ln>
                <a:solidFill>
                  <a:srgbClr val="24292E"/>
                </a:solidFill>
                <a:effectLst/>
                <a:latin typeface="-apple-system"/>
              </a:rPr>
              <a:t>license</a:t>
            </a:r>
            <a:r>
              <a:rPr lang="fr-FR" altLang="fr-FR" sz="1200" b="1" i="1" dirty="0">
                <a:solidFill>
                  <a:srgbClr val="24292E"/>
                </a:solidFill>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b="1" i="1" dirty="0">
              <a:solidFill>
                <a:srgbClr val="24292E"/>
              </a:solidFill>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800" b="0"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1" u="none" strike="noStrike" cap="none" normalizeH="0" baseline="0" dirty="0">
                <a:ln>
                  <a:noFill/>
                </a:ln>
                <a:solidFill>
                  <a:srgbClr val="24292E"/>
                </a:solidFill>
                <a:effectLst/>
                <a:latin typeface="-apple-system"/>
              </a:rPr>
              <a:t>The </a:t>
            </a:r>
            <a:r>
              <a:rPr kumimoji="0" lang="fr-FR" altLang="fr-FR" sz="1200" b="0" i="1" u="none" strike="noStrike" cap="none" normalizeH="0" baseline="0" dirty="0" err="1">
                <a:ln>
                  <a:noFill/>
                </a:ln>
                <a:solidFill>
                  <a:srgbClr val="24292E"/>
                </a:solidFill>
                <a:effectLst/>
                <a:latin typeface="-apple-system"/>
              </a:rPr>
              <a:t>remainder</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including</a:t>
            </a:r>
            <a:r>
              <a:rPr kumimoji="0" lang="fr-FR" altLang="fr-FR" sz="1200" b="0" i="1" u="none" strike="noStrike" cap="none" normalizeH="0" baseline="0" dirty="0">
                <a:ln>
                  <a:noFill/>
                </a:ln>
                <a:solidFill>
                  <a:srgbClr val="24292E"/>
                </a:solidFill>
                <a:effectLst/>
                <a:latin typeface="-apple-system"/>
              </a:rPr>
              <a:t> </a:t>
            </a:r>
            <a:r>
              <a:rPr kumimoji="0" lang="fr-FR" altLang="fr-FR" sz="1200" b="1" i="1" u="none" strike="noStrike" cap="none" normalizeH="0" baseline="0" dirty="0">
                <a:ln>
                  <a:noFill/>
                </a:ln>
                <a:solidFill>
                  <a:srgbClr val="24292E"/>
                </a:solidFill>
                <a:effectLst/>
                <a:latin typeface="-apple-system"/>
              </a:rPr>
              <a:t>all </a:t>
            </a:r>
            <a:r>
              <a:rPr kumimoji="0" lang="fr-FR" altLang="fr-FR" sz="1200" b="1" i="1" u="none" strike="noStrike" cap="none" normalizeH="0" baseline="0" dirty="0" err="1">
                <a:ln>
                  <a:noFill/>
                </a:ln>
                <a:solidFill>
                  <a:srgbClr val="24292E"/>
                </a:solidFill>
                <a:effectLst/>
                <a:latin typeface="-apple-system"/>
              </a:rPr>
              <a:t>markdown</a:t>
            </a:r>
            <a:r>
              <a:rPr kumimoji="0" lang="fr-FR" altLang="fr-FR" sz="1200" b="1" i="1" u="none" strike="noStrike" cap="none" normalizeH="0" baseline="0" dirty="0">
                <a:ln>
                  <a:noFill/>
                </a:ln>
                <a:solidFill>
                  <a:srgbClr val="24292E"/>
                </a:solidFill>
                <a:effectLst/>
                <a:latin typeface="-apple-system"/>
              </a:rPr>
              <a:t> </a:t>
            </a:r>
            <a:r>
              <a:rPr kumimoji="0" lang="fr-FR" altLang="fr-FR" sz="1200" b="1" i="1" u="none" strike="noStrike" cap="none" normalizeH="0" baseline="0" dirty="0" err="1">
                <a:ln>
                  <a:noFill/>
                </a:ln>
                <a:solidFill>
                  <a:srgbClr val="24292E"/>
                </a:solidFill>
                <a:effectLst/>
                <a:latin typeface="-apple-system"/>
              </a:rPr>
              <a:t>cells</a:t>
            </a:r>
            <a:r>
              <a:rPr kumimoji="0" lang="fr-FR" altLang="fr-FR" sz="1200" b="1" i="1" u="none" strike="noStrike" cap="none" normalizeH="0" baseline="0" dirty="0">
                <a:ln>
                  <a:noFill/>
                </a:ln>
                <a:solidFill>
                  <a:srgbClr val="24292E"/>
                </a:solidFill>
                <a:effectLst/>
                <a:latin typeface="-apple-system"/>
              </a:rPr>
              <a:t> in the notebooks and </a:t>
            </a:r>
            <a:r>
              <a:rPr kumimoji="0" lang="fr-FR" altLang="fr-FR" sz="1200" b="1" i="1" u="none" strike="noStrike" cap="none" normalizeH="0" baseline="0" dirty="0" err="1">
                <a:ln>
                  <a:noFill/>
                </a:ln>
                <a:solidFill>
                  <a:srgbClr val="24292E"/>
                </a:solidFill>
                <a:effectLst/>
                <a:latin typeface="-apple-system"/>
              </a:rPr>
              <a:t>other</a:t>
            </a:r>
            <a:r>
              <a:rPr kumimoji="0" lang="fr-FR" altLang="fr-FR" sz="1200" b="1" i="1" u="none" strike="noStrike" cap="none" normalizeH="0" baseline="0" dirty="0">
                <a:ln>
                  <a:noFill/>
                </a:ln>
                <a:solidFill>
                  <a:srgbClr val="24292E"/>
                </a:solidFill>
                <a:effectLst/>
                <a:latin typeface="-apple-system"/>
              </a:rPr>
              <a:t> prose</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is</a:t>
            </a:r>
            <a:r>
              <a:rPr kumimoji="0" lang="fr-FR" altLang="fr-FR" sz="1200" b="0" i="1" u="none" strike="noStrike" cap="none" normalizeH="0" baseline="0" dirty="0">
                <a:ln>
                  <a:noFill/>
                </a:ln>
                <a:solidFill>
                  <a:srgbClr val="24292E"/>
                </a:solidFill>
                <a:effectLst/>
                <a:latin typeface="-apple-system"/>
              </a:rPr>
              <a:t> not </a:t>
            </a:r>
            <a:r>
              <a:rPr kumimoji="0" lang="fr-FR" altLang="fr-FR" sz="1200" b="0" i="1" u="none" strike="noStrike" cap="none" normalizeH="0" baseline="0" dirty="0" err="1">
                <a:ln>
                  <a:noFill/>
                </a:ln>
                <a:solidFill>
                  <a:srgbClr val="24292E"/>
                </a:solidFill>
                <a:effectLst/>
                <a:latin typeface="-apple-system"/>
              </a:rPr>
              <a:t>licensed</a:t>
            </a:r>
            <a:r>
              <a:rPr kumimoji="0" lang="fr-FR" altLang="fr-FR" sz="1200" b="0" i="1" u="none" strike="noStrike" cap="none" normalizeH="0" baseline="0" dirty="0">
                <a:ln>
                  <a:noFill/>
                </a:ln>
                <a:solidFill>
                  <a:srgbClr val="24292E"/>
                </a:solidFill>
                <a:effectLst/>
                <a:latin typeface="-apple-system"/>
              </a:rPr>
              <a:t> for </a:t>
            </a:r>
            <a:r>
              <a:rPr kumimoji="0" lang="fr-FR" altLang="fr-FR" sz="1200" b="0" i="1" u="none" strike="noStrike" cap="none" normalizeH="0" baseline="0" dirty="0" err="1">
                <a:ln>
                  <a:noFill/>
                </a:ln>
                <a:solidFill>
                  <a:srgbClr val="24292E"/>
                </a:solidFill>
                <a:effectLst/>
                <a:latin typeface="-apple-system"/>
              </a:rPr>
              <a:t>any</a:t>
            </a:r>
            <a:r>
              <a:rPr kumimoji="0" lang="fr-FR" altLang="fr-FR" sz="1200" b="0" i="1" u="none" strike="noStrike" cap="none" normalizeH="0" baseline="0" dirty="0">
                <a:ln>
                  <a:noFill/>
                </a:ln>
                <a:solidFill>
                  <a:srgbClr val="24292E"/>
                </a:solidFill>
                <a:effectLst/>
                <a:latin typeface="-apple-system"/>
              </a:rPr>
              <a:t> redistribution or change of format or medium, </a:t>
            </a:r>
            <a:r>
              <a:rPr kumimoji="0" lang="fr-FR" altLang="fr-FR" sz="1200" b="0" i="1" u="none" strike="noStrike" cap="none" normalizeH="0" baseline="0" dirty="0" err="1">
                <a:ln>
                  <a:noFill/>
                </a:ln>
                <a:solidFill>
                  <a:srgbClr val="24292E"/>
                </a:solidFill>
                <a:effectLst/>
                <a:latin typeface="-apple-system"/>
              </a:rPr>
              <a:t>other</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than</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making</a:t>
            </a:r>
            <a:r>
              <a:rPr kumimoji="0" lang="fr-FR" altLang="fr-FR" sz="1200" b="0" i="1" u="none" strike="noStrike" cap="none" normalizeH="0" baseline="0" dirty="0">
                <a:ln>
                  <a:noFill/>
                </a:ln>
                <a:solidFill>
                  <a:srgbClr val="24292E"/>
                </a:solidFill>
                <a:effectLst/>
                <a:latin typeface="-apple-system"/>
              </a:rPr>
              <a:t> copies of the notebooks or </a:t>
            </a:r>
            <a:r>
              <a:rPr kumimoji="0" lang="fr-FR" altLang="fr-FR" sz="1200" b="0" i="1" u="none" strike="noStrike" cap="none" normalizeH="0" baseline="0" dirty="0" err="1">
                <a:ln>
                  <a:noFill/>
                </a:ln>
                <a:solidFill>
                  <a:srgbClr val="24292E"/>
                </a:solidFill>
                <a:effectLst/>
                <a:latin typeface="-apple-system"/>
              </a:rPr>
              <a:t>forking</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this</a:t>
            </a:r>
            <a:r>
              <a:rPr kumimoji="0" lang="fr-FR" altLang="fr-FR" sz="1200" b="0" i="1" u="none" strike="noStrike" cap="none" normalizeH="0" baseline="0" dirty="0">
                <a:ln>
                  <a:noFill/>
                </a:ln>
                <a:solidFill>
                  <a:srgbClr val="24292E"/>
                </a:solidFill>
                <a:effectLst/>
                <a:latin typeface="-apple-system"/>
              </a:rPr>
              <a:t> repo for </a:t>
            </a:r>
            <a:r>
              <a:rPr kumimoji="0" lang="fr-FR" altLang="fr-FR" sz="1200" b="0" i="1" u="none" strike="noStrike" cap="none" normalizeH="0" baseline="0" dirty="0" err="1">
                <a:ln>
                  <a:noFill/>
                </a:ln>
                <a:solidFill>
                  <a:srgbClr val="24292E"/>
                </a:solidFill>
                <a:effectLst/>
                <a:latin typeface="-apple-system"/>
              </a:rPr>
              <a:t>your</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own</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private</a:t>
            </a:r>
            <a:r>
              <a:rPr kumimoji="0" lang="fr-FR" altLang="fr-FR" sz="1200" b="0" i="1" u="none" strike="noStrike" cap="none" normalizeH="0" baseline="0" dirty="0">
                <a:ln>
                  <a:noFill/>
                </a:ln>
                <a:solidFill>
                  <a:srgbClr val="24292E"/>
                </a:solidFill>
                <a:effectLst/>
                <a:latin typeface="-apple-system"/>
              </a:rPr>
              <a:t> use. No </a:t>
            </a:r>
            <a:r>
              <a:rPr kumimoji="0" lang="fr-FR" altLang="fr-FR" sz="1200" b="1" i="1" u="none" strike="noStrike" cap="none" normalizeH="0" baseline="0" dirty="0">
                <a:ln>
                  <a:noFill/>
                </a:ln>
                <a:solidFill>
                  <a:srgbClr val="24292E"/>
                </a:solidFill>
                <a:effectLst/>
                <a:latin typeface="-apple-system"/>
              </a:rPr>
              <a:t>commercial or broadcast use </a:t>
            </a:r>
            <a:r>
              <a:rPr kumimoji="0" lang="fr-FR" altLang="fr-FR" sz="1200" b="1" i="1" u="none" strike="noStrike" cap="none" normalizeH="0" baseline="0" dirty="0" err="1">
                <a:ln>
                  <a:noFill/>
                </a:ln>
                <a:solidFill>
                  <a:srgbClr val="24292E"/>
                </a:solidFill>
                <a:effectLst/>
                <a:latin typeface="-apple-system"/>
              </a:rPr>
              <a:t>is</a:t>
            </a:r>
            <a:r>
              <a:rPr kumimoji="0" lang="fr-FR" altLang="fr-FR" sz="1200" b="1" i="1" u="none" strike="noStrike" cap="none" normalizeH="0" baseline="0" dirty="0">
                <a:ln>
                  <a:noFill/>
                </a:ln>
                <a:solidFill>
                  <a:srgbClr val="24292E"/>
                </a:solidFill>
                <a:effectLst/>
                <a:latin typeface="-apple-system"/>
              </a:rPr>
              <a:t> </a:t>
            </a:r>
            <a:r>
              <a:rPr kumimoji="0" lang="fr-FR" altLang="fr-FR" sz="1200" b="1" i="1" u="none" strike="noStrike" cap="none" normalizeH="0" baseline="0" dirty="0" err="1">
                <a:ln>
                  <a:noFill/>
                </a:ln>
                <a:solidFill>
                  <a:srgbClr val="24292E"/>
                </a:solidFill>
                <a:effectLst/>
                <a:latin typeface="-apple-system"/>
              </a:rPr>
              <a:t>allowed</a:t>
            </a:r>
            <a:r>
              <a:rPr kumimoji="0" lang="fr-FR" altLang="fr-FR" sz="1200" b="0" i="1" u="none" strike="noStrike" cap="none" normalizeH="0" baseline="0" dirty="0">
                <a:ln>
                  <a:noFill/>
                </a:ln>
                <a:solidFill>
                  <a:srgbClr val="24292E"/>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i="1" dirty="0">
              <a:solidFill>
                <a:srgbClr val="24292E"/>
              </a:solidFill>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1" u="none" strike="noStrike" cap="none" normalizeH="0" baseline="0" dirty="0" err="1">
                <a:ln>
                  <a:noFill/>
                </a:ln>
                <a:solidFill>
                  <a:srgbClr val="24292E"/>
                </a:solidFill>
                <a:effectLst/>
                <a:latin typeface="-apple-system"/>
              </a:rPr>
              <a:t>We</a:t>
            </a:r>
            <a:r>
              <a:rPr kumimoji="0" lang="fr-FR" altLang="fr-FR" sz="1200" b="0" i="1" u="none" strike="noStrike" cap="none" normalizeH="0" baseline="0" dirty="0">
                <a:ln>
                  <a:noFill/>
                </a:ln>
                <a:solidFill>
                  <a:srgbClr val="24292E"/>
                </a:solidFill>
                <a:effectLst/>
                <a:latin typeface="-apple-system"/>
              </a:rPr>
              <a:t> are </a:t>
            </a:r>
            <a:r>
              <a:rPr kumimoji="0" lang="fr-FR" altLang="fr-FR" sz="1200" b="0" i="1" u="none" strike="noStrike" cap="none" normalizeH="0" baseline="0" dirty="0" err="1">
                <a:ln>
                  <a:noFill/>
                </a:ln>
                <a:solidFill>
                  <a:srgbClr val="24292E"/>
                </a:solidFill>
                <a:effectLst/>
                <a:latin typeface="-apple-system"/>
              </a:rPr>
              <a:t>making</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these</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materials</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freely</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available</a:t>
            </a:r>
            <a:r>
              <a:rPr kumimoji="0" lang="fr-FR" altLang="fr-FR" sz="1200" b="0" i="1" u="none" strike="noStrike" cap="none" normalizeH="0" baseline="0" dirty="0">
                <a:ln>
                  <a:noFill/>
                </a:ln>
                <a:solidFill>
                  <a:srgbClr val="24292E"/>
                </a:solidFill>
                <a:effectLst/>
                <a:latin typeface="-apple-system"/>
              </a:rPr>
              <a:t> to help </a:t>
            </a:r>
            <a:r>
              <a:rPr kumimoji="0" lang="fr-FR" altLang="fr-FR" sz="1200" b="0" i="1" u="none" strike="noStrike" cap="none" normalizeH="0" baseline="0" dirty="0" err="1">
                <a:ln>
                  <a:noFill/>
                </a:ln>
                <a:solidFill>
                  <a:srgbClr val="24292E"/>
                </a:solidFill>
                <a:effectLst/>
                <a:latin typeface="-apple-system"/>
              </a:rPr>
              <a:t>you</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learn</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deep</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learning</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so</a:t>
            </a:r>
            <a:r>
              <a:rPr kumimoji="0" lang="fr-FR" altLang="fr-FR" sz="1200" b="0" i="1" u="none" strike="noStrike" cap="none" normalizeH="0" baseline="0" dirty="0">
                <a:ln>
                  <a:noFill/>
                </a:ln>
                <a:solidFill>
                  <a:srgbClr val="24292E"/>
                </a:solidFill>
                <a:effectLst/>
                <a:latin typeface="-apple-system"/>
              </a:rPr>
              <a:t> </a:t>
            </a:r>
            <a:r>
              <a:rPr kumimoji="0" lang="fr-FR" altLang="fr-FR" sz="1200" b="0" i="1" u="none" strike="noStrike" cap="none" normalizeH="0" baseline="0" dirty="0" err="1">
                <a:ln>
                  <a:noFill/>
                </a:ln>
                <a:solidFill>
                  <a:srgbClr val="24292E"/>
                </a:solidFill>
                <a:effectLst/>
                <a:latin typeface="-apple-system"/>
              </a:rPr>
              <a:t>please</a:t>
            </a:r>
            <a:r>
              <a:rPr kumimoji="0" lang="fr-FR" altLang="fr-FR" sz="1200" b="0" i="1" u="none" strike="noStrike" cap="none" normalizeH="0" baseline="0" dirty="0">
                <a:ln>
                  <a:noFill/>
                </a:ln>
                <a:solidFill>
                  <a:srgbClr val="24292E"/>
                </a:solidFill>
                <a:effectLst/>
                <a:latin typeface="-apple-system"/>
              </a:rPr>
              <a:t> respect </a:t>
            </a:r>
            <a:r>
              <a:rPr kumimoji="0" lang="fr-FR" altLang="fr-FR" sz="1200" b="0" i="1" u="none" strike="noStrike" cap="none" normalizeH="0" baseline="0" dirty="0" err="1">
                <a:ln>
                  <a:noFill/>
                </a:ln>
                <a:solidFill>
                  <a:srgbClr val="24292E"/>
                </a:solidFill>
                <a:effectLst/>
                <a:latin typeface="-apple-system"/>
              </a:rPr>
              <a:t>our</a:t>
            </a:r>
            <a:r>
              <a:rPr kumimoji="0" lang="fr-FR" altLang="fr-FR" sz="1200" b="0" i="1" u="none" strike="noStrike" cap="none" normalizeH="0" baseline="0" dirty="0">
                <a:ln>
                  <a:noFill/>
                </a:ln>
                <a:solidFill>
                  <a:srgbClr val="24292E"/>
                </a:solidFill>
                <a:effectLst/>
                <a:latin typeface="-apple-system"/>
              </a:rPr>
              <a:t> copyright and </a:t>
            </a:r>
            <a:r>
              <a:rPr kumimoji="0" lang="fr-FR" altLang="fr-FR" sz="1200" b="0" i="1" u="none" strike="noStrike" cap="none" normalizeH="0" baseline="0" dirty="0" err="1">
                <a:ln>
                  <a:noFill/>
                </a:ln>
                <a:solidFill>
                  <a:srgbClr val="24292E"/>
                </a:solidFill>
                <a:effectLst/>
                <a:latin typeface="-apple-system"/>
              </a:rPr>
              <a:t>these</a:t>
            </a:r>
            <a:r>
              <a:rPr kumimoji="0" lang="fr-FR" altLang="fr-FR" sz="1200" b="0" i="1" u="none" strike="noStrike" cap="none" normalizeH="0" baseline="0" dirty="0">
                <a:ln>
                  <a:noFill/>
                </a:ln>
                <a:solidFill>
                  <a:srgbClr val="24292E"/>
                </a:solidFill>
                <a:effectLst/>
                <a:latin typeface="-apple-system"/>
              </a:rPr>
              <a:t> restrictions.</a:t>
            </a:r>
            <a:endParaRPr kumimoji="0" lang="fr-FR" altLang="fr-FR" sz="1800" b="0" i="1" u="none" strike="noStrike" cap="none" normalizeH="0" baseline="0" dirty="0">
              <a:ln>
                <a:noFill/>
              </a:ln>
              <a:solidFill>
                <a:schemeClr val="tx1"/>
              </a:solidFill>
              <a:effectLst/>
            </a:endParaRPr>
          </a:p>
        </p:txBody>
      </p:sp>
      <p:sp>
        <p:nvSpPr>
          <p:cNvPr id="10" name="Rectangle 9">
            <a:extLst>
              <a:ext uri="{FF2B5EF4-FFF2-40B4-BE49-F238E27FC236}">
                <a16:creationId xmlns:a16="http://schemas.microsoft.com/office/drawing/2014/main" id="{80188459-AA52-4260-B71B-9F3380B6C38D}"/>
              </a:ext>
            </a:extLst>
          </p:cNvPr>
          <p:cNvSpPr/>
          <p:nvPr/>
        </p:nvSpPr>
        <p:spPr>
          <a:xfrm>
            <a:off x="3840480" y="2643164"/>
            <a:ext cx="2980944" cy="575523"/>
          </a:xfrm>
          <a:prstGeom prst="rect">
            <a:avLst/>
          </a:prstGeom>
          <a:solidFill>
            <a:srgbClr val="FFFF0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58721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8938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4402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E94263-CC37-4772-BB6B-FE501E3ACD23}"/>
              </a:ext>
            </a:extLst>
          </p:cNvPr>
          <p:cNvSpPr txBox="1"/>
          <p:nvPr/>
        </p:nvSpPr>
        <p:spPr>
          <a:xfrm>
            <a:off x="1020932" y="488272"/>
            <a:ext cx="5263557" cy="584775"/>
          </a:xfrm>
          <a:prstGeom prst="rect">
            <a:avLst/>
          </a:prstGeom>
          <a:noFill/>
        </p:spPr>
        <p:txBody>
          <a:bodyPr wrap="none" rtlCol="0">
            <a:spAutoFit/>
          </a:bodyPr>
          <a:lstStyle/>
          <a:p>
            <a:r>
              <a:rPr lang="fr-FR" sz="3200" b="1" dirty="0"/>
              <a:t>L’objectif du machine </a:t>
            </a:r>
            <a:r>
              <a:rPr lang="fr-FR" sz="3200" b="1" dirty="0" err="1"/>
              <a:t>learning</a:t>
            </a:r>
            <a:endParaRPr lang="fr-FR" sz="3200" b="1" dirty="0"/>
          </a:p>
        </p:txBody>
      </p:sp>
    </p:spTree>
    <p:extLst>
      <p:ext uri="{BB962C8B-B14F-4D97-AF65-F5344CB8AC3E}">
        <p14:creationId xmlns:p14="http://schemas.microsoft.com/office/powerpoint/2010/main" val="2908388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E94263-CC37-4772-BB6B-FE501E3ACD23}"/>
              </a:ext>
            </a:extLst>
          </p:cNvPr>
          <p:cNvSpPr txBox="1"/>
          <p:nvPr/>
        </p:nvSpPr>
        <p:spPr>
          <a:xfrm>
            <a:off x="1020932" y="488272"/>
            <a:ext cx="6441379" cy="584775"/>
          </a:xfrm>
          <a:prstGeom prst="rect">
            <a:avLst/>
          </a:prstGeom>
          <a:noFill/>
        </p:spPr>
        <p:txBody>
          <a:bodyPr wrap="none" rtlCol="0">
            <a:spAutoFit/>
          </a:bodyPr>
          <a:lstStyle/>
          <a:p>
            <a:r>
              <a:rPr lang="fr-FR" sz="3200" b="1" dirty="0"/>
              <a:t>Les applications du machine </a:t>
            </a:r>
            <a:r>
              <a:rPr lang="fr-FR" sz="3200" b="1" dirty="0" err="1"/>
              <a:t>learning</a:t>
            </a:r>
            <a:endParaRPr lang="fr-FR" sz="3200" b="1" dirty="0"/>
          </a:p>
        </p:txBody>
      </p:sp>
    </p:spTree>
    <p:extLst>
      <p:ext uri="{BB962C8B-B14F-4D97-AF65-F5344CB8AC3E}">
        <p14:creationId xmlns:p14="http://schemas.microsoft.com/office/powerpoint/2010/main" val="2499777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E94263-CC37-4772-BB6B-FE501E3ACD23}"/>
              </a:ext>
            </a:extLst>
          </p:cNvPr>
          <p:cNvSpPr txBox="1"/>
          <p:nvPr/>
        </p:nvSpPr>
        <p:spPr>
          <a:xfrm>
            <a:off x="1020932" y="488272"/>
            <a:ext cx="8962325" cy="584775"/>
          </a:xfrm>
          <a:prstGeom prst="rect">
            <a:avLst/>
          </a:prstGeom>
          <a:noFill/>
        </p:spPr>
        <p:txBody>
          <a:bodyPr wrap="none" rtlCol="0">
            <a:spAutoFit/>
          </a:bodyPr>
          <a:lstStyle/>
          <a:p>
            <a:r>
              <a:rPr lang="fr-FR" sz="3200" b="1" dirty="0"/>
              <a:t>Le principe de fonctionnement du machine </a:t>
            </a:r>
            <a:r>
              <a:rPr lang="fr-FR" sz="3200" b="1" dirty="0" err="1"/>
              <a:t>learning</a:t>
            </a:r>
            <a:endParaRPr lang="fr-FR" sz="3200" b="1" dirty="0"/>
          </a:p>
        </p:txBody>
      </p:sp>
    </p:spTree>
    <p:extLst>
      <p:ext uri="{BB962C8B-B14F-4D97-AF65-F5344CB8AC3E}">
        <p14:creationId xmlns:p14="http://schemas.microsoft.com/office/powerpoint/2010/main" val="4103195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E94263-CC37-4772-BB6B-FE501E3ACD23}"/>
              </a:ext>
            </a:extLst>
          </p:cNvPr>
          <p:cNvSpPr txBox="1"/>
          <p:nvPr/>
        </p:nvSpPr>
        <p:spPr>
          <a:xfrm>
            <a:off x="1020932" y="488272"/>
            <a:ext cx="10721589" cy="584775"/>
          </a:xfrm>
          <a:prstGeom prst="rect">
            <a:avLst/>
          </a:prstGeom>
          <a:noFill/>
        </p:spPr>
        <p:txBody>
          <a:bodyPr wrap="none" rtlCol="0">
            <a:spAutoFit/>
          </a:bodyPr>
          <a:lstStyle/>
          <a:p>
            <a:r>
              <a:rPr lang="fr-FR" sz="3200" b="1" dirty="0"/>
              <a:t>Une capacité de généralisation vs Une spécialisation excessive</a:t>
            </a:r>
          </a:p>
        </p:txBody>
      </p:sp>
    </p:spTree>
    <p:extLst>
      <p:ext uri="{BB962C8B-B14F-4D97-AF65-F5344CB8AC3E}">
        <p14:creationId xmlns:p14="http://schemas.microsoft.com/office/powerpoint/2010/main" val="3899938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EE94263-CC37-4772-BB6B-FE501E3ACD23}"/>
              </a:ext>
            </a:extLst>
          </p:cNvPr>
          <p:cNvSpPr txBox="1"/>
          <p:nvPr/>
        </p:nvSpPr>
        <p:spPr>
          <a:xfrm>
            <a:off x="1020932" y="488272"/>
            <a:ext cx="6204134" cy="584775"/>
          </a:xfrm>
          <a:prstGeom prst="rect">
            <a:avLst/>
          </a:prstGeom>
          <a:noFill/>
        </p:spPr>
        <p:txBody>
          <a:bodyPr wrap="none" rtlCol="0">
            <a:spAutoFit/>
          </a:bodyPr>
          <a:lstStyle/>
          <a:p>
            <a:r>
              <a:rPr lang="fr-FR" sz="3200" b="1"/>
              <a:t>Les limitations </a:t>
            </a:r>
            <a:r>
              <a:rPr lang="fr-FR" sz="3200" b="1" dirty="0"/>
              <a:t>du machine </a:t>
            </a:r>
            <a:r>
              <a:rPr lang="fr-FR" sz="3200" b="1" dirty="0" err="1"/>
              <a:t>learning</a:t>
            </a:r>
            <a:endParaRPr lang="fr-FR" sz="3200" b="1" dirty="0"/>
          </a:p>
        </p:txBody>
      </p:sp>
    </p:spTree>
    <p:extLst>
      <p:ext uri="{BB962C8B-B14F-4D97-AF65-F5344CB8AC3E}">
        <p14:creationId xmlns:p14="http://schemas.microsoft.com/office/powerpoint/2010/main" val="2203609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50A8002-5600-4399-B7B3-4EB2B2D9ADAF}"/>
              </a:ext>
            </a:extLst>
          </p:cNvPr>
          <p:cNvSpPr/>
          <p:nvPr/>
        </p:nvSpPr>
        <p:spPr>
          <a:xfrm>
            <a:off x="1020932" y="1680119"/>
            <a:ext cx="6096000" cy="3970318"/>
          </a:xfrm>
          <a:prstGeom prst="rect">
            <a:avLst/>
          </a:prstGeom>
        </p:spPr>
        <p:txBody>
          <a:bodyPr>
            <a:spAutoFit/>
          </a:bodyPr>
          <a:lstStyle/>
          <a:p>
            <a:r>
              <a:rPr lang="fr-FR" dirty="0"/>
              <a:t>Mirella</a:t>
            </a:r>
          </a:p>
          <a:p>
            <a:endParaRPr lang="fr-FR" dirty="0"/>
          </a:p>
          <a:p>
            <a:endParaRPr lang="fr-FR" dirty="0"/>
          </a:p>
          <a:p>
            <a:r>
              <a:rPr lang="fr-FR" dirty="0"/>
              <a:t>Quentin</a:t>
            </a:r>
          </a:p>
          <a:p>
            <a:r>
              <a:rPr lang="fr-FR" dirty="0"/>
              <a:t>Pour l'</a:t>
            </a:r>
            <a:r>
              <a:rPr lang="fr-FR" dirty="0" err="1"/>
              <a:t>optimizer</a:t>
            </a:r>
            <a:r>
              <a:rPr lang="fr-FR" dirty="0"/>
              <a:t> il y en a plusieurs possible ... comment choisit-on le plus performant? On les benchmark, notamment sur le nombre d'</a:t>
            </a:r>
            <a:r>
              <a:rPr lang="fr-FR" dirty="0" err="1"/>
              <a:t>epochs</a:t>
            </a:r>
            <a:r>
              <a:rPr lang="fr-FR" dirty="0"/>
              <a:t> nécessaire pour converger?</a:t>
            </a:r>
          </a:p>
          <a:p>
            <a:endParaRPr lang="fr-FR" dirty="0"/>
          </a:p>
          <a:p>
            <a:r>
              <a:rPr lang="fr-FR" dirty="0"/>
              <a:t>Quentin</a:t>
            </a:r>
          </a:p>
          <a:p>
            <a:r>
              <a:rPr lang="fr-FR" dirty="0"/>
              <a:t>La bonne compréhension de l'environnement d'un notebook est important, pourquoi on redémarre le noyau, les différentes façon t'intégrer des cellules, les bonnes pratiques pour le code etc. C'est souvent cet aspect très "pratico-pratique" qui est bloquant ...</a:t>
            </a:r>
          </a:p>
        </p:txBody>
      </p:sp>
      <p:sp>
        <p:nvSpPr>
          <p:cNvPr id="4" name="ZoneTexte 3">
            <a:extLst>
              <a:ext uri="{FF2B5EF4-FFF2-40B4-BE49-F238E27FC236}">
                <a16:creationId xmlns:a16="http://schemas.microsoft.com/office/drawing/2014/main" id="{D0EEE492-217D-4BE7-9C09-96F4E94F9A91}"/>
              </a:ext>
            </a:extLst>
          </p:cNvPr>
          <p:cNvSpPr txBox="1"/>
          <p:nvPr/>
        </p:nvSpPr>
        <p:spPr>
          <a:xfrm>
            <a:off x="1020932" y="488272"/>
            <a:ext cx="9113585" cy="584775"/>
          </a:xfrm>
          <a:prstGeom prst="rect">
            <a:avLst/>
          </a:prstGeom>
          <a:noFill/>
        </p:spPr>
        <p:txBody>
          <a:bodyPr wrap="none" rtlCol="0">
            <a:spAutoFit/>
          </a:bodyPr>
          <a:lstStyle/>
          <a:p>
            <a:r>
              <a:rPr lang="fr-FR" sz="3200" b="1" dirty="0"/>
              <a:t>Questions posées dans les commentaires de la vidéo</a:t>
            </a:r>
          </a:p>
        </p:txBody>
      </p:sp>
    </p:spTree>
    <p:extLst>
      <p:ext uri="{BB962C8B-B14F-4D97-AF65-F5344CB8AC3E}">
        <p14:creationId xmlns:p14="http://schemas.microsoft.com/office/powerpoint/2010/main" val="108915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480852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242</Words>
  <Application>Microsoft Office PowerPoint</Application>
  <PresentationFormat>Grand écran</PresentationFormat>
  <Paragraphs>26</Paragraphs>
  <Slides>21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21</vt:i4>
      </vt:variant>
    </vt:vector>
  </HeadingPairs>
  <TitlesOfParts>
    <vt:vector size="27" baseType="lpstr">
      <vt:lpstr>-apple-system</vt:lpstr>
      <vt:lpstr>Arial</vt:lpstr>
      <vt:lpstr>Calibri</vt:lpstr>
      <vt:lpstr>Calibri Light</vt:lpstr>
      <vt:lpstr>SFMono-Regular</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Laurent Prud'hon</dc:creator>
  <cp:lastModifiedBy>Laurent Prud'hon</cp:lastModifiedBy>
  <cp:revision>1</cp:revision>
  <dcterms:created xsi:type="dcterms:W3CDTF">2020-04-12T06:52:39Z</dcterms:created>
  <dcterms:modified xsi:type="dcterms:W3CDTF">2020-04-12T07:16:03Z</dcterms:modified>
</cp:coreProperties>
</file>