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56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5" r:id="rId12"/>
    <p:sldId id="267" r:id="rId13"/>
    <p:sldId id="264" r:id="rId14"/>
    <p:sldId id="269" r:id="rId15"/>
    <p:sldId id="270" r:id="rId16"/>
    <p:sldId id="272" r:id="rId17"/>
    <p:sldId id="271" r:id="rId18"/>
    <p:sldId id="273" r:id="rId19"/>
    <p:sldId id="274" r:id="rId20"/>
    <p:sldId id="278" r:id="rId21"/>
    <p:sldId id="277" r:id="rId22"/>
    <p:sldId id="25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90832-4B41-452F-A051-2485BD22C815}" v="235" dt="2020-04-05T22:01:30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B8A90832-4B41-452F-A051-2485BD22C815}"/>
    <pc:docChg chg="undo custSel addSld delSld modSld sldOrd">
      <pc:chgData name="Laurent Prud'hon" userId="196f0b5afced95ca" providerId="LiveId" clId="{B8A90832-4B41-452F-A051-2485BD22C815}" dt="2020-04-05T22:00:36.171" v="2572" actId="14100"/>
      <pc:docMkLst>
        <pc:docMk/>
      </pc:docMkLst>
      <pc:sldChg chg="addSp delSp modSp add">
        <pc:chgData name="Laurent Prud'hon" userId="196f0b5afced95ca" providerId="LiveId" clId="{B8A90832-4B41-452F-A051-2485BD22C815}" dt="2020-04-05T10:03:49.433" v="963" actId="20577"/>
        <pc:sldMkLst>
          <pc:docMk/>
          <pc:sldMk cId="1254522953" sldId="256"/>
        </pc:sldMkLst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2" creationId="{2FB1ABA1-2876-4215-A0F3-3D7BFE0F228D}"/>
          </ac:spMkLst>
        </pc:spChg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3" creationId="{C3BDCA70-DA05-4D77-8882-EAB8CDEEC7E5}"/>
          </ac:spMkLst>
        </pc:spChg>
        <pc:spChg chg="add mod">
          <ac:chgData name="Laurent Prud'hon" userId="196f0b5afced95ca" providerId="LiveId" clId="{B8A90832-4B41-452F-A051-2485BD22C815}" dt="2020-04-05T10:03:49.433" v="963" actId="20577"/>
          <ac:spMkLst>
            <pc:docMk/>
            <pc:sldMk cId="1254522953" sldId="256"/>
            <ac:spMk id="4" creationId="{0B3D0B25-59B9-4B6D-ABAE-AC5A0466D778}"/>
          </ac:spMkLst>
        </pc:spChg>
      </pc:sldChg>
      <pc:sldChg chg="addSp modSp add ord">
        <pc:chgData name="Laurent Prud'hon" userId="196f0b5afced95ca" providerId="LiveId" clId="{B8A90832-4B41-452F-A051-2485BD22C815}" dt="2020-04-05T10:10:43.488" v="1135" actId="1076"/>
        <pc:sldMkLst>
          <pc:docMk/>
          <pc:sldMk cId="880076352" sldId="257"/>
        </pc:sldMkLst>
        <pc:spChg chg="add mod">
          <ac:chgData name="Laurent Prud'hon" userId="196f0b5afced95ca" providerId="LiveId" clId="{B8A90832-4B41-452F-A051-2485BD22C815}" dt="2020-04-05T10:10:43.488" v="1135" actId="1076"/>
          <ac:spMkLst>
            <pc:docMk/>
            <pc:sldMk cId="880076352" sldId="257"/>
            <ac:spMk id="2" creationId="{68291C99-5A1E-4D38-A33A-83771E962E1D}"/>
          </ac:spMkLst>
        </pc:spChg>
        <pc:spChg chg="add mod">
          <ac:chgData name="Laurent Prud'hon" userId="196f0b5afced95ca" providerId="LiveId" clId="{B8A90832-4B41-452F-A051-2485BD22C815}" dt="2020-04-05T10:04:47.770" v="1013" actId="113"/>
          <ac:spMkLst>
            <pc:docMk/>
            <pc:sldMk cId="880076352" sldId="257"/>
            <ac:spMk id="3" creationId="{579CB3FE-4FB2-4415-B1BA-6D0C957B2A81}"/>
          </ac:spMkLst>
        </pc:spChg>
        <pc:spChg chg="add mod">
          <ac:chgData name="Laurent Prud'hon" userId="196f0b5afced95ca" providerId="LiveId" clId="{B8A90832-4B41-452F-A051-2485BD22C815}" dt="2020-04-05T10:10:01.641" v="1129" actId="1076"/>
          <ac:spMkLst>
            <pc:docMk/>
            <pc:sldMk cId="880076352" sldId="257"/>
            <ac:spMk id="4" creationId="{BAC61827-57DE-49F1-8805-80C4CDB59158}"/>
          </ac:spMkLst>
        </pc:spChg>
        <pc:spChg chg="add mod">
          <ac:chgData name="Laurent Prud'hon" userId="196f0b5afced95ca" providerId="LiveId" clId="{B8A90832-4B41-452F-A051-2485BD22C815}" dt="2020-04-05T10:10:10.305" v="1131" actId="1076"/>
          <ac:spMkLst>
            <pc:docMk/>
            <pc:sldMk cId="880076352" sldId="257"/>
            <ac:spMk id="5" creationId="{79484E6A-8FB1-48C5-BB6C-0A769EE0D38E}"/>
          </ac:spMkLst>
        </pc:spChg>
        <pc:spChg chg="add mod">
          <ac:chgData name="Laurent Prud'hon" userId="196f0b5afced95ca" providerId="LiveId" clId="{B8A90832-4B41-452F-A051-2485BD22C815}" dt="2020-04-05T10:10:37.280" v="1134" actId="1076"/>
          <ac:spMkLst>
            <pc:docMk/>
            <pc:sldMk cId="880076352" sldId="257"/>
            <ac:spMk id="6" creationId="{C4A6F4E2-F89E-4386-AC76-1DD2A1A47276}"/>
          </ac:spMkLst>
        </pc:spChg>
        <pc:picChg chg="add mod">
          <ac:chgData name="Laurent Prud'hon" userId="196f0b5afced95ca" providerId="LiveId" clId="{B8A90832-4B41-452F-A051-2485BD22C815}" dt="2020-04-05T10:10:04.216" v="1130" actId="1076"/>
          <ac:picMkLst>
            <pc:docMk/>
            <pc:sldMk cId="880076352" sldId="257"/>
            <ac:picMk id="7" creationId="{B1D892D9-2204-4872-883B-431795ABC16E}"/>
          </ac:picMkLst>
        </pc:picChg>
      </pc:sldChg>
      <pc:sldChg chg="addSp delSp modSp add">
        <pc:chgData name="Laurent Prud'hon" userId="196f0b5afced95ca" providerId="LiveId" clId="{B8A90832-4B41-452F-A051-2485BD22C815}" dt="2020-04-05T20:40:19.900" v="1141"/>
        <pc:sldMkLst>
          <pc:docMk/>
          <pc:sldMk cId="239308851" sldId="258"/>
        </pc:sldMkLst>
        <pc:spChg chg="add mod">
          <ac:chgData name="Laurent Prud'hon" userId="196f0b5afced95ca" providerId="LiveId" clId="{B8A90832-4B41-452F-A051-2485BD22C815}" dt="2020-04-05T09:21:36.105" v="83" actId="1076"/>
          <ac:spMkLst>
            <pc:docMk/>
            <pc:sldMk cId="239308851" sldId="258"/>
            <ac:spMk id="2" creationId="{5983C0AB-DAD9-4866-BC22-F31672ED9EB7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5" creationId="{8C048C40-4D87-49B2-828B-7EA71B6C127B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6" creationId="{0158D13B-72C0-4574-A1B5-569BEDDBF23C}"/>
          </ac:spMkLst>
        </pc:spChg>
        <pc:spChg chg="add mod">
          <ac:chgData name="Laurent Prud'hon" userId="196f0b5afced95ca" providerId="LiveId" clId="{B8A90832-4B41-452F-A051-2485BD22C815}" dt="2020-04-05T20:40:19.245" v="1140" actId="1076"/>
          <ac:spMkLst>
            <pc:docMk/>
            <pc:sldMk cId="239308851" sldId="258"/>
            <ac:spMk id="7" creationId="{9D4DF575-F3DF-40C7-9C32-ADCAA04311B7}"/>
          </ac:spMkLst>
        </pc:spChg>
        <pc:spChg chg="add del">
          <ac:chgData name="Laurent Prud'hon" userId="196f0b5afced95ca" providerId="LiveId" clId="{B8A90832-4B41-452F-A051-2485BD22C815}" dt="2020-04-05T20:40:19.900" v="1141"/>
          <ac:spMkLst>
            <pc:docMk/>
            <pc:sldMk cId="239308851" sldId="258"/>
            <ac:spMk id="8" creationId="{572E4644-A0C2-4100-8213-74601FA7DA0A}"/>
          </ac:spMkLst>
        </pc:sp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3" creationId="{1F03D7A2-67D0-4EA4-9EDA-C0041077A7D2}"/>
          </ac:picMkLst>
        </pc:pic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4" creationId="{480FE539-248A-4501-BD85-8602F231635B}"/>
          </ac:picMkLst>
        </pc:picChg>
      </pc:sldChg>
      <pc:sldChg chg="addSp delSp modSp add">
        <pc:chgData name="Laurent Prud'hon" userId="196f0b5afced95ca" providerId="LiveId" clId="{B8A90832-4B41-452F-A051-2485BD22C815}" dt="2020-04-05T09:20:34.773" v="72" actId="1076"/>
        <pc:sldMkLst>
          <pc:docMk/>
          <pc:sldMk cId="3528895537" sldId="259"/>
        </pc:sldMkLst>
        <pc:spChg chg="add del mod">
          <ac:chgData name="Laurent Prud'hon" userId="196f0b5afced95ca" providerId="LiveId" clId="{B8A90832-4B41-452F-A051-2485BD22C815}" dt="2020-04-05T09:20:02.751" v="62" actId="478"/>
          <ac:spMkLst>
            <pc:docMk/>
            <pc:sldMk cId="3528895537" sldId="259"/>
            <ac:spMk id="4" creationId="{650692A8-FED7-4601-9EAE-47F635EE49B7}"/>
          </ac:spMkLst>
        </pc:spChg>
        <pc:spChg chg="add mod">
          <ac:chgData name="Laurent Prud'hon" userId="196f0b5afced95ca" providerId="LiveId" clId="{B8A90832-4B41-452F-A051-2485BD22C815}" dt="2020-04-05T09:20:28.538" v="70" actId="6549"/>
          <ac:spMkLst>
            <pc:docMk/>
            <pc:sldMk cId="3528895537" sldId="259"/>
            <ac:spMk id="5" creationId="{4627610F-845B-4F50-B7A0-F60C5011504E}"/>
          </ac:spMkLst>
        </pc:spChg>
        <pc:spChg chg="add mod">
          <ac:chgData name="Laurent Prud'hon" userId="196f0b5afced95ca" providerId="LiveId" clId="{B8A90832-4B41-452F-A051-2485BD22C815}" dt="2020-04-05T09:20:34.773" v="72" actId="1076"/>
          <ac:spMkLst>
            <pc:docMk/>
            <pc:sldMk cId="3528895537" sldId="259"/>
            <ac:spMk id="6" creationId="{7A77DAC6-745B-49F7-BBC8-80B5FDB6BAF1}"/>
          </ac:spMkLst>
        </pc:spChg>
        <pc:picChg chg="add mod">
          <ac:chgData name="Laurent Prud'hon" userId="196f0b5afced95ca" providerId="LiveId" clId="{B8A90832-4B41-452F-A051-2485BD22C815}" dt="2020-04-05T09:19:26.787" v="48" actId="1076"/>
          <ac:picMkLst>
            <pc:docMk/>
            <pc:sldMk cId="3528895537" sldId="259"/>
            <ac:picMk id="2" creationId="{3CF1ABCB-32CE-48BD-9BA7-A6EB0537CC3F}"/>
          </ac:picMkLst>
        </pc:picChg>
        <pc:picChg chg="add mod">
          <ac:chgData name="Laurent Prud'hon" userId="196f0b5afced95ca" providerId="LiveId" clId="{B8A90832-4B41-452F-A051-2485BD22C815}" dt="2020-04-05T09:19:38.135" v="52" actId="1076"/>
          <ac:picMkLst>
            <pc:docMk/>
            <pc:sldMk cId="3528895537" sldId="259"/>
            <ac:picMk id="3" creationId="{27490702-CF98-4085-BCAC-D658216AB259}"/>
          </ac:picMkLst>
        </pc:picChg>
      </pc:sldChg>
      <pc:sldChg chg="addSp modSp add">
        <pc:chgData name="Laurent Prud'hon" userId="196f0b5afced95ca" providerId="LiveId" clId="{B8A90832-4B41-452F-A051-2485BD22C815}" dt="2020-04-05T21:33:05.733" v="1747" actId="1076"/>
        <pc:sldMkLst>
          <pc:docMk/>
          <pc:sldMk cId="3789365396" sldId="260"/>
        </pc:sldMkLst>
        <pc:spChg chg="add mod">
          <ac:chgData name="Laurent Prud'hon" userId="196f0b5afced95ca" providerId="LiveId" clId="{B8A90832-4B41-452F-A051-2485BD22C815}" dt="2020-04-05T09:22:11.045" v="91" actId="255"/>
          <ac:spMkLst>
            <pc:docMk/>
            <pc:sldMk cId="3789365396" sldId="260"/>
            <ac:spMk id="2" creationId="{EF9219A6-1D6F-4B16-A0A7-84F167321845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3" creationId="{B562157B-0EB0-499C-862A-EEAA30C60355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4" creationId="{0DD21545-8455-44D8-97ED-660743ADCB5F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7" creationId="{D57EB7E3-771E-46EF-9D2A-00852900EB71}"/>
          </ac:spMkLst>
        </pc:spChg>
        <pc:picChg chg="add mod">
          <ac:chgData name="Laurent Prud'hon" userId="196f0b5afced95ca" providerId="LiveId" clId="{B8A90832-4B41-452F-A051-2485BD22C815}" dt="2020-04-05T21:33:05.733" v="1747" actId="1076"/>
          <ac:picMkLst>
            <pc:docMk/>
            <pc:sldMk cId="3789365396" sldId="260"/>
            <ac:picMk id="5" creationId="{4DD5472E-E816-44A2-A833-850E6F40DC69}"/>
          </ac:picMkLst>
        </pc:picChg>
        <pc:picChg chg="add mod">
          <ac:chgData name="Laurent Prud'hon" userId="196f0b5afced95ca" providerId="LiveId" clId="{B8A90832-4B41-452F-A051-2485BD22C815}" dt="2020-04-05T21:33:05.733" v="1747" actId="1076"/>
          <ac:picMkLst>
            <pc:docMk/>
            <pc:sldMk cId="3789365396" sldId="260"/>
            <ac:picMk id="6" creationId="{44FF3BD2-BA97-454E-9C8C-F3C3D5FAC1DF}"/>
          </ac:picMkLst>
        </pc:picChg>
      </pc:sldChg>
      <pc:sldChg chg="addSp modSp add">
        <pc:chgData name="Laurent Prud'hon" userId="196f0b5afced95ca" providerId="LiveId" clId="{B8A90832-4B41-452F-A051-2485BD22C815}" dt="2020-04-05T21:59:11.240" v="2497" actId="1076"/>
        <pc:sldMkLst>
          <pc:docMk/>
          <pc:sldMk cId="1918366983" sldId="261"/>
        </pc:sldMkLst>
        <pc:spChg chg="add mod">
          <ac:chgData name="Laurent Prud'hon" userId="196f0b5afced95ca" providerId="LiveId" clId="{B8A90832-4B41-452F-A051-2485BD22C815}" dt="2020-04-05T09:25:17.847" v="132" actId="1076"/>
          <ac:spMkLst>
            <pc:docMk/>
            <pc:sldMk cId="1918366983" sldId="261"/>
            <ac:spMk id="3" creationId="{0DF1D969-651B-4CF9-80DB-3D509DF7198E}"/>
          </ac:spMkLst>
        </pc:spChg>
        <pc:picChg chg="add mod">
          <ac:chgData name="Laurent Prud'hon" userId="196f0b5afced95ca" providerId="LiveId" clId="{B8A90832-4B41-452F-A051-2485BD22C815}" dt="2020-04-05T21:59:11.240" v="2497" actId="1076"/>
          <ac:picMkLst>
            <pc:docMk/>
            <pc:sldMk cId="1918366983" sldId="261"/>
            <ac:picMk id="2" creationId="{C9DE2DB8-9B16-4F32-BCDD-72C1A8EEDB16}"/>
          </ac:picMkLst>
        </pc:picChg>
      </pc:sldChg>
      <pc:sldChg chg="addSp modSp add">
        <pc:chgData name="Laurent Prud'hon" userId="196f0b5afced95ca" providerId="LiveId" clId="{B8A90832-4B41-452F-A051-2485BD22C815}" dt="2020-04-05T21:58:42.915" v="2494" actId="20577"/>
        <pc:sldMkLst>
          <pc:docMk/>
          <pc:sldMk cId="3887360170" sldId="262"/>
        </pc:sldMkLst>
        <pc:spChg chg="add mod">
          <ac:chgData name="Laurent Prud'hon" userId="196f0b5afced95ca" providerId="LiveId" clId="{B8A90832-4B41-452F-A051-2485BD22C815}" dt="2020-04-05T09:25:52.381" v="137" actId="1076"/>
          <ac:spMkLst>
            <pc:docMk/>
            <pc:sldMk cId="3887360170" sldId="262"/>
            <ac:spMk id="3" creationId="{2B7E7E56-00E6-4657-96E8-4C9C0509A24F}"/>
          </ac:spMkLst>
        </pc:spChg>
        <pc:spChg chg="add mod">
          <ac:chgData name="Laurent Prud'hon" userId="196f0b5afced95ca" providerId="LiveId" clId="{B8A90832-4B41-452F-A051-2485BD22C815}" dt="2020-04-05T09:27:23.994" v="157" actId="1076"/>
          <ac:spMkLst>
            <pc:docMk/>
            <pc:sldMk cId="3887360170" sldId="262"/>
            <ac:spMk id="6" creationId="{40D4E2C7-F244-43E3-9A91-02FA3723C746}"/>
          </ac:spMkLst>
        </pc:spChg>
        <pc:spChg chg="add mod">
          <ac:chgData name="Laurent Prud'hon" userId="196f0b5afced95ca" providerId="LiveId" clId="{B8A90832-4B41-452F-A051-2485BD22C815}" dt="2020-04-05T21:58:42.915" v="2494" actId="20577"/>
          <ac:spMkLst>
            <pc:docMk/>
            <pc:sldMk cId="3887360170" sldId="262"/>
            <ac:spMk id="7" creationId="{E65C90E1-12F2-4988-BECB-8576B9AF8FC0}"/>
          </ac:spMkLst>
        </pc:spChg>
        <pc:picChg chg="add mod">
          <ac:chgData name="Laurent Prud'hon" userId="196f0b5afced95ca" providerId="LiveId" clId="{B8A90832-4B41-452F-A051-2485BD22C815}" dt="2020-04-05T09:25:57.345" v="139" actId="1076"/>
          <ac:picMkLst>
            <pc:docMk/>
            <pc:sldMk cId="3887360170" sldId="262"/>
            <ac:picMk id="2" creationId="{EB349DCA-E573-44C8-B423-F3B62A4BF3B7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4" creationId="{A6044389-A9FE-41BD-9729-102F92B568E1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5" creationId="{E8490D59-EE04-40EA-9D1F-B21172FB1833}"/>
          </ac:picMkLst>
        </pc:picChg>
      </pc:sldChg>
      <pc:sldChg chg="addSp delSp modSp add ord">
        <pc:chgData name="Laurent Prud'hon" userId="196f0b5afced95ca" providerId="LiveId" clId="{B8A90832-4B41-452F-A051-2485BD22C815}" dt="2020-04-05T21:56:38.471" v="2448" actId="403"/>
        <pc:sldMkLst>
          <pc:docMk/>
          <pc:sldMk cId="900786518" sldId="263"/>
        </pc:sldMkLst>
        <pc:spChg chg="add del">
          <ac:chgData name="Laurent Prud'hon" userId="196f0b5afced95ca" providerId="LiveId" clId="{B8A90832-4B41-452F-A051-2485BD22C815}" dt="2020-04-05T09:30:28.780" v="161"/>
          <ac:spMkLst>
            <pc:docMk/>
            <pc:sldMk cId="900786518" sldId="263"/>
            <ac:spMk id="2" creationId="{E4A49398-09A0-4F57-A1E6-3C44A35F25B3}"/>
          </ac:spMkLst>
        </pc:spChg>
        <pc:spChg chg="add mod">
          <ac:chgData name="Laurent Prud'hon" userId="196f0b5afced95ca" providerId="LiveId" clId="{B8A90832-4B41-452F-A051-2485BD22C815}" dt="2020-04-05T21:56:38.471" v="2448" actId="403"/>
          <ac:spMkLst>
            <pc:docMk/>
            <pc:sldMk cId="900786518" sldId="263"/>
            <ac:spMk id="3" creationId="{0AA16E53-8CFC-4CDE-B88E-A3075339849A}"/>
          </ac:spMkLst>
        </pc:spChg>
        <pc:picChg chg="add del mod">
          <ac:chgData name="Laurent Prud'hon" userId="196f0b5afced95ca" providerId="LiveId" clId="{B8A90832-4B41-452F-A051-2485BD22C815}" dt="2020-04-05T09:32:17.394" v="193" actId="478"/>
          <ac:picMkLst>
            <pc:docMk/>
            <pc:sldMk cId="900786518" sldId="263"/>
            <ac:picMk id="1026" creationId="{880E225B-FFEE-48E7-AC8A-1240D2364A59}"/>
          </ac:picMkLst>
        </pc:picChg>
        <pc:picChg chg="add del mod">
          <ac:chgData name="Laurent Prud'hon" userId="196f0b5afced95ca" providerId="LiveId" clId="{B8A90832-4B41-452F-A051-2485BD22C815}" dt="2020-04-05T09:34:09.396" v="199" actId="1076"/>
          <ac:picMkLst>
            <pc:docMk/>
            <pc:sldMk cId="900786518" sldId="263"/>
            <ac:picMk id="1028" creationId="{A9B7E1CB-1E8B-42DF-A0BD-66CE788B2C53}"/>
          </ac:picMkLst>
        </pc:picChg>
        <pc:picChg chg="add mod">
          <ac:chgData name="Laurent Prud'hon" userId="196f0b5afced95ca" providerId="LiveId" clId="{B8A90832-4B41-452F-A051-2485BD22C815}" dt="2020-04-05T09:34:03.869" v="197" actId="1076"/>
          <ac:picMkLst>
            <pc:docMk/>
            <pc:sldMk cId="900786518" sldId="263"/>
            <ac:picMk id="1030" creationId="{5D5D9A5C-003D-459D-B8A9-A021D59A99A2}"/>
          </ac:picMkLst>
        </pc:picChg>
        <pc:picChg chg="add del mod">
          <ac:chgData name="Laurent Prud'hon" userId="196f0b5afced95ca" providerId="LiveId" clId="{B8A90832-4B41-452F-A051-2485BD22C815}" dt="2020-04-05T09:38:29.692" v="206"/>
          <ac:picMkLst>
            <pc:docMk/>
            <pc:sldMk cId="900786518" sldId="263"/>
            <ac:picMk id="1032" creationId="{503EBCFD-7935-4831-80ED-F340B8E7FA9A}"/>
          </ac:picMkLst>
        </pc:picChg>
        <pc:picChg chg="add mod">
          <ac:chgData name="Laurent Prud'hon" userId="196f0b5afced95ca" providerId="LiveId" clId="{B8A90832-4B41-452F-A051-2485BD22C815}" dt="2020-04-05T09:38:43.419" v="211" actId="1076"/>
          <ac:picMkLst>
            <pc:docMk/>
            <pc:sldMk cId="900786518" sldId="263"/>
            <ac:picMk id="1034" creationId="{1E23780B-5CF8-4CF8-AD1B-2348C0A77C3D}"/>
          </ac:picMkLst>
        </pc:picChg>
      </pc:sldChg>
      <pc:sldChg chg="addSp delSp modSp add">
        <pc:chgData name="Laurent Prud'hon" userId="196f0b5afced95ca" providerId="LiveId" clId="{B8A90832-4B41-452F-A051-2485BD22C815}" dt="2020-04-05T21:27:21.836" v="1585" actId="1076"/>
        <pc:sldMkLst>
          <pc:docMk/>
          <pc:sldMk cId="2924811495" sldId="264"/>
        </pc:sldMkLst>
        <pc:spChg chg="add del mod">
          <ac:chgData name="Laurent Prud'hon" userId="196f0b5afced95ca" providerId="LiveId" clId="{B8A90832-4B41-452F-A051-2485BD22C815}" dt="2020-04-05T20:51:43.689" v="1268" actId="478"/>
          <ac:spMkLst>
            <pc:docMk/>
            <pc:sldMk cId="2924811495" sldId="264"/>
            <ac:spMk id="2" creationId="{1EC0355F-BC4A-44B9-9CE1-B33F2C5AD421}"/>
          </ac:spMkLst>
        </pc:spChg>
        <pc:spChg chg="add del mod">
          <ac:chgData name="Laurent Prud'hon" userId="196f0b5afced95ca" providerId="LiveId" clId="{B8A90832-4B41-452F-A051-2485BD22C815}" dt="2020-04-05T21:25:43.272" v="1566" actId="478"/>
          <ac:spMkLst>
            <pc:docMk/>
            <pc:sldMk cId="2924811495" sldId="264"/>
            <ac:spMk id="2" creationId="{9D44D334-961B-4418-B5EF-5DEA9D23606F}"/>
          </ac:spMkLst>
        </pc:spChg>
        <pc:spChg chg="add del mod">
          <ac:chgData name="Laurent Prud'hon" userId="196f0b5afced95ca" providerId="LiveId" clId="{B8A90832-4B41-452F-A051-2485BD22C815}" dt="2020-04-05T21:25:07.792" v="1518" actId="478"/>
          <ac:spMkLst>
            <pc:docMk/>
            <pc:sldMk cId="2924811495" sldId="264"/>
            <ac:spMk id="3" creationId="{AF01AFEE-9A59-4464-8ED2-920C8348A865}"/>
          </ac:spMkLst>
        </pc:spChg>
        <pc:spChg chg="add mod">
          <ac:chgData name="Laurent Prud'hon" userId="196f0b5afced95ca" providerId="LiveId" clId="{B8A90832-4B41-452F-A051-2485BD22C815}" dt="2020-04-05T21:27:21.836" v="1585" actId="1076"/>
          <ac:spMkLst>
            <pc:docMk/>
            <pc:sldMk cId="2924811495" sldId="264"/>
            <ac:spMk id="5" creationId="{F2E2439F-03DF-41C9-8E82-963F7B853361}"/>
          </ac:spMkLst>
        </pc:spChg>
        <pc:picChg chg="add mod">
          <ac:chgData name="Laurent Prud'hon" userId="196f0b5afced95ca" providerId="LiveId" clId="{B8A90832-4B41-452F-A051-2485BD22C815}" dt="2020-04-05T21:27:17.800" v="1584" actId="1076"/>
          <ac:picMkLst>
            <pc:docMk/>
            <pc:sldMk cId="2924811495" sldId="264"/>
            <ac:picMk id="4" creationId="{E3D9017A-A59A-4F7B-BC32-0292D4930DD2}"/>
          </ac:picMkLst>
        </pc:picChg>
        <pc:picChg chg="add del mod">
          <ac:chgData name="Laurent Prud'hon" userId="196f0b5afced95ca" providerId="LiveId" clId="{B8A90832-4B41-452F-A051-2485BD22C815}" dt="2020-04-05T21:26:08.915" v="1579" actId="478"/>
          <ac:picMkLst>
            <pc:docMk/>
            <pc:sldMk cId="2924811495" sldId="264"/>
            <ac:picMk id="6" creationId="{C8230324-0DB2-46AB-989B-217622E60C10}"/>
          </ac:picMkLst>
        </pc:picChg>
        <pc:picChg chg="add mod">
          <ac:chgData name="Laurent Prud'hon" userId="196f0b5afced95ca" providerId="LiveId" clId="{B8A90832-4B41-452F-A051-2485BD22C815}" dt="2020-04-05T21:27:14.059" v="1583" actId="14100"/>
          <ac:picMkLst>
            <pc:docMk/>
            <pc:sldMk cId="2924811495" sldId="264"/>
            <ac:picMk id="7" creationId="{79B8B5EF-7541-4707-9684-4C378AC6A6A8}"/>
          </ac:picMkLst>
        </pc:picChg>
      </pc:sldChg>
      <pc:sldChg chg="addSp delSp modSp add ord">
        <pc:chgData name="Laurent Prud'hon" userId="196f0b5afced95ca" providerId="LiveId" clId="{B8A90832-4B41-452F-A051-2485BD22C815}" dt="2020-04-05T21:32:41.412" v="1746" actId="20577"/>
        <pc:sldMkLst>
          <pc:docMk/>
          <pc:sldMk cId="2550401579" sldId="265"/>
        </pc:sldMkLst>
        <pc:spChg chg="add mod">
          <ac:chgData name="Laurent Prud'hon" userId="196f0b5afced95ca" providerId="LiveId" clId="{B8A90832-4B41-452F-A051-2485BD22C815}" dt="2020-04-05T21:32:41.412" v="1746" actId="20577"/>
          <ac:spMkLst>
            <pc:docMk/>
            <pc:sldMk cId="2550401579" sldId="265"/>
            <ac:spMk id="2" creationId="{3AD869EF-C75D-4AD8-B008-CEDB6F5B051F}"/>
          </ac:spMkLst>
        </pc:spChg>
        <pc:spChg chg="add mod">
          <ac:chgData name="Laurent Prud'hon" userId="196f0b5afced95ca" providerId="LiveId" clId="{B8A90832-4B41-452F-A051-2485BD22C815}" dt="2020-04-05T20:46:09.853" v="1223" actId="1076"/>
          <ac:spMkLst>
            <pc:docMk/>
            <pc:sldMk cId="2550401579" sldId="265"/>
            <ac:spMk id="3" creationId="{6E96CC6C-11BD-49BC-AD16-A1F4B024E78F}"/>
          </ac:spMkLst>
        </pc:spChg>
        <pc:spChg chg="add del">
          <ac:chgData name="Laurent Prud'hon" userId="196f0b5afced95ca" providerId="LiveId" clId="{B8A90832-4B41-452F-A051-2485BD22C815}" dt="2020-04-05T20:46:04.737" v="1222" actId="478"/>
          <ac:spMkLst>
            <pc:docMk/>
            <pc:sldMk cId="2550401579" sldId="265"/>
            <ac:spMk id="4" creationId="{0B2E5A11-71A6-43C9-8F57-E5300BCD6089}"/>
          </ac:spMkLst>
        </pc:spChg>
        <pc:spChg chg="add del">
          <ac:chgData name="Laurent Prud'hon" userId="196f0b5afced95ca" providerId="LiveId" clId="{B8A90832-4B41-452F-A051-2485BD22C815}" dt="2020-04-05T20:47:53.314" v="1266" actId="478"/>
          <ac:spMkLst>
            <pc:docMk/>
            <pc:sldMk cId="2550401579" sldId="265"/>
            <ac:spMk id="7" creationId="{C0F30081-0D3D-4A16-9116-20BEB001F32F}"/>
          </ac:spMkLst>
        </pc:spChg>
        <pc:spChg chg="add mod">
          <ac:chgData name="Laurent Prud'hon" userId="196f0b5afced95ca" providerId="LiveId" clId="{B8A90832-4B41-452F-A051-2485BD22C815}" dt="2020-04-05T20:47:50.303" v="1265" actId="20577"/>
          <ac:spMkLst>
            <pc:docMk/>
            <pc:sldMk cId="2550401579" sldId="265"/>
            <ac:spMk id="9" creationId="{97F62239-7463-4A28-A114-EB1A2D1B001E}"/>
          </ac:spMkLst>
        </pc:spChg>
        <pc:picChg chg="add del">
          <ac:chgData name="Laurent Prud'hon" userId="196f0b5afced95ca" providerId="LiveId" clId="{B8A90832-4B41-452F-A051-2485BD22C815}" dt="2020-04-05T20:46:04.737" v="1222" actId="478"/>
          <ac:picMkLst>
            <pc:docMk/>
            <pc:sldMk cId="2550401579" sldId="265"/>
            <ac:picMk id="5" creationId="{B0B056F0-2B95-42D6-B290-4A9075A779F5}"/>
          </ac:picMkLst>
        </pc:picChg>
        <pc:picChg chg="add del">
          <ac:chgData name="Laurent Prud'hon" userId="196f0b5afced95ca" providerId="LiveId" clId="{B8A90832-4B41-452F-A051-2485BD22C815}" dt="2020-04-05T20:44:29.667" v="1219" actId="478"/>
          <ac:picMkLst>
            <pc:docMk/>
            <pc:sldMk cId="2550401579" sldId="265"/>
            <ac:picMk id="6" creationId="{7FABFA16-4C8B-4BB3-8FC3-5FC9ECFB8092}"/>
          </ac:picMkLst>
        </pc:picChg>
        <pc:picChg chg="add mod">
          <ac:chgData name="Laurent Prud'hon" userId="196f0b5afced95ca" providerId="LiveId" clId="{B8A90832-4B41-452F-A051-2485BD22C815}" dt="2020-04-05T20:47:57.286" v="1267" actId="1076"/>
          <ac:picMkLst>
            <pc:docMk/>
            <pc:sldMk cId="2550401579" sldId="265"/>
            <ac:picMk id="8" creationId="{03492536-D71B-45AC-B672-D681B5EB6D2B}"/>
          </ac:picMkLst>
        </pc:picChg>
      </pc:sldChg>
      <pc:sldChg chg="addSp delSp modSp add ord">
        <pc:chgData name="Laurent Prud'hon" userId="196f0b5afced95ca" providerId="LiveId" clId="{B8A90832-4B41-452F-A051-2485BD22C815}" dt="2020-04-05T21:22:15.454" v="1496" actId="21"/>
        <pc:sldMkLst>
          <pc:docMk/>
          <pc:sldMk cId="786320717" sldId="266"/>
        </pc:sldMkLst>
        <pc:spChg chg="add del mod">
          <ac:chgData name="Laurent Prud'hon" userId="196f0b5afced95ca" providerId="LiveId" clId="{B8A90832-4B41-452F-A051-2485BD22C815}" dt="2020-04-05T21:22:15.454" v="1496" actId="21"/>
          <ac:spMkLst>
            <pc:docMk/>
            <pc:sldMk cId="786320717" sldId="266"/>
            <ac:spMk id="3" creationId="{B3CB3E91-CDA4-4192-82E1-FB1A28F262CE}"/>
          </ac:spMkLst>
        </pc:spChg>
        <pc:spChg chg="add mod">
          <ac:chgData name="Laurent Prud'hon" userId="196f0b5afced95ca" providerId="LiveId" clId="{B8A90832-4B41-452F-A051-2485BD22C815}" dt="2020-04-05T20:59:27.030" v="1334" actId="1076"/>
          <ac:spMkLst>
            <pc:docMk/>
            <pc:sldMk cId="786320717" sldId="266"/>
            <ac:spMk id="4" creationId="{6685CFFA-CC85-4CB0-9E46-B52BE9EDEA49}"/>
          </ac:spMkLst>
        </pc:spChg>
        <pc:picChg chg="add del mod">
          <ac:chgData name="Laurent Prud'hon" userId="196f0b5afced95ca" providerId="LiveId" clId="{B8A90832-4B41-452F-A051-2485BD22C815}" dt="2020-04-05T20:53:53.004" v="1316" actId="478"/>
          <ac:picMkLst>
            <pc:docMk/>
            <pc:sldMk cId="786320717" sldId="266"/>
            <ac:picMk id="2" creationId="{5B77200B-689A-4B62-ADF9-3A198CBF579D}"/>
          </ac:picMkLst>
        </pc:picChg>
        <pc:picChg chg="add del mod">
          <ac:chgData name="Laurent Prud'hon" userId="196f0b5afced95ca" providerId="LiveId" clId="{B8A90832-4B41-452F-A051-2485BD22C815}" dt="2020-04-05T21:22:15.454" v="1496" actId="21"/>
          <ac:picMkLst>
            <pc:docMk/>
            <pc:sldMk cId="786320717" sldId="266"/>
            <ac:picMk id="5" creationId="{22BB8C5A-B490-4762-89AF-2E180ACB628F}"/>
          </ac:picMkLst>
        </pc:picChg>
        <pc:picChg chg="add mod">
          <ac:chgData name="Laurent Prud'hon" userId="196f0b5afced95ca" providerId="LiveId" clId="{B8A90832-4B41-452F-A051-2485BD22C815}" dt="2020-04-05T20:59:22.330" v="1333" actId="1076"/>
          <ac:picMkLst>
            <pc:docMk/>
            <pc:sldMk cId="786320717" sldId="266"/>
            <ac:picMk id="6" creationId="{E8953FF9-CFA5-438A-9ACF-B6895A4D93F8}"/>
          </ac:picMkLst>
        </pc:picChg>
      </pc:sldChg>
      <pc:sldChg chg="addSp delSp modSp add ord">
        <pc:chgData name="Laurent Prud'hon" userId="196f0b5afced95ca" providerId="LiveId" clId="{B8A90832-4B41-452F-A051-2485BD22C815}" dt="2020-04-05T21:58:17.863" v="2466" actId="20577"/>
        <pc:sldMkLst>
          <pc:docMk/>
          <pc:sldMk cId="1328184158" sldId="267"/>
        </pc:sldMkLst>
        <pc:spChg chg="add mod">
          <ac:chgData name="Laurent Prud'hon" userId="196f0b5afced95ca" providerId="LiveId" clId="{B8A90832-4B41-452F-A051-2485BD22C815}" dt="2020-04-05T21:23:02.868" v="1505" actId="1076"/>
          <ac:spMkLst>
            <pc:docMk/>
            <pc:sldMk cId="1328184158" sldId="267"/>
            <ac:spMk id="4" creationId="{4C031667-FE9E-4D1B-9F8D-92F71BF54F93}"/>
          </ac:spMkLst>
        </pc:spChg>
        <pc:spChg chg="add mod">
          <ac:chgData name="Laurent Prud'hon" userId="196f0b5afced95ca" providerId="LiveId" clId="{B8A90832-4B41-452F-A051-2485BD22C815}" dt="2020-04-05T21:58:17.863" v="2466" actId="20577"/>
          <ac:spMkLst>
            <pc:docMk/>
            <pc:sldMk cId="1328184158" sldId="267"/>
            <ac:spMk id="5" creationId="{DFD57008-E0BB-41F2-A697-33D543BBC6F4}"/>
          </ac:spMkLst>
        </pc:spChg>
        <pc:spChg chg="add mod ord">
          <ac:chgData name="Laurent Prud'hon" userId="196f0b5afced95ca" providerId="LiveId" clId="{B8A90832-4B41-452F-A051-2485BD22C815}" dt="2020-04-05T21:30:32.550" v="1599" actId="1076"/>
          <ac:spMkLst>
            <pc:docMk/>
            <pc:sldMk cId="1328184158" sldId="267"/>
            <ac:spMk id="6" creationId="{3501C77D-F2DC-4CF2-9D30-C1B3D9322BC2}"/>
          </ac:spMkLst>
        </pc:spChg>
        <pc:spChg chg="add mod ord">
          <ac:chgData name="Laurent Prud'hon" userId="196f0b5afced95ca" providerId="LiveId" clId="{B8A90832-4B41-452F-A051-2485BD22C815}" dt="2020-04-05T21:30:38.262" v="1600" actId="1076"/>
          <ac:spMkLst>
            <pc:docMk/>
            <pc:sldMk cId="1328184158" sldId="267"/>
            <ac:spMk id="8" creationId="{AAC4D491-FD14-4EAB-9E76-CFA5900070F0}"/>
          </ac:spMkLst>
        </pc:spChg>
        <pc:picChg chg="add del mod">
          <ac:chgData name="Laurent Prud'hon" userId="196f0b5afced95ca" providerId="LiveId" clId="{B8A90832-4B41-452F-A051-2485BD22C815}" dt="2020-04-05T21:22:30.956" v="1499" actId="478"/>
          <ac:picMkLst>
            <pc:docMk/>
            <pc:sldMk cId="1328184158" sldId="267"/>
            <ac:picMk id="2" creationId="{6DFCA6B6-3D4B-477D-B19D-9F223982C8EA}"/>
          </ac:picMkLst>
        </pc:picChg>
        <pc:picChg chg="add mod">
          <ac:chgData name="Laurent Prud'hon" userId="196f0b5afced95ca" providerId="LiveId" clId="{B8A90832-4B41-452F-A051-2485BD22C815}" dt="2020-04-05T21:23:02.868" v="1505" actId="1076"/>
          <ac:picMkLst>
            <pc:docMk/>
            <pc:sldMk cId="1328184158" sldId="267"/>
            <ac:picMk id="3" creationId="{D085BC46-12AE-4CD8-B7BC-F96D1D878EEC}"/>
          </ac:picMkLst>
        </pc:picChg>
        <pc:picChg chg="add mod ord">
          <ac:chgData name="Laurent Prud'hon" userId="196f0b5afced95ca" providerId="LiveId" clId="{B8A90832-4B41-452F-A051-2485BD22C815}" dt="2020-04-05T21:30:07.426" v="1595" actId="1076"/>
          <ac:picMkLst>
            <pc:docMk/>
            <pc:sldMk cId="1328184158" sldId="267"/>
            <ac:picMk id="7" creationId="{97002550-09F4-4E58-9285-8A138EF5B58B}"/>
          </ac:picMkLst>
        </pc:picChg>
        <pc:picChg chg="add mod">
          <ac:chgData name="Laurent Prud'hon" userId="196f0b5afced95ca" providerId="LiveId" clId="{B8A90832-4B41-452F-A051-2485BD22C815}" dt="2020-04-05T21:30:14.883" v="1596" actId="1076"/>
          <ac:picMkLst>
            <pc:docMk/>
            <pc:sldMk cId="1328184158" sldId="267"/>
            <ac:picMk id="9" creationId="{B35BCDD9-0181-4233-B524-8FA5E4550F2B}"/>
          </ac:picMkLst>
        </pc:picChg>
      </pc:sldChg>
      <pc:sldChg chg="addSp delSp modSp add ord">
        <pc:chgData name="Laurent Prud'hon" userId="196f0b5afced95ca" providerId="LiveId" clId="{B8A90832-4B41-452F-A051-2485BD22C815}" dt="2020-04-05T22:00:17.680" v="2571" actId="20577"/>
        <pc:sldMkLst>
          <pc:docMk/>
          <pc:sldMk cId="2620422566" sldId="268"/>
        </pc:sldMkLst>
        <pc:spChg chg="add mod">
          <ac:chgData name="Laurent Prud'hon" userId="196f0b5afced95ca" providerId="LiveId" clId="{B8A90832-4B41-452F-A051-2485BD22C815}" dt="2020-04-05T21:24:47.153" v="1516" actId="1076"/>
          <ac:spMkLst>
            <pc:docMk/>
            <pc:sldMk cId="2620422566" sldId="268"/>
            <ac:spMk id="2" creationId="{B588C30B-1E80-4C00-9A8A-FD42B89EBAFE}"/>
          </ac:spMkLst>
        </pc:spChg>
        <pc:spChg chg="add mod">
          <ac:chgData name="Laurent Prud'hon" userId="196f0b5afced95ca" providerId="LiveId" clId="{B8A90832-4B41-452F-A051-2485BD22C815}" dt="2020-04-05T22:00:17.680" v="2571" actId="20577"/>
          <ac:spMkLst>
            <pc:docMk/>
            <pc:sldMk cId="2620422566" sldId="268"/>
            <ac:spMk id="5" creationId="{60B09528-39D3-41FB-A9D8-52F8D16123EF}"/>
          </ac:spMkLst>
        </pc:spChg>
        <pc:picChg chg="add mod">
          <ac:chgData name="Laurent Prud'hon" userId="196f0b5afced95ca" providerId="LiveId" clId="{B8A90832-4B41-452F-A051-2485BD22C815}" dt="2020-04-05T21:24:51.876" v="1517" actId="1076"/>
          <ac:picMkLst>
            <pc:docMk/>
            <pc:sldMk cId="2620422566" sldId="268"/>
            <ac:picMk id="3" creationId="{F0B5A4B7-AF0B-4932-B0F5-555D678F8248}"/>
          </ac:picMkLst>
        </pc:picChg>
        <pc:picChg chg="add del mod">
          <ac:chgData name="Laurent Prud'hon" userId="196f0b5afced95ca" providerId="LiveId" clId="{B8A90832-4B41-452F-A051-2485BD22C815}" dt="2020-04-05T21:23:19.115" v="1506" actId="21"/>
          <ac:picMkLst>
            <pc:docMk/>
            <pc:sldMk cId="2620422566" sldId="268"/>
            <ac:picMk id="4" creationId="{FAFBD0C9-805B-4021-B53C-6AC3EF4D58B9}"/>
          </ac:picMkLst>
        </pc:picChg>
      </pc:sldChg>
      <pc:sldChg chg="addSp delSp modSp add">
        <pc:chgData name="Laurent Prud'hon" userId="196f0b5afced95ca" providerId="LiveId" clId="{B8A90832-4B41-452F-A051-2485BD22C815}" dt="2020-04-05T22:00:36.171" v="2572" actId="14100"/>
        <pc:sldMkLst>
          <pc:docMk/>
          <pc:sldMk cId="2208473369" sldId="269"/>
        </pc:sldMkLst>
        <pc:spChg chg="add mod">
          <ac:chgData name="Laurent Prud'hon" userId="196f0b5afced95ca" providerId="LiveId" clId="{B8A90832-4B41-452F-A051-2485BD22C815}" dt="2020-04-05T21:32:12.378" v="1709" actId="20577"/>
          <ac:spMkLst>
            <pc:docMk/>
            <pc:sldMk cId="2208473369" sldId="269"/>
            <ac:spMk id="3" creationId="{ABF94ED0-716A-430A-8875-603B077198DB}"/>
          </ac:spMkLst>
        </pc:spChg>
        <pc:spChg chg="add mod">
          <ac:chgData name="Laurent Prud'hon" userId="196f0b5afced95ca" providerId="LiveId" clId="{B8A90832-4B41-452F-A051-2485BD22C815}" dt="2020-04-05T21:34:38.867" v="1785" actId="20577"/>
          <ac:spMkLst>
            <pc:docMk/>
            <pc:sldMk cId="2208473369" sldId="269"/>
            <ac:spMk id="5" creationId="{EE807081-8155-4DCA-A5BF-B4FD8553BB03}"/>
          </ac:spMkLst>
        </pc:spChg>
        <pc:picChg chg="add mod">
          <ac:chgData name="Laurent Prud'hon" userId="196f0b5afced95ca" providerId="LiveId" clId="{B8A90832-4B41-452F-A051-2485BD22C815}" dt="2020-04-05T21:29:15.015" v="1589" actId="1076"/>
          <ac:picMkLst>
            <pc:docMk/>
            <pc:sldMk cId="2208473369" sldId="269"/>
            <ac:picMk id="2" creationId="{89A35714-576F-436B-BE08-E70ACA291FFD}"/>
          </ac:picMkLst>
        </pc:picChg>
        <pc:picChg chg="add mod">
          <ac:chgData name="Laurent Prud'hon" userId="196f0b5afced95ca" providerId="LiveId" clId="{B8A90832-4B41-452F-A051-2485BD22C815}" dt="2020-04-05T21:31:45.780" v="1640" actId="1076"/>
          <ac:picMkLst>
            <pc:docMk/>
            <pc:sldMk cId="2208473369" sldId="269"/>
            <ac:picMk id="4" creationId="{D8C4225B-11CA-4B35-BD12-014EEDB5F6F0}"/>
          </ac:picMkLst>
        </pc:picChg>
        <pc:picChg chg="add mod">
          <ac:chgData name="Laurent Prud'hon" userId="196f0b5afced95ca" providerId="LiveId" clId="{B8A90832-4B41-452F-A051-2485BD22C815}" dt="2020-04-05T22:00:36.171" v="2572" actId="14100"/>
          <ac:picMkLst>
            <pc:docMk/>
            <pc:sldMk cId="2208473369" sldId="269"/>
            <ac:picMk id="6" creationId="{0B6C5042-5197-495C-8727-2F9672A649DA}"/>
          </ac:picMkLst>
        </pc:picChg>
        <pc:picChg chg="add del mod">
          <ac:chgData name="Laurent Prud'hon" userId="196f0b5afced95ca" providerId="LiveId" clId="{B8A90832-4B41-452F-A051-2485BD22C815}" dt="2020-04-05T21:35:29.958" v="1790" actId="21"/>
          <ac:picMkLst>
            <pc:docMk/>
            <pc:sldMk cId="2208473369" sldId="269"/>
            <ac:picMk id="7" creationId="{2299E386-8F99-4A41-A5E6-5E51CF563F5C}"/>
          </ac:picMkLst>
        </pc:picChg>
      </pc:sldChg>
      <pc:sldChg chg="addSp delSp modSp add">
        <pc:chgData name="Laurent Prud'hon" userId="196f0b5afced95ca" providerId="LiveId" clId="{B8A90832-4B41-452F-A051-2485BD22C815}" dt="2020-04-05T21:42:06.191" v="2114" actId="1076"/>
        <pc:sldMkLst>
          <pc:docMk/>
          <pc:sldMk cId="3247643568" sldId="270"/>
        </pc:sldMkLst>
        <pc:spChg chg="add mod">
          <ac:chgData name="Laurent Prud'hon" userId="196f0b5afced95ca" providerId="LiveId" clId="{B8A90832-4B41-452F-A051-2485BD22C815}" dt="2020-04-05T21:42:01.170" v="2112" actId="1076"/>
          <ac:spMkLst>
            <pc:docMk/>
            <pc:sldMk cId="3247643568" sldId="270"/>
            <ac:spMk id="3" creationId="{8BE4C383-17E5-471D-A6DC-763D7CBBC42B}"/>
          </ac:spMkLst>
        </pc:spChg>
        <pc:spChg chg="add mod">
          <ac:chgData name="Laurent Prud'hon" userId="196f0b5afced95ca" providerId="LiveId" clId="{B8A90832-4B41-452F-A051-2485BD22C815}" dt="2020-04-05T21:42:04.585" v="2113" actId="1076"/>
          <ac:spMkLst>
            <pc:docMk/>
            <pc:sldMk cId="3247643568" sldId="270"/>
            <ac:spMk id="6" creationId="{545AECD3-75FB-4898-B390-0F2D9EF582B9}"/>
          </ac:spMkLst>
        </pc:spChg>
        <pc:picChg chg="add del mod">
          <ac:chgData name="Laurent Prud'hon" userId="196f0b5afced95ca" providerId="LiveId" clId="{B8A90832-4B41-452F-A051-2485BD22C815}" dt="2020-04-05T21:37:55.293" v="1911" actId="478"/>
          <ac:picMkLst>
            <pc:docMk/>
            <pc:sldMk cId="3247643568" sldId="270"/>
            <ac:picMk id="2" creationId="{44A3E674-EDFF-486D-A554-B4206F0F1433}"/>
          </ac:picMkLst>
        </pc:picChg>
        <pc:picChg chg="add del mod">
          <ac:chgData name="Laurent Prud'hon" userId="196f0b5afced95ca" providerId="LiveId" clId="{B8A90832-4B41-452F-A051-2485BD22C815}" dt="2020-04-05T21:37:44.743" v="1909" actId="21"/>
          <ac:picMkLst>
            <pc:docMk/>
            <pc:sldMk cId="3247643568" sldId="270"/>
            <ac:picMk id="4" creationId="{04BA6C95-5833-4DDF-9E8C-4BDDBD43E702}"/>
          </ac:picMkLst>
        </pc:picChg>
        <pc:picChg chg="add mod">
          <ac:chgData name="Laurent Prud'hon" userId="196f0b5afced95ca" providerId="LiveId" clId="{B8A90832-4B41-452F-A051-2485BD22C815}" dt="2020-04-05T21:41:58.123" v="2111" actId="1076"/>
          <ac:picMkLst>
            <pc:docMk/>
            <pc:sldMk cId="3247643568" sldId="270"/>
            <ac:picMk id="5" creationId="{49DE5CC9-6C64-41DA-8B2F-CD4E2F3F5E7D}"/>
          </ac:picMkLst>
        </pc:picChg>
        <pc:picChg chg="add mod">
          <ac:chgData name="Laurent Prud'hon" userId="196f0b5afced95ca" providerId="LiveId" clId="{B8A90832-4B41-452F-A051-2485BD22C815}" dt="2020-04-05T21:42:06.191" v="2114" actId="1076"/>
          <ac:picMkLst>
            <pc:docMk/>
            <pc:sldMk cId="3247643568" sldId="270"/>
            <ac:picMk id="7" creationId="{C9EC0B8F-238C-4DC4-848B-692EE6BF775D}"/>
          </ac:picMkLst>
        </pc:picChg>
      </pc:sldChg>
      <pc:sldChg chg="addSp delSp modSp add">
        <pc:chgData name="Laurent Prud'hon" userId="196f0b5afced95ca" providerId="LiveId" clId="{B8A90832-4B41-452F-A051-2485BD22C815}" dt="2020-04-05T21:48:03.240" v="2241" actId="1076"/>
        <pc:sldMkLst>
          <pc:docMk/>
          <pc:sldMk cId="1704384860" sldId="271"/>
        </pc:sldMkLst>
        <pc:spChg chg="add mod">
          <ac:chgData name="Laurent Prud'hon" userId="196f0b5afced95ca" providerId="LiveId" clId="{B8A90832-4B41-452F-A051-2485BD22C815}" dt="2020-04-05T21:37:22.858" v="1900" actId="20577"/>
          <ac:spMkLst>
            <pc:docMk/>
            <pc:sldMk cId="1704384860" sldId="271"/>
            <ac:spMk id="2" creationId="{9771AC74-F963-4D54-8D1B-4A6C89C67EEA}"/>
          </ac:spMkLst>
        </pc:spChg>
        <pc:spChg chg="add mod">
          <ac:chgData name="Laurent Prud'hon" userId="196f0b5afced95ca" providerId="LiveId" clId="{B8A90832-4B41-452F-A051-2485BD22C815}" dt="2020-04-05T21:47:50.133" v="2239" actId="20577"/>
          <ac:spMkLst>
            <pc:docMk/>
            <pc:sldMk cId="1704384860" sldId="271"/>
            <ac:spMk id="5" creationId="{0C09ECDB-0E91-4443-B118-4820FE331A9A}"/>
          </ac:spMkLst>
        </pc:spChg>
        <pc:picChg chg="add del">
          <ac:chgData name="Laurent Prud'hon" userId="196f0b5afced95ca" providerId="LiveId" clId="{B8A90832-4B41-452F-A051-2485BD22C815}" dt="2020-04-05T21:46:25.097" v="2158" actId="21"/>
          <ac:picMkLst>
            <pc:docMk/>
            <pc:sldMk cId="1704384860" sldId="271"/>
            <ac:picMk id="3" creationId="{2EF3818A-B3EC-4E79-B64C-849645339F6A}"/>
          </ac:picMkLst>
        </pc:picChg>
        <pc:picChg chg="add mod">
          <ac:chgData name="Laurent Prud'hon" userId="196f0b5afced95ca" providerId="LiveId" clId="{B8A90832-4B41-452F-A051-2485BD22C815}" dt="2020-04-05T21:48:03.240" v="2241" actId="1076"/>
          <ac:picMkLst>
            <pc:docMk/>
            <pc:sldMk cId="1704384860" sldId="271"/>
            <ac:picMk id="4" creationId="{1D3D14F0-AE40-4D6D-92D4-C07E4F65E404}"/>
          </ac:picMkLst>
        </pc:picChg>
      </pc:sldChg>
      <pc:sldChg chg="addSp delSp modSp add ord">
        <pc:chgData name="Laurent Prud'hon" userId="196f0b5afced95ca" providerId="LiveId" clId="{B8A90832-4B41-452F-A051-2485BD22C815}" dt="2020-04-05T21:44:43.083" v="2156" actId="20577"/>
        <pc:sldMkLst>
          <pc:docMk/>
          <pc:sldMk cId="2604629836" sldId="272"/>
        </pc:sldMkLst>
        <pc:spChg chg="add mod">
          <ac:chgData name="Laurent Prud'hon" userId="196f0b5afced95ca" providerId="LiveId" clId="{B8A90832-4B41-452F-A051-2485BD22C815}" dt="2020-04-05T21:44:43.083" v="2156" actId="20577"/>
          <ac:spMkLst>
            <pc:docMk/>
            <pc:sldMk cId="2604629836" sldId="272"/>
            <ac:spMk id="5" creationId="{B7E04031-6708-469F-B359-0BA086888DDF}"/>
          </ac:spMkLst>
        </pc:spChg>
        <pc:picChg chg="add del mod">
          <ac:chgData name="Laurent Prud'hon" userId="196f0b5afced95ca" providerId="LiveId" clId="{B8A90832-4B41-452F-A051-2485BD22C815}" dt="2020-04-05T21:42:12.041" v="2116" actId="478"/>
          <ac:picMkLst>
            <pc:docMk/>
            <pc:sldMk cId="2604629836" sldId="272"/>
            <ac:picMk id="2" creationId="{1133E5E7-6ADF-495F-A4BD-FE7CE34EBDF2}"/>
          </ac:picMkLst>
        </pc:picChg>
        <pc:picChg chg="add mod">
          <ac:chgData name="Laurent Prud'hon" userId="196f0b5afced95ca" providerId="LiveId" clId="{B8A90832-4B41-452F-A051-2485BD22C815}" dt="2020-04-05T21:44:07.037" v="2125" actId="1076"/>
          <ac:picMkLst>
            <pc:docMk/>
            <pc:sldMk cId="2604629836" sldId="272"/>
            <ac:picMk id="3" creationId="{90336A8C-AF97-4CBA-8FA7-DC3222F65175}"/>
          </ac:picMkLst>
        </pc:picChg>
        <pc:picChg chg="add mod">
          <ac:chgData name="Laurent Prud'hon" userId="196f0b5afced95ca" providerId="LiveId" clId="{B8A90832-4B41-452F-A051-2485BD22C815}" dt="2020-04-05T21:44:09.728" v="2126" actId="1076"/>
          <ac:picMkLst>
            <pc:docMk/>
            <pc:sldMk cId="2604629836" sldId="272"/>
            <ac:picMk id="4" creationId="{E7A8C056-E030-41A1-AFEB-07F6730B9D06}"/>
          </ac:picMkLst>
        </pc:picChg>
      </pc:sldChg>
      <pc:sldChg chg="addSp delSp modSp add ord">
        <pc:chgData name="Laurent Prud'hon" userId="196f0b5afced95ca" providerId="LiveId" clId="{B8A90832-4B41-452F-A051-2485BD22C815}" dt="2020-04-05T21:54:20.800" v="2366" actId="14100"/>
        <pc:sldMkLst>
          <pc:docMk/>
          <pc:sldMk cId="1965277440" sldId="273"/>
        </pc:sldMkLst>
        <pc:spChg chg="add mod">
          <ac:chgData name="Laurent Prud'hon" userId="196f0b5afced95ca" providerId="LiveId" clId="{B8A90832-4B41-452F-A051-2485BD22C815}" dt="2020-04-05T21:48:48.137" v="2322" actId="20577"/>
          <ac:spMkLst>
            <pc:docMk/>
            <pc:sldMk cId="1965277440" sldId="273"/>
            <ac:spMk id="3" creationId="{8C733B1C-16CC-404F-A268-10AF8F08424C}"/>
          </ac:spMkLst>
        </pc:spChg>
        <pc:spChg chg="add mod">
          <ac:chgData name="Laurent Prud'hon" userId="196f0b5afced95ca" providerId="LiveId" clId="{B8A90832-4B41-452F-A051-2485BD22C815}" dt="2020-04-05T21:53:36.872" v="2360" actId="14100"/>
          <ac:spMkLst>
            <pc:docMk/>
            <pc:sldMk cId="1965277440" sldId="273"/>
            <ac:spMk id="7" creationId="{B41E6A44-D44E-47BC-8C26-0A9B04BE5807}"/>
          </ac:spMkLst>
        </pc:spChg>
        <pc:picChg chg="add del mod">
          <ac:chgData name="Laurent Prud'hon" userId="196f0b5afced95ca" providerId="LiveId" clId="{B8A90832-4B41-452F-A051-2485BD22C815}" dt="2020-04-05T21:49:53.420" v="2326" actId="478"/>
          <ac:picMkLst>
            <pc:docMk/>
            <pc:sldMk cId="1965277440" sldId="273"/>
            <ac:picMk id="2" creationId="{B0E54CDF-7D57-44BE-A301-D90B246BADD7}"/>
          </ac:picMkLst>
        </pc:picChg>
        <pc:picChg chg="add del mod">
          <ac:chgData name="Laurent Prud'hon" userId="196f0b5afced95ca" providerId="LiveId" clId="{B8A90832-4B41-452F-A051-2485BD22C815}" dt="2020-04-05T21:50:44.607" v="2330" actId="21"/>
          <ac:picMkLst>
            <pc:docMk/>
            <pc:sldMk cId="1965277440" sldId="273"/>
            <ac:picMk id="4" creationId="{9809E3E5-40E8-4217-B4AC-8967E7E86488}"/>
          </ac:picMkLst>
        </pc:picChg>
        <pc:picChg chg="add mod">
          <ac:chgData name="Laurent Prud'hon" userId="196f0b5afced95ca" providerId="LiveId" clId="{B8A90832-4B41-452F-A051-2485BD22C815}" dt="2020-04-05T21:50:40.170" v="2328" actId="1076"/>
          <ac:picMkLst>
            <pc:docMk/>
            <pc:sldMk cId="1965277440" sldId="273"/>
            <ac:picMk id="5" creationId="{5BD3A0CA-E448-4438-9F28-A377701FBEDE}"/>
          </ac:picMkLst>
        </pc:picChg>
        <pc:picChg chg="add del mod">
          <ac:chgData name="Laurent Prud'hon" userId="196f0b5afced95ca" providerId="LiveId" clId="{B8A90832-4B41-452F-A051-2485BD22C815}" dt="2020-04-05T21:51:50.583" v="2333" actId="21"/>
          <ac:picMkLst>
            <pc:docMk/>
            <pc:sldMk cId="1965277440" sldId="273"/>
            <ac:picMk id="6" creationId="{A3702FD3-91DD-41B0-BD9C-DB5585F1EA9C}"/>
          </ac:picMkLst>
        </pc:picChg>
        <pc:picChg chg="add mod">
          <ac:chgData name="Laurent Prud'hon" userId="196f0b5afced95ca" providerId="LiveId" clId="{B8A90832-4B41-452F-A051-2485BD22C815}" dt="2020-04-05T21:54:20.800" v="2366" actId="14100"/>
          <ac:picMkLst>
            <pc:docMk/>
            <pc:sldMk cId="1965277440" sldId="273"/>
            <ac:picMk id="8" creationId="{C32486FF-D731-441B-AECF-0E2ACACE9560}"/>
          </ac:picMkLst>
        </pc:picChg>
      </pc:sldChg>
      <pc:sldChg chg="addSp modSp add">
        <pc:chgData name="Laurent Prud'hon" userId="196f0b5afced95ca" providerId="LiveId" clId="{B8A90832-4B41-452F-A051-2485BD22C815}" dt="2020-04-05T21:55:34.742" v="2416" actId="1076"/>
        <pc:sldMkLst>
          <pc:docMk/>
          <pc:sldMk cId="2129542755" sldId="274"/>
        </pc:sldMkLst>
        <pc:spChg chg="add mod">
          <ac:chgData name="Laurent Prud'hon" userId="196f0b5afced95ca" providerId="LiveId" clId="{B8A90832-4B41-452F-A051-2485BD22C815}" dt="2020-04-05T21:54:59.731" v="2408" actId="20577"/>
          <ac:spMkLst>
            <pc:docMk/>
            <pc:sldMk cId="2129542755" sldId="274"/>
            <ac:spMk id="3" creationId="{DE9CC235-7543-4846-AE01-6C5704C642CF}"/>
          </ac:spMkLst>
        </pc:spChg>
        <pc:spChg chg="add mod">
          <ac:chgData name="Laurent Prud'hon" userId="196f0b5afced95ca" providerId="LiveId" clId="{B8A90832-4B41-452F-A051-2485BD22C815}" dt="2020-04-05T21:55:34.742" v="2416" actId="1076"/>
          <ac:spMkLst>
            <pc:docMk/>
            <pc:sldMk cId="2129542755" sldId="274"/>
            <ac:spMk id="5" creationId="{5B1C96BF-4700-4E8E-B2EB-70738F53B91A}"/>
          </ac:spMkLst>
        </pc:spChg>
        <pc:picChg chg="add mod">
          <ac:chgData name="Laurent Prud'hon" userId="196f0b5afced95ca" providerId="LiveId" clId="{B8A90832-4B41-452F-A051-2485BD22C815}" dt="2020-04-05T21:55:03.095" v="2409" actId="1076"/>
          <ac:picMkLst>
            <pc:docMk/>
            <pc:sldMk cId="2129542755" sldId="274"/>
            <ac:picMk id="2" creationId="{D7E9860F-2992-4CDB-9BFD-816935D789E2}"/>
          </ac:picMkLst>
        </pc:picChg>
        <pc:picChg chg="add mod">
          <ac:chgData name="Laurent Prud'hon" userId="196f0b5afced95ca" providerId="LiveId" clId="{B8A90832-4B41-452F-A051-2485BD22C815}" dt="2020-04-05T21:55:20.551" v="2414" actId="14100"/>
          <ac:picMkLst>
            <pc:docMk/>
            <pc:sldMk cId="2129542755" sldId="274"/>
            <ac:picMk id="4" creationId="{F5945831-AAC2-4FC9-B82C-E03D6B95DA47}"/>
          </ac:picMkLst>
        </pc:picChg>
      </pc:sldChg>
      <pc:sldChg chg="add del">
        <pc:chgData name="Laurent Prud'hon" userId="196f0b5afced95ca" providerId="LiveId" clId="{B8A90832-4B41-452F-A051-2485BD22C815}" dt="2020-04-05T21:55:38.339" v="2417" actId="47"/>
        <pc:sldMkLst>
          <pc:docMk/>
          <pc:sldMk cId="3177583253" sldId="275"/>
        </pc:sldMkLst>
      </pc:sldChg>
      <pc:sldChg chg="addSp delSp modSp add ord">
        <pc:chgData name="Laurent Prud'hon" userId="196f0b5afced95ca" providerId="LiveId" clId="{B8A90832-4B41-452F-A051-2485BD22C815}" dt="2020-04-05T09:55:13.934" v="347" actId="1076"/>
        <pc:sldMkLst>
          <pc:docMk/>
          <pc:sldMk cId="3826288914" sldId="276"/>
        </pc:sldMkLst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2" creationId="{024BC2E6-971B-4451-B5EC-65EF0BE17C9D}"/>
          </ac:spMkLst>
        </pc:spChg>
        <pc:spChg chg="add del">
          <ac:chgData name="Laurent Prud'hon" userId="196f0b5afced95ca" providerId="LiveId" clId="{B8A90832-4B41-452F-A051-2485BD22C815}" dt="2020-04-05T09:52:28.962" v="322"/>
          <ac:spMkLst>
            <pc:docMk/>
            <pc:sldMk cId="3826288914" sldId="276"/>
            <ac:spMk id="3" creationId="{EC24D57D-46DD-4D3D-8A9D-B8D2758F2CF9}"/>
          </ac:spMkLst>
        </pc:spChg>
        <pc:spChg chg="add del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8" creationId="{42DDC1D5-2DDA-451B-A15F-8D45901234FD}"/>
          </ac:spMkLst>
        </pc:spChg>
        <pc:spChg chg="add del">
          <ac:chgData name="Laurent Prud'hon" userId="196f0b5afced95ca" providerId="LiveId" clId="{B8A90832-4B41-452F-A051-2485BD22C815}" dt="2020-04-05T09:50:03.375" v="289"/>
          <ac:spMkLst>
            <pc:docMk/>
            <pc:sldMk cId="3826288914" sldId="276"/>
            <ac:spMk id="9" creationId="{0F35FC34-1CC9-486D-9F59-E4D27A92522B}"/>
          </ac:spMkLst>
        </pc:spChg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11" creationId="{7E4589E6-BCFF-47D3-B5D6-3E2213CD2479}"/>
          </ac:spMkLst>
        </pc:sp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0" creationId="{E6BC5FD7-6F36-45BF-8B10-D69A1CD53DCE}"/>
          </ac:picMkLst>
        </pc:picChg>
        <pc:picChg chg="add del mod">
          <ac:chgData name="Laurent Prud'hon" userId="196f0b5afced95ca" providerId="LiveId" clId="{B8A90832-4B41-452F-A051-2485BD22C815}" dt="2020-04-05T09:46:43.182" v="245" actId="478"/>
          <ac:picMkLst>
            <pc:docMk/>
            <pc:sldMk cId="3826288914" sldId="276"/>
            <ac:picMk id="2052" creationId="{27BCCE67-3902-4781-A95E-031A35638FEE}"/>
          </ac:picMkLst>
        </pc:picChg>
        <pc:picChg chg="add del mod">
          <ac:chgData name="Laurent Prud'hon" userId="196f0b5afced95ca" providerId="LiveId" clId="{B8A90832-4B41-452F-A051-2485BD22C815}" dt="2020-04-05T09:45:19.510" v="235"/>
          <ac:picMkLst>
            <pc:docMk/>
            <pc:sldMk cId="3826288914" sldId="276"/>
            <ac:picMk id="2054" creationId="{933B06F6-D542-46B8-B82A-D7DEF522F623}"/>
          </ac:picMkLst>
        </pc:picChg>
        <pc:picChg chg="add mod">
          <ac:chgData name="Laurent Prud'hon" userId="196f0b5afced95ca" providerId="LiveId" clId="{B8A90832-4B41-452F-A051-2485BD22C815}" dt="2020-04-05T09:51:11.574" v="320" actId="1076"/>
          <ac:picMkLst>
            <pc:docMk/>
            <pc:sldMk cId="3826288914" sldId="276"/>
            <ac:picMk id="2056" creationId="{EE21A4EE-A03A-4A28-9B10-18414D616DD1}"/>
          </ac:picMkLst>
        </pc:pic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8" creationId="{ADA35A29-8B73-4647-A95C-5AFFFBC974DF}"/>
          </ac:picMkLst>
        </pc:picChg>
        <pc:picChg chg="add del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60" creationId="{9EAE4756-5FB7-48F3-8764-C4E435CB9A93}"/>
          </ac:picMkLst>
        </pc:picChg>
        <pc:picChg chg="add mod">
          <ac:chgData name="Laurent Prud'hon" userId="196f0b5afced95ca" providerId="LiveId" clId="{B8A90832-4B41-452F-A051-2485BD22C815}" dt="2020-04-05T09:53:51.949" v="335" actId="1076"/>
          <ac:picMkLst>
            <pc:docMk/>
            <pc:sldMk cId="3826288914" sldId="276"/>
            <ac:picMk id="2062" creationId="{238B948D-96BC-4E39-AA63-5EA51243FC31}"/>
          </ac:picMkLst>
        </pc:picChg>
        <pc:picChg chg="add mod">
          <ac:chgData name="Laurent Prud'hon" userId="196f0b5afced95ca" providerId="LiveId" clId="{B8A90832-4B41-452F-A051-2485BD22C815}" dt="2020-04-05T09:53:41.193" v="333" actId="14100"/>
          <ac:picMkLst>
            <pc:docMk/>
            <pc:sldMk cId="3826288914" sldId="276"/>
            <ac:picMk id="2064" creationId="{0DAFB7D3-A726-4B05-AE19-4995E5A348B6}"/>
          </ac:picMkLst>
        </pc:picChg>
        <pc:picChg chg="add mod">
          <ac:chgData name="Laurent Prud'hon" userId="196f0b5afced95ca" providerId="LiveId" clId="{B8A90832-4B41-452F-A051-2485BD22C815}" dt="2020-04-05T09:55:04.894" v="343" actId="14100"/>
          <ac:picMkLst>
            <pc:docMk/>
            <pc:sldMk cId="3826288914" sldId="276"/>
            <ac:picMk id="2066" creationId="{E0206943-4707-4B41-A2D1-AE03F62D35D6}"/>
          </ac:picMkLst>
        </pc:picChg>
        <pc:picChg chg="add del">
          <ac:chgData name="Laurent Prud'hon" userId="196f0b5afced95ca" providerId="LiveId" clId="{B8A90832-4B41-452F-A051-2485BD22C815}" dt="2020-04-05T09:54:57.868" v="340"/>
          <ac:picMkLst>
            <pc:docMk/>
            <pc:sldMk cId="3826288914" sldId="276"/>
            <ac:picMk id="2068" creationId="{C6B52B79-A0E4-48DE-BA6B-316114B352B0}"/>
          </ac:picMkLst>
        </pc:picChg>
        <pc:picChg chg="add del mod">
          <ac:chgData name="Laurent Prud'hon" userId="196f0b5afced95ca" providerId="LiveId" clId="{B8A90832-4B41-452F-A051-2485BD22C815}" dt="2020-04-05T09:55:05.491" v="344"/>
          <ac:picMkLst>
            <pc:docMk/>
            <pc:sldMk cId="3826288914" sldId="276"/>
            <ac:picMk id="2070" creationId="{B0C8C58C-741E-44D9-B447-0DE1EA37C4E3}"/>
          </ac:picMkLst>
        </pc:picChg>
        <pc:picChg chg="add mod">
          <ac:chgData name="Laurent Prud'hon" userId="196f0b5afced95ca" providerId="LiveId" clId="{B8A90832-4B41-452F-A051-2485BD22C815}" dt="2020-04-05T09:55:13.934" v="347" actId="1076"/>
          <ac:picMkLst>
            <pc:docMk/>
            <pc:sldMk cId="3826288914" sldId="276"/>
            <ac:picMk id="2072" creationId="{3E01D68F-FF00-4F78-A485-EBE35111E5B1}"/>
          </ac:picMkLst>
        </pc:picChg>
      </pc:sldChg>
      <pc:sldChg chg="add del">
        <pc:chgData name="Laurent Prud'hon" userId="196f0b5afced95ca" providerId="LiveId" clId="{B8A90832-4B41-452F-A051-2485BD22C815}" dt="2020-04-05T21:37:42.286" v="1907"/>
        <pc:sldMkLst>
          <pc:docMk/>
          <pc:sldMk cId="3518381646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9F64-599E-46DD-826B-0C017AFE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E79EE5-EFD3-4866-92EF-FA332A7F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16DA5-7768-4588-8BCC-005E4B3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A1FC2-3E07-47CC-8A47-08473BA9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3D8CF-7F40-483B-AC6D-5E6D4F55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0F75-7AC2-4963-8C43-D14C7A00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2EB3AB-3EF7-4E5E-B76E-CCC9A48B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1ECDC-72A9-4834-9CC5-A902622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32D83-9030-41FE-9D70-F082715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3F64C-560C-4742-BEE7-052BD675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F62512-F70B-4D78-93A4-730C375D4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A8768-CB97-4D32-B6F4-1E0912B0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69EEB-88F6-4737-BE84-5DA9D0C1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56BB6-4823-4A84-9516-BAA028F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66A99-B231-4CEE-8A80-9DDE8501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3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94E3-381A-4C74-9F02-D24B6D7C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6A746-F4EA-4E55-AF1E-FFE54BE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74124-BBF7-4C0A-8680-0446CBE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32F4-F2EE-4CAD-A180-EEB864BA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B8E55-D8D2-4130-B11A-6B03EE2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38F41-BBBB-4A1B-BDFD-6042AEF6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D5CAF-4FD8-4D4B-A1DE-A13D37C8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05B2F-6EC0-4D6A-83F7-CA1519D4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9A7C9-04CC-40D1-972E-A199F25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97BD3-31D0-4F3D-989F-B8AE3C6F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3C1F8-6BBA-440C-9FD1-5D076C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A4D20-3A1D-4385-A682-BFB807577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8258BF-EB84-49F6-9884-8F55285C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DAD96-B753-441E-9C09-A6546C52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B5380-C500-40EE-ACF6-51501C92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57E19D-F78F-402F-A48C-229CE7A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B1978-6151-40A8-9DBA-E7C5498A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A9F244-27FC-4760-8FC9-50A293D0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A63A9-6C20-447F-9CB3-3BF1B783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20BE39-8973-4C73-B460-4E4BD16E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327AF0-3D47-4B8E-9581-2B0D57D04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191F96-213D-42A9-BA1E-6F1A7483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B368EE-C99E-43BC-AF46-78A6417B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EAA3B-9CA5-4513-A707-FBFE11BF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60EA-063C-405A-9C60-70515253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C1F76-4A26-453D-A7FB-999935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8F076C-A10B-4723-AB3C-61D107C7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D2A8C7-6611-4A75-BD43-747FAD02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48F285-CE1B-464C-B765-183D34E8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0DE016-A6ED-4429-BD5D-80F993E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F72CC-170E-4406-A22C-DD5FECB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E57B1-3178-460D-936F-37B10DFC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4DC51-0624-42ED-891B-31E0AF47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86245E-BED3-4C1D-875A-E84549F6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7303A6-536B-45B0-A36F-B6D061C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50D3D-5B7D-4311-B438-14D6C46E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FD628-7FE8-468B-8E27-CA50C2E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798AB-3F95-4801-8AAB-C5E5A5DB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94EFB1-BE63-4B3A-80CF-9342A802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45E7BB-733C-4C1A-9DE7-ED25CD38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C0AAE-2A75-4E75-BD66-E02D8A2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FB262D-38B7-4F39-9168-CF6BF3A8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61F48-B882-4B9E-B6D7-13D3E52B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269E-37D7-4DC7-8EE1-47DFADB3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D8A852-4827-44D5-A81F-6D10E781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1B4AD-C5B8-403F-81A5-E6B48A53A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F0F-7534-4227-B0AE-457D579C3186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B1147-2388-4DA0-B3F1-D34F4B8E8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1ADCB-28F6-40BB-8EF8-5507FC155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aperspace.com/console/notebook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6.png"/><Relationship Id="rId7" Type="http://schemas.openxmlformats.org/officeDocument/2006/relationships/hyperlink" Target="https://docs.conda.io/projects/conda/en/latest/user-guide/tasks/manage-environments.html" TargetMode="External"/><Relationship Id="rId2" Type="http://schemas.openxmlformats.org/officeDocument/2006/relationships/hyperlink" Target="https://www.windowscentral.com/install-windows-subsystem-linux-windows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www.anaconda.com/distribution/#download-section" TargetMode="External"/><Relationship Id="rId4" Type="http://schemas.openxmlformats.org/officeDocument/2006/relationships/hyperlink" Target="https://www.digitalocean.com/community/tutorials/how-to-install-anaconda-on-ubuntu-18-04-quickstart-f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course.fast.ai/start_gcp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dient.paperspace.com/free-gp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paperspace.com/account/log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ystemd et Ubuntu Adresse Multiple Vulnerabilities Linux - Comment ...">
            <a:extLst>
              <a:ext uri="{FF2B5EF4-FFF2-40B4-BE49-F238E27FC236}">
                <a16:creationId xmlns:a16="http://schemas.microsoft.com/office/drawing/2014/main" id="{EE21A4EE-A03A-4A28-9B10-18414D61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730" y="284330"/>
            <a:ext cx="5216772" cy="29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l passe ses Xeon E7 à la génération Broadwell 14 nm">
            <a:extLst>
              <a:ext uri="{FF2B5EF4-FFF2-40B4-BE49-F238E27FC236}">
                <a16:creationId xmlns:a16="http://schemas.microsoft.com/office/drawing/2014/main" id="{E6BC5FD7-6F36-45BF-8B10-D69A1CD5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517" y="3226055"/>
            <a:ext cx="4003828" cy="22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ingston ValueRAM 4GB Kit (2x2GB) DDR3 1066 MHz DIMM Desktop ...">
            <a:extLst>
              <a:ext uri="{FF2B5EF4-FFF2-40B4-BE49-F238E27FC236}">
                <a16:creationId xmlns:a16="http://schemas.microsoft.com/office/drawing/2014/main" id="{ADA35A29-8B73-4647-A95C-5AFFFBC9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4011" y="3547608"/>
            <a:ext cx="3602486" cy="16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24BC2E6-971B-4451-B5EC-65EF0BE17C9D}"/>
              </a:ext>
            </a:extLst>
          </p:cNvPr>
          <p:cNvSpPr txBox="1"/>
          <p:nvPr/>
        </p:nvSpPr>
        <p:spPr>
          <a:xfrm>
            <a:off x="1633490" y="583616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Intel CPU - 8 </a:t>
            </a:r>
            <a:r>
              <a:rPr lang="fr-FR" dirty="0" err="1"/>
              <a:t>cores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DDC1D5-2DDA-451B-A15F-8D45901234FD}"/>
              </a:ext>
            </a:extLst>
          </p:cNvPr>
          <p:cNvSpPr txBox="1"/>
          <p:nvPr/>
        </p:nvSpPr>
        <p:spPr>
          <a:xfrm>
            <a:off x="6093966" y="583616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32 Go RAM</a:t>
            </a:r>
          </a:p>
        </p:txBody>
      </p:sp>
      <p:pic>
        <p:nvPicPr>
          <p:cNvPr id="2060" name="Picture 12" descr="Amazon.com: Samsung 960 EVO 500GB Solid State Drive (MZ-V6E500BW ...">
            <a:extLst>
              <a:ext uri="{FF2B5EF4-FFF2-40B4-BE49-F238E27FC236}">
                <a16:creationId xmlns:a16="http://schemas.microsoft.com/office/drawing/2014/main" id="{9EAE4756-5FB7-48F3-8764-C4E435CB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86955" y="3417735"/>
            <a:ext cx="3112080" cy="15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E4589E6-BCFF-47D3-B5D6-3E2213CD2479}"/>
              </a:ext>
            </a:extLst>
          </p:cNvPr>
          <p:cNvSpPr txBox="1"/>
          <p:nvPr/>
        </p:nvSpPr>
        <p:spPr>
          <a:xfrm>
            <a:off x="9385810" y="5836160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Go SSD rapide</a:t>
            </a:r>
          </a:p>
        </p:txBody>
      </p:sp>
      <p:pic>
        <p:nvPicPr>
          <p:cNvPr id="2062" name="Picture 14" descr="Anaconda and setting up the Python environment - Fellow Consulting AG">
            <a:extLst>
              <a:ext uri="{FF2B5EF4-FFF2-40B4-BE49-F238E27FC236}">
                <a16:creationId xmlns:a16="http://schemas.microsoft.com/office/drawing/2014/main" id="{238B948D-96BC-4E39-AA63-5EA51243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2206" y="1649010"/>
            <a:ext cx="2494810" cy="12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5 choses à savoir avant d'apprendre à programmer en python">
            <a:extLst>
              <a:ext uri="{FF2B5EF4-FFF2-40B4-BE49-F238E27FC236}">
                <a16:creationId xmlns:a16="http://schemas.microsoft.com/office/drawing/2014/main" id="{0DAFB7D3-A726-4B05-AE19-4995E5A3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2345" y="652508"/>
            <a:ext cx="2654533" cy="11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0206943-4707-4B41-A2D1-AE03F62D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2720" y="2140323"/>
            <a:ext cx="2878168" cy="5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dd Radek's latest Quiz · Issue #9 · ucalyptus/awesome-fastai · GitHub">
            <a:extLst>
              <a:ext uri="{FF2B5EF4-FFF2-40B4-BE49-F238E27FC236}">
                <a16:creationId xmlns:a16="http://schemas.microsoft.com/office/drawing/2014/main" id="{3E01D68F-FF00-4F78-A485-EBE35111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9532" y="634312"/>
            <a:ext cx="2324543" cy="12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8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8C30B-1E80-4C00-9A8A-FD42B89EBAFE}"/>
              </a:ext>
            </a:extLst>
          </p:cNvPr>
          <p:cNvSpPr/>
          <p:nvPr/>
        </p:nvSpPr>
        <p:spPr>
          <a:xfrm>
            <a:off x="634393" y="1311335"/>
            <a:ext cx="9985479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Saisir la commande suivante (copier-coller par clic droit dans le Terminal)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https://github.com/laurentprudhon/cours-deeplearning-2020.git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B5A4B7-AF0B-4932-B0F5-555D678F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7" y="2325260"/>
            <a:ext cx="11761966" cy="264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B09528-39D3-41FB-A9D8-52F8D16123EF}"/>
              </a:ext>
            </a:extLst>
          </p:cNvPr>
          <p:cNvSpPr/>
          <p:nvPr/>
        </p:nvSpPr>
        <p:spPr>
          <a:xfrm>
            <a:off x="634393" y="5546665"/>
            <a:ext cx="998547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Aller directement au slide 13 (sauter les deux slides suivants) </a:t>
            </a:r>
          </a:p>
        </p:txBody>
      </p:sp>
    </p:spTree>
    <p:extLst>
      <p:ext uri="{BB962C8B-B14F-4D97-AF65-F5344CB8AC3E}">
        <p14:creationId xmlns:p14="http://schemas.microsoft.com/office/powerpoint/2010/main" val="26204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869EF-C75D-4AD8-B008-CEDB6F5B051F}"/>
              </a:ext>
            </a:extLst>
          </p:cNvPr>
          <p:cNvSpPr/>
          <p:nvPr/>
        </p:nvSpPr>
        <p:spPr>
          <a:xfrm>
            <a:off x="351461" y="337603"/>
            <a:ext cx="9161611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Lancer la machine virtuelle à la reprise du travail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6CC6C-11BD-49BC-AD16-A1F4B024E78F}"/>
              </a:ext>
            </a:extLst>
          </p:cNvPr>
          <p:cNvSpPr/>
          <p:nvPr/>
        </p:nvSpPr>
        <p:spPr>
          <a:xfrm>
            <a:off x="1836629" y="1222844"/>
            <a:ext cx="8518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https://www.paperspace.com/console/notebooks</a:t>
            </a:r>
            <a:endParaRPr lang="fr-FR"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492536-D71B-45AC-B672-D681B5EB6D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842" y="2319076"/>
            <a:ext cx="10026316" cy="29238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62239-7463-4A28-A114-EB1A2D1B001E}"/>
              </a:ext>
            </a:extLst>
          </p:cNvPr>
          <p:cNvSpPr/>
          <p:nvPr/>
        </p:nvSpPr>
        <p:spPr>
          <a:xfrm>
            <a:off x="4753100" y="5369333"/>
            <a:ext cx="183729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START</a:t>
            </a:r>
          </a:p>
        </p:txBody>
      </p:sp>
    </p:spTree>
    <p:extLst>
      <p:ext uri="{BB962C8B-B14F-4D97-AF65-F5344CB8AC3E}">
        <p14:creationId xmlns:p14="http://schemas.microsoft.com/office/powerpoint/2010/main" val="25504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085BC46-12AE-4CD8-B7BC-F96D1D878EE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578" y="1171976"/>
            <a:ext cx="6890886" cy="1052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031667-FE9E-4D1B-9F8D-92F71BF54F93}"/>
              </a:ext>
            </a:extLst>
          </p:cNvPr>
          <p:cNvSpPr/>
          <p:nvPr/>
        </p:nvSpPr>
        <p:spPr>
          <a:xfrm>
            <a:off x="905578" y="608648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57008-E0BB-41F2-A697-33D543BBC6F4}"/>
              </a:ext>
            </a:extLst>
          </p:cNvPr>
          <p:cNvSpPr/>
          <p:nvPr/>
        </p:nvSpPr>
        <p:spPr>
          <a:xfrm>
            <a:off x="905578" y="2412448"/>
            <a:ext cx="471962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5BCDD9-0181-4233-B524-8FA5E4550F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6526" y="3530181"/>
            <a:ext cx="9512968" cy="28677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002550-09F4-4E58-9285-8A138EF5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48" y="2975776"/>
            <a:ext cx="4629150" cy="213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C4D491-FD14-4EAB-9E76-CFA5900070F0}"/>
              </a:ext>
            </a:extLst>
          </p:cNvPr>
          <p:cNvSpPr/>
          <p:nvPr/>
        </p:nvSpPr>
        <p:spPr>
          <a:xfrm>
            <a:off x="3541523" y="6195414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New &gt; Terminal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1C77D-F2DC-4CF2-9D30-C1B3D9322BC2}"/>
              </a:ext>
            </a:extLst>
          </p:cNvPr>
          <p:cNvSpPr/>
          <p:nvPr/>
        </p:nvSpPr>
        <p:spPr>
          <a:xfrm>
            <a:off x="6096000" y="2981564"/>
            <a:ext cx="49688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le notebook : bouton « OPEN v2 (beta) »</a:t>
            </a:r>
          </a:p>
        </p:txBody>
      </p:sp>
    </p:spTree>
    <p:extLst>
      <p:ext uri="{BB962C8B-B14F-4D97-AF65-F5344CB8AC3E}">
        <p14:creationId xmlns:p14="http://schemas.microsoft.com/office/powerpoint/2010/main" val="132818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D9017A-A59A-4F7B-BC32-0292D493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9" y="2408470"/>
            <a:ext cx="8835634" cy="25929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2439F-03DF-41C9-8E82-963F7B853361}"/>
              </a:ext>
            </a:extLst>
          </p:cNvPr>
          <p:cNvSpPr/>
          <p:nvPr/>
        </p:nvSpPr>
        <p:spPr>
          <a:xfrm>
            <a:off x="602309" y="613008"/>
            <a:ext cx="9985479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Saisir successivement les commandes suivantes pour mettre à jour l’environnement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fastai2 --upgrade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cours-deeplearning-2020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pull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B8B5EF-7541-4707-9684-4C378AC6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9" y="5224462"/>
            <a:ext cx="8725948" cy="7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9A35714-576F-436B-BE08-E70ACA291F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436" y="1105402"/>
            <a:ext cx="6692817" cy="1797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F94ED0-716A-430A-8875-603B077198DB}"/>
              </a:ext>
            </a:extLst>
          </p:cNvPr>
          <p:cNvSpPr/>
          <p:nvPr/>
        </p:nvSpPr>
        <p:spPr>
          <a:xfrm>
            <a:off x="905578" y="608648"/>
            <a:ext cx="625485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 sur le logo Jupyter pour revenir à l’explorateur de fichiers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C4225B-11CA-4B35-BD12-014EEDB5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8" y="3659104"/>
            <a:ext cx="2790825" cy="2876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807081-8155-4DCA-A5BF-B4FD8553BB03}"/>
              </a:ext>
            </a:extLst>
          </p:cNvPr>
          <p:cNvSpPr/>
          <p:nvPr/>
        </p:nvSpPr>
        <p:spPr>
          <a:xfrm>
            <a:off x="1023436" y="3241224"/>
            <a:ext cx="794659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 sur le répertoire cours-deeplearning-2020, puis sur le répertoire notebooks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6C5042-5197-495C-8727-2F9672A649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161" y="3659104"/>
            <a:ext cx="3306428" cy="30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E4C383-17E5-471D-A6DC-763D7CBBC42B}"/>
              </a:ext>
            </a:extLst>
          </p:cNvPr>
          <p:cNvSpPr/>
          <p:nvPr/>
        </p:nvSpPr>
        <p:spPr>
          <a:xfrm>
            <a:off x="919542" y="525839"/>
            <a:ext cx="6953891" cy="774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Cocher la case en face du notebook correspondant à la leçon du jour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Cliquer sur le bouton Duplicate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DE5CC9-6C64-41DA-8B2F-CD4E2F3F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42" y="1427244"/>
            <a:ext cx="626745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5AECD3-75FB-4898-B390-0F2D9EF582B9}"/>
              </a:ext>
            </a:extLst>
          </p:cNvPr>
          <p:cNvSpPr/>
          <p:nvPr/>
        </p:nvSpPr>
        <p:spPr>
          <a:xfrm>
            <a:off x="919542" y="4118240"/>
            <a:ext cx="912961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et modifier le fichier dupliqué uniquement (pour faciliter les mises à jour ultérieures)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EC0B8F-238C-4DC4-848B-692EE6BF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67" y="4585468"/>
            <a:ext cx="4724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336A8C-AF97-4CBA-8FA7-DC3222F651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0427" y="918599"/>
            <a:ext cx="4300952" cy="502080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A8C056-E030-41A1-AFEB-07F6730B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1615051"/>
            <a:ext cx="4124325" cy="4324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E04031-6708-469F-B359-0BA086888DDF}"/>
              </a:ext>
            </a:extLst>
          </p:cNvPr>
          <p:cNvSpPr/>
          <p:nvPr/>
        </p:nvSpPr>
        <p:spPr>
          <a:xfrm>
            <a:off x="6096000" y="730822"/>
            <a:ext cx="5021179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Back du navigateur pour revenir à l’explorateur de fichiers</a:t>
            </a:r>
          </a:p>
        </p:txBody>
      </p:sp>
    </p:spTree>
    <p:extLst>
      <p:ext uri="{BB962C8B-B14F-4D97-AF65-F5344CB8AC3E}">
        <p14:creationId xmlns:p14="http://schemas.microsoft.com/office/powerpoint/2010/main" val="260462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1AC74-F963-4D54-8D1B-4A6C89C67EEA}"/>
              </a:ext>
            </a:extLst>
          </p:cNvPr>
          <p:cNvSpPr/>
          <p:nvPr/>
        </p:nvSpPr>
        <p:spPr>
          <a:xfrm>
            <a:off x="351461" y="337603"/>
            <a:ext cx="8169993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Terminer proprement une session de travail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3D14F0-AE40-4D6D-92D4-C07E4F65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82" y="1476918"/>
            <a:ext cx="4076700" cy="4200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09ECDB-0E91-4443-B118-4820FE331A9A}"/>
              </a:ext>
            </a:extLst>
          </p:cNvPr>
          <p:cNvSpPr/>
          <p:nvPr/>
        </p:nvSpPr>
        <p:spPr>
          <a:xfrm>
            <a:off x="721894" y="3093042"/>
            <a:ext cx="4076701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Sauvegarder les modifications effectuées dans les notebooks ouverts</a:t>
            </a:r>
          </a:p>
        </p:txBody>
      </p:sp>
    </p:spTree>
    <p:extLst>
      <p:ext uri="{BB962C8B-B14F-4D97-AF65-F5344CB8AC3E}">
        <p14:creationId xmlns:p14="http://schemas.microsoft.com/office/powerpoint/2010/main" val="170438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33B1C-16CC-404F-A268-10AF8F08424C}"/>
              </a:ext>
            </a:extLst>
          </p:cNvPr>
          <p:cNvSpPr/>
          <p:nvPr/>
        </p:nvSpPr>
        <p:spPr>
          <a:xfrm>
            <a:off x="721894" y="518165"/>
            <a:ext cx="778042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Revenir à la console de gestion Gradient par le bouton Back to console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D3A0CA-E448-4438-9F28-A377701F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1" y="996116"/>
            <a:ext cx="5229225" cy="2571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1E6A44-D44E-47BC-8C26-0A9B04BE5807}"/>
              </a:ext>
            </a:extLst>
          </p:cNvPr>
          <p:cNvSpPr/>
          <p:nvPr/>
        </p:nvSpPr>
        <p:spPr>
          <a:xfrm>
            <a:off x="721894" y="4135780"/>
            <a:ext cx="867878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Arrêter la machine virtuelle en cliquant sur le bouton Stop dans la colonne Actions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2486FF-D731-441B-AECF-0E2ACACE9560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71" y="4575937"/>
            <a:ext cx="8919161" cy="19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7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7E9860F-2992-4CDB-9BFD-816935D7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3" y="1609725"/>
            <a:ext cx="3228975" cy="1819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1347537" y="100757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 la sauvegarde soit terminée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945831-AAC2-4FC9-B82C-E03D6B95DA47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8523" y="4586020"/>
            <a:ext cx="5760720" cy="9264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1C96BF-4700-4E8E-B2EB-70738F53B91A}"/>
              </a:ext>
            </a:extLst>
          </p:cNvPr>
          <p:cNvSpPr/>
          <p:nvPr/>
        </p:nvSpPr>
        <p:spPr>
          <a:xfrm>
            <a:off x="1347537" y="3963119"/>
            <a:ext cx="497341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que le statut passe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B7E1CB-1E8B-42DF-A0BD-66CE788B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126" y="2757947"/>
            <a:ext cx="6686337" cy="36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A16E53-8CFC-4CDE-B88E-A3075339849A}"/>
              </a:ext>
            </a:extLst>
          </p:cNvPr>
          <p:cNvSpPr txBox="1"/>
          <p:nvPr/>
        </p:nvSpPr>
        <p:spPr>
          <a:xfrm>
            <a:off x="514126" y="974775"/>
            <a:ext cx="29995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Nvidia</a:t>
            </a:r>
            <a:r>
              <a:rPr lang="fr-FR" sz="4800" dirty="0"/>
              <a:t> GPU</a:t>
            </a:r>
          </a:p>
          <a:p>
            <a:pPr algn="ctr"/>
            <a:r>
              <a:rPr lang="fr-FR" sz="2000" dirty="0"/>
              <a:t>(&gt; GTX 1070, 8 Go)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D5D9A5C-003D-459D-B8A9-A021D59A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1874" y="428347"/>
            <a:ext cx="4535708" cy="600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uld You Buy a Deep Learning PC? - YouTube">
            <a:extLst>
              <a:ext uri="{FF2B5EF4-FFF2-40B4-BE49-F238E27FC236}">
                <a16:creationId xmlns:a16="http://schemas.microsoft.com/office/drawing/2014/main" id="{1E23780B-5CF8-4CF8-AD1B-2348C0A7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78" y="428347"/>
            <a:ext cx="3420185" cy="19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8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10623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smtClean="0"/>
              <a:t>Que faire si quota de machines gratuites épuisé ?</a:t>
            </a:r>
            <a:endParaRPr lang="fr-FR" sz="4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DE2DB8-9B16-4F32-BCDD-72C1A8EEDB16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260" y="1722915"/>
            <a:ext cx="7296433" cy="2344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1C96BF-4700-4E8E-B2EB-70738F53B91A}"/>
              </a:ext>
            </a:extLst>
          </p:cNvPr>
          <p:cNvSpPr/>
          <p:nvPr/>
        </p:nvSpPr>
        <p:spPr>
          <a:xfrm>
            <a:off x="960675" y="1334219"/>
            <a:ext cx="82673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Sélectionner une machine M4000 avec un plus petit GPU (1792 CUDA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8 Go)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C96BF-4700-4E8E-B2EB-70738F53B91A}"/>
              </a:ext>
            </a:extLst>
          </p:cNvPr>
          <p:cNvSpPr/>
          <p:nvPr/>
        </p:nvSpPr>
        <p:spPr>
          <a:xfrm>
            <a:off x="1004079" y="4434692"/>
            <a:ext cx="269580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Passer à l’offre payante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6672" y="4844614"/>
            <a:ext cx="1456351" cy="18119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0912" y="4844614"/>
            <a:ext cx="2147154" cy="1314078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5688624" y="2387891"/>
            <a:ext cx="0" cy="8440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3721" y="1722915"/>
            <a:ext cx="2233822" cy="478777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15" y="5190858"/>
            <a:ext cx="4891453" cy="6827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215" y="4844614"/>
            <a:ext cx="4907629" cy="3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9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456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Option </a:t>
            </a:r>
            <a:r>
              <a:rPr lang="fr-FR" sz="4000" b="1" dirty="0" smtClean="0"/>
              <a:t>PC personnel</a:t>
            </a:r>
            <a:endParaRPr lang="fr-FR" sz="4000" b="1" dirty="0"/>
          </a:p>
        </p:txBody>
      </p:sp>
      <p:sp>
        <p:nvSpPr>
          <p:cNvPr id="5" name="Rectangle 4"/>
          <p:cNvSpPr/>
          <p:nvPr/>
        </p:nvSpPr>
        <p:spPr>
          <a:xfrm>
            <a:off x="612529" y="1813366"/>
            <a:ext cx="7678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https://www.windowscentral.com/install-windows-subsystem-linux-windows-10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506028" y="1332885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 Windows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Subsystem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Linux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3065" y="808343"/>
            <a:ext cx="3283459" cy="13743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506030" y="247989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Installer Anaconda Python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2530" y="2954151"/>
            <a:ext cx="7511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https://www.digitalocean.com/community/tutorials/how-to-install-anaconda-on-ubuntu-18-04-quickstart-fr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12530" y="3699191"/>
            <a:ext cx="589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https://www.anaconda.com/distribution/#download-section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138" y="3164502"/>
            <a:ext cx="2829309" cy="7760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506028" y="4892696"/>
            <a:ext cx="665091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Installer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fastai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dans un environnement virtuel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529" y="4167232"/>
            <a:ext cx="10228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https://docs.conda.io/projects/conda/en/latest/user-guide/tasks/manage-environments.html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35524" y="5408575"/>
            <a:ext cx="368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conda install -c pytorch -c fastai fastai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35524" y="5777907"/>
            <a:ext cx="175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fastai2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5524" y="6147239"/>
            <a:ext cx="181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0923" y="5018997"/>
            <a:ext cx="2127741" cy="14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00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91C99-5A1E-4D38-A33A-83771E962E1D}"/>
              </a:ext>
            </a:extLst>
          </p:cNvPr>
          <p:cNvSpPr/>
          <p:nvPr/>
        </p:nvSpPr>
        <p:spPr>
          <a:xfrm>
            <a:off x="5440351" y="394890"/>
            <a:ext cx="6245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https://course.fast.ai/start_gcp.html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462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Option Google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61827-57DE-49F1-8805-80C4CDB59158}"/>
              </a:ext>
            </a:extLst>
          </p:cNvPr>
          <p:cNvSpPr/>
          <p:nvPr/>
        </p:nvSpPr>
        <p:spPr>
          <a:xfrm>
            <a:off x="506028" y="3586920"/>
            <a:ext cx="73118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IMAGE_FAMILY="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pytorch-latest-gpu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ZONE="europe-west4-b"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INSTANCE_NAME="fastaiv2"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INSTANCE_TYPE="n1-highmem-8"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instances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$INSTANCE_NAME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--zone=$ZONE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=$IMAGE_FAMILY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deeplearning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-platform-release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--maintenance-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=TERMINATE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accelerator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="type=nvidia-tesla-t4,count=1"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--machine-type=$INSTANCE_TYPE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--boot-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-size=200GB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-driver=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fr-FR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preemptible</a:t>
            </a:r>
            <a:endParaRPr lang="fr-FR" sz="11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--zone=$ZONE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@$INSTANCE_NAME -- -L 8080:localhost:8080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84E6A-8FB1-48C5-BB6C-0A769EE0D38E}"/>
              </a:ext>
            </a:extLst>
          </p:cNvPr>
          <p:cNvSpPr/>
          <p:nvPr/>
        </p:nvSpPr>
        <p:spPr>
          <a:xfrm>
            <a:off x="6220287" y="29867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europe-west4-b</a:t>
            </a:r>
          </a:p>
          <a:p>
            <a:endParaRPr lang="fr-FR" dirty="0"/>
          </a:p>
          <a:p>
            <a:r>
              <a:rPr lang="fr-FR" dirty="0"/>
              <a:t>n1-highmem-8	8	52 Go	$0.5212	$0.10990</a:t>
            </a:r>
          </a:p>
          <a:p>
            <a:r>
              <a:rPr lang="fr-FR" dirty="0"/>
              <a:t>NVIDIA® Tesla® T4		16 Go 	$0.35 	$0.11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A6F4E2-F89E-4386-AC76-1DD2A1A47276}"/>
              </a:ext>
            </a:extLst>
          </p:cNvPr>
          <p:cNvSpPr txBox="1"/>
          <p:nvPr/>
        </p:nvSpPr>
        <p:spPr>
          <a:xfrm>
            <a:off x="8968059" y="4556415"/>
            <a:ext cx="258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300$ free </a:t>
            </a:r>
            <a:r>
              <a:rPr lang="fr-FR" dirty="0" err="1"/>
              <a:t>credits</a:t>
            </a:r>
            <a:r>
              <a:rPr lang="fr-FR" dirty="0"/>
              <a:t>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47h </a:t>
            </a:r>
            <a:r>
              <a:rPr lang="fr-FR" dirty="0" err="1"/>
              <a:t>compute</a:t>
            </a:r>
            <a:r>
              <a:rPr lang="fr-FR" dirty="0"/>
              <a:t> par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Pendant 6 mois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D892D9-2204-4872-883B-431795ABC1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99" y="1245473"/>
            <a:ext cx="7186633" cy="20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3D0B25-59B9-4B6D-ABAE-AC5A0466D778}"/>
              </a:ext>
            </a:extLst>
          </p:cNvPr>
          <p:cNvSpPr txBox="1"/>
          <p:nvPr/>
        </p:nvSpPr>
        <p:spPr>
          <a:xfrm>
            <a:off x="710212" y="488272"/>
            <a:ext cx="10919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3 Options</a:t>
            </a:r>
          </a:p>
          <a:p>
            <a:endParaRPr lang="fr-FR" sz="4400" dirty="0"/>
          </a:p>
          <a:p>
            <a:pPr marL="742950" indent="-742950">
              <a:buAutoNum type="arabicPeriod"/>
            </a:pPr>
            <a:r>
              <a:rPr lang="fr-FR" sz="4400" dirty="0"/>
              <a:t>Utiliser un service en ligne : Gradient</a:t>
            </a:r>
            <a:br>
              <a:rPr lang="fr-FR" sz="4400" dirty="0"/>
            </a:br>
            <a:r>
              <a:rPr lang="fr-FR" sz="2000" dirty="0"/>
              <a:t>(gratuit dans le contexte du cours : 1 notebook, public, 6h max, sans garantie)</a:t>
            </a:r>
            <a:br>
              <a:rPr lang="fr-FR" sz="2000" dirty="0"/>
            </a:br>
            <a:endParaRPr lang="fr-FR" sz="1200" dirty="0"/>
          </a:p>
          <a:p>
            <a:pPr marL="742950" indent="-742950">
              <a:buAutoNum type="arabicPeriod"/>
            </a:pPr>
            <a:r>
              <a:rPr lang="fr-FR" sz="4400" dirty="0"/>
              <a:t>Louer une machine virtuelle : Google Cloud</a:t>
            </a:r>
            <a:br>
              <a:rPr lang="fr-FR" sz="4400" dirty="0"/>
            </a:br>
            <a:r>
              <a:rPr lang="fr-FR" sz="2000" dirty="0"/>
              <a:t>(0,77€ par heure </a:t>
            </a:r>
            <a:r>
              <a:rPr lang="fr-FR" sz="2000" i="1" dirty="0"/>
              <a:t>ou 0,22€ </a:t>
            </a:r>
            <a:r>
              <a:rPr lang="fr-FR" sz="2000" i="1" dirty="0" err="1"/>
              <a:t>préemptible</a:t>
            </a:r>
            <a:r>
              <a:rPr lang="fr-FR" sz="2000" i="1" dirty="0"/>
              <a:t> </a:t>
            </a:r>
            <a:r>
              <a:rPr lang="fr-FR" sz="2000" dirty="0"/>
              <a:t>+ 8€ stockage par mois, 300$ crédits offerts)</a:t>
            </a:r>
            <a:br>
              <a:rPr lang="fr-FR" sz="2000" dirty="0"/>
            </a:br>
            <a:endParaRPr lang="fr-FR" sz="2000" dirty="0"/>
          </a:p>
          <a:p>
            <a:pPr marL="742950" indent="-742950">
              <a:buAutoNum type="arabicPeriod"/>
            </a:pPr>
            <a:r>
              <a:rPr lang="fr-FR" sz="4400" dirty="0"/>
              <a:t>Construire sa propre machine</a:t>
            </a:r>
            <a:br>
              <a:rPr lang="fr-FR" sz="4400" dirty="0"/>
            </a:br>
            <a:r>
              <a:rPr lang="fr-FR" sz="2000" dirty="0"/>
              <a:t>(environ 3000€ une fois pour toutes – fortement déconseillé dans le cadre de cette formation)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5452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3C0AB-DAD9-4866-BC22-F31672ED9EB7}"/>
              </a:ext>
            </a:extLst>
          </p:cNvPr>
          <p:cNvSpPr/>
          <p:nvPr/>
        </p:nvSpPr>
        <p:spPr>
          <a:xfrm>
            <a:off x="2457856" y="1355564"/>
            <a:ext cx="727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https://gradient.paperspace.com/free-gpu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03D7A2-67D0-4EA4-9EDA-C0041077A7D2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072" y="2341327"/>
            <a:ext cx="4718803" cy="31666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0FE539-248A-4501-BD85-8602F231635B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4310" y="2301890"/>
            <a:ext cx="4653280" cy="3206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48C40-4D87-49B2-828B-7EA71B6C127B}"/>
              </a:ext>
            </a:extLst>
          </p:cNvPr>
          <p:cNvSpPr/>
          <p:nvPr/>
        </p:nvSpPr>
        <p:spPr>
          <a:xfrm>
            <a:off x="1955168" y="5852709"/>
            <a:ext cx="246061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STARTED NOW 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8D13B-72C0-4574-A1B5-569BEDDBF23C}"/>
              </a:ext>
            </a:extLst>
          </p:cNvPr>
          <p:cNvSpPr/>
          <p:nvPr/>
        </p:nvSpPr>
        <p:spPr>
          <a:xfrm>
            <a:off x="7647886" y="5852709"/>
            <a:ext cx="242951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DF575-F3DF-40C7-9C32-ADCAA04311B7}"/>
              </a:ext>
            </a:extLst>
          </p:cNvPr>
          <p:cNvSpPr/>
          <p:nvPr/>
        </p:nvSpPr>
        <p:spPr>
          <a:xfrm>
            <a:off x="419939" y="405149"/>
            <a:ext cx="666503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 compte sur le site Gradient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CF1ABCB-32CE-48BD-9BA7-A6EB0537CC3F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56" y="1407160"/>
            <a:ext cx="4451350" cy="25349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7490702-CF98-4085-BCAC-D658216AB2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50838" y="669223"/>
            <a:ext cx="3525085" cy="4319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7610F-845B-4F50-B7A0-F60C5011504E}"/>
              </a:ext>
            </a:extLst>
          </p:cNvPr>
          <p:cNvSpPr/>
          <p:nvPr/>
        </p:nvSpPr>
        <p:spPr>
          <a:xfrm>
            <a:off x="1235243" y="431718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inbox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(&amp; répertoire spam)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7DAC6-745B-49F7-BBC8-80B5FDB6BAF1}"/>
              </a:ext>
            </a:extLst>
          </p:cNvPr>
          <p:cNvSpPr/>
          <p:nvPr/>
        </p:nvSpPr>
        <p:spPr>
          <a:xfrm>
            <a:off x="7576759" y="5438992"/>
            <a:ext cx="247324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here to confirm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219A6-1D6F-4B16-A0A7-84F167321845}"/>
              </a:ext>
            </a:extLst>
          </p:cNvPr>
          <p:cNvSpPr/>
          <p:nvPr/>
        </p:nvSpPr>
        <p:spPr>
          <a:xfrm>
            <a:off x="351461" y="337603"/>
            <a:ext cx="9816342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Initialiser une machine virtuelle gratuite pour le cours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62157B-0EB0-499C-862A-EEAA30C60355}"/>
              </a:ext>
            </a:extLst>
          </p:cNvPr>
          <p:cNvSpPr/>
          <p:nvPr/>
        </p:nvSpPr>
        <p:spPr>
          <a:xfrm>
            <a:off x="2286463" y="1126775"/>
            <a:ext cx="761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https://www.paperspace.com/account/login</a:t>
            </a:r>
            <a:endParaRPr lang="fr-FR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1545-8455-44D8-97ED-660743ADCB5F}"/>
              </a:ext>
            </a:extLst>
          </p:cNvPr>
          <p:cNvSpPr/>
          <p:nvPr/>
        </p:nvSpPr>
        <p:spPr>
          <a:xfrm>
            <a:off x="877051" y="1936507"/>
            <a:ext cx="3379964" cy="671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de gauche : GRADIENT°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 NOTEBOOKS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D5472E-E816-44A2-A833-850E6F40DC69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442" y="2608422"/>
            <a:ext cx="2101182" cy="36022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FF3BD2-BA97-454E-9C8C-F3C3D5FAC1DF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804" y="2049169"/>
            <a:ext cx="4047480" cy="3726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7EB7E3-771E-46EF-9D2A-00852900EB71}"/>
              </a:ext>
            </a:extLst>
          </p:cNvPr>
          <p:cNvSpPr/>
          <p:nvPr/>
        </p:nvSpPr>
        <p:spPr>
          <a:xfrm>
            <a:off x="6347804" y="5888171"/>
            <a:ext cx="314945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Container  =&gt; fast.ai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DE2DB8-9B16-4F32-BCDD-72C1A8EEDB16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37" y="864885"/>
            <a:ext cx="10712519" cy="35306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F1D969-651B-4CF9-80DB-3D509DF7198E}"/>
              </a:ext>
            </a:extLst>
          </p:cNvPr>
          <p:cNvSpPr/>
          <p:nvPr/>
        </p:nvSpPr>
        <p:spPr>
          <a:xfrm>
            <a:off x="4318011" y="4685014"/>
            <a:ext cx="35559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Machine  =&gt; Free-P5000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B349DCA-E573-44C8-B423-F3B62A4BF3B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80" y="899077"/>
            <a:ext cx="2995930" cy="4653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E7E56-00E6-4657-96E8-4C9C0509A24F}"/>
              </a:ext>
            </a:extLst>
          </p:cNvPr>
          <p:cNvSpPr/>
          <p:nvPr/>
        </p:nvSpPr>
        <p:spPr>
          <a:xfrm>
            <a:off x="980270" y="5711708"/>
            <a:ext cx="251915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NOTEBOOK +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044389-A9FE-41BD-9729-102F92B568E1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1384752"/>
            <a:ext cx="6890886" cy="10645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490D59-EE04-40EA-9D1F-B21172FB183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3905151"/>
            <a:ext cx="6890886" cy="1052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D4E2C7-F244-43E3-9A91-02FA3723C746}"/>
              </a:ext>
            </a:extLst>
          </p:cNvPr>
          <p:cNvSpPr/>
          <p:nvPr/>
        </p:nvSpPr>
        <p:spPr>
          <a:xfrm>
            <a:off x="5533173" y="2613912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Status 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C90E1-12F2-4988-BECB-8576B9AF8FC0}"/>
              </a:ext>
            </a:extLst>
          </p:cNvPr>
          <p:cNvSpPr/>
          <p:nvPr/>
        </p:nvSpPr>
        <p:spPr>
          <a:xfrm>
            <a:off x="5962970" y="5177207"/>
            <a:ext cx="471962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CB3E91-CDA4-4192-82E1-FB1A28F262CE}"/>
              </a:ext>
            </a:extLst>
          </p:cNvPr>
          <p:cNvSpPr/>
          <p:nvPr/>
        </p:nvSpPr>
        <p:spPr>
          <a:xfrm>
            <a:off x="1368501" y="2716563"/>
            <a:ext cx="49688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le notebook : bouton « OPEN v2 (beta)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5CFFA-CC85-4CB0-9E46-B52BE9EDEA49}"/>
              </a:ext>
            </a:extLst>
          </p:cNvPr>
          <p:cNvSpPr/>
          <p:nvPr/>
        </p:nvSpPr>
        <p:spPr>
          <a:xfrm>
            <a:off x="1580878" y="6147611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New &gt; Terminal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BB8C5A-B490-4762-89AF-2E180ACB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12" y="395187"/>
            <a:ext cx="4629150" cy="2133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8953FF9-CFA5-438A-9ACF-B6895A4D93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878" y="3279891"/>
            <a:ext cx="9512968" cy="28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20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510</Words>
  <Application>Microsoft Office PowerPoint</Application>
  <PresentationFormat>Grand écran</PresentationFormat>
  <Paragraphs>93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PRUD'HON Laurent</cp:lastModifiedBy>
  <cp:revision>16</cp:revision>
  <dcterms:created xsi:type="dcterms:W3CDTF">2020-04-05T09:11:06Z</dcterms:created>
  <dcterms:modified xsi:type="dcterms:W3CDTF">2020-04-06T09:29:45Z</dcterms:modified>
</cp:coreProperties>
</file>