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CDABC-8349-4723-8A66-226940D71443}" v="1" dt="2020-05-02T21:06:14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6727" autoAdjust="0"/>
  </p:normalViewPr>
  <p:slideViewPr>
    <p:cSldViewPr snapToGrid="0">
      <p:cViewPr varScale="1">
        <p:scale>
          <a:sx n="127" d="100"/>
          <a:sy n="127" d="100"/>
        </p:scale>
        <p:origin x="4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D8EA1E5C-328A-41D4-9880-D8CDE4DD3348}"/>
    <pc:docChg chg="undo custSel addSld delSld modSld sldOrd">
      <pc:chgData name="Laurent Prud'hon" userId="196f0b5afced95ca" providerId="LiveId" clId="{D8EA1E5C-328A-41D4-9880-D8CDE4DD3348}" dt="2020-04-14T20:39:13.358" v="4804" actId="1076"/>
      <pc:docMkLst>
        <pc:docMk/>
      </pc:docMkLst>
      <pc:sldChg chg="addSp delSp modSp new">
        <pc:chgData name="Laurent Prud'hon" userId="196f0b5afced95ca" providerId="LiveId" clId="{D8EA1E5C-328A-41D4-9880-D8CDE4DD3348}" dt="2020-04-14T18:15:34.698" v="4778" actId="1036"/>
        <pc:sldMkLst>
          <pc:docMk/>
          <pc:sldMk cId="3510990267" sldId="256"/>
        </pc:sldMkLst>
        <pc:spChg chg="del">
          <ac:chgData name="Laurent Prud'hon" userId="196f0b5afced95ca" providerId="LiveId" clId="{D8EA1E5C-328A-41D4-9880-D8CDE4DD3348}" dt="2020-04-12T06:52:47.833" v="1" actId="478"/>
          <ac:spMkLst>
            <pc:docMk/>
            <pc:sldMk cId="3510990267" sldId="256"/>
            <ac:spMk id="2" creationId="{8438CDF4-AE69-42AE-9995-5E414ACB719A}"/>
          </ac:spMkLst>
        </pc:spChg>
        <pc:spChg chg="del">
          <ac:chgData name="Laurent Prud'hon" userId="196f0b5afced95ca" providerId="LiveId" clId="{D8EA1E5C-328A-41D4-9880-D8CDE4DD3348}" dt="2020-04-12T06:52:47.833" v="1" actId="478"/>
          <ac:spMkLst>
            <pc:docMk/>
            <pc:sldMk cId="3510990267" sldId="256"/>
            <ac:spMk id="3" creationId="{DB175721-5F47-4C81-980B-E01C5673FC55}"/>
          </ac:spMkLst>
        </pc:spChg>
        <pc:picChg chg="add mod">
          <ac:chgData name="Laurent Prud'hon" userId="196f0b5afced95ca" providerId="LiveId" clId="{D8EA1E5C-328A-41D4-9880-D8CDE4DD3348}" dt="2020-04-14T18:15:34.698" v="4778" actId="1036"/>
          <ac:picMkLst>
            <pc:docMk/>
            <pc:sldMk cId="3510990267" sldId="256"/>
            <ac:picMk id="5" creationId="{6795E6E3-2935-4CD6-923B-2673F4AC4E62}"/>
          </ac:picMkLst>
        </pc:picChg>
      </pc:sldChg>
      <pc:sldChg chg="addSp delSp modSp add ord">
        <pc:chgData name="Laurent Prud'hon" userId="196f0b5afced95ca" providerId="LiveId" clId="{D8EA1E5C-328A-41D4-9880-D8CDE4DD3348}" dt="2020-04-13T22:09:09.991" v="4776" actId="20577"/>
        <pc:sldMkLst>
          <pc:docMk/>
          <pc:sldMk cId="108915608" sldId="257"/>
        </pc:sldMkLst>
        <pc:spChg chg="add del">
          <ac:chgData name="Laurent Prud'hon" userId="196f0b5afced95ca" providerId="LiveId" clId="{D8EA1E5C-328A-41D4-9880-D8CDE4DD3348}" dt="2020-04-12T07:07:05.693" v="21"/>
          <ac:spMkLst>
            <pc:docMk/>
            <pc:sldMk cId="108915608" sldId="257"/>
            <ac:spMk id="2" creationId="{27BE0798-32C7-484E-99F4-A242BD1BD49E}"/>
          </ac:spMkLst>
        </pc:spChg>
        <pc:spChg chg="add mod">
          <ac:chgData name="Laurent Prud'hon" userId="196f0b5afced95ca" providerId="LiveId" clId="{D8EA1E5C-328A-41D4-9880-D8CDE4DD3348}" dt="2020-04-13T22:09:09.991" v="4776" actId="20577"/>
          <ac:spMkLst>
            <pc:docMk/>
            <pc:sldMk cId="108915608" sldId="257"/>
            <ac:spMk id="3" creationId="{D50A8002-5600-4399-B7B3-4EB2B2D9ADAF}"/>
          </ac:spMkLst>
        </pc:spChg>
        <pc:spChg chg="add mod">
          <ac:chgData name="Laurent Prud'hon" userId="196f0b5afced95ca" providerId="LiveId" clId="{D8EA1E5C-328A-41D4-9880-D8CDE4DD3348}" dt="2020-04-12T07:13:04.960" v="125" actId="20577"/>
          <ac:spMkLst>
            <pc:docMk/>
            <pc:sldMk cId="108915608" sldId="257"/>
            <ac:spMk id="4" creationId="{D0EEE492-217D-4BE7-9C09-96F4E94F9A91}"/>
          </ac:spMkLst>
        </pc:spChg>
        <pc:picChg chg="add del">
          <ac:chgData name="Laurent Prud'hon" userId="196f0b5afced95ca" providerId="LiveId" clId="{D8EA1E5C-328A-41D4-9880-D8CDE4DD3348}" dt="2020-04-12T07:07:05.693" v="21"/>
          <ac:picMkLst>
            <pc:docMk/>
            <pc:sldMk cId="108915608" sldId="257"/>
            <ac:picMk id="1026" creationId="{0D999280-C5D9-4EF7-BEBA-E85C2E5A64E0}"/>
          </ac:picMkLst>
        </pc:picChg>
      </pc:sldChg>
      <pc:sldChg chg="addSp delSp modSp add ord">
        <pc:chgData name="Laurent Prud'hon" userId="196f0b5afced95ca" providerId="LiveId" clId="{D8EA1E5C-328A-41D4-9880-D8CDE4DD3348}" dt="2020-04-13T20:58:58.561" v="1022" actId="1036"/>
        <pc:sldMkLst>
          <pc:docMk/>
          <pc:sldMk cId="2908388329" sldId="258"/>
        </pc:sldMkLst>
        <pc:spChg chg="add mod">
          <ac:chgData name="Laurent Prud'hon" userId="196f0b5afced95ca" providerId="LiveId" clId="{D8EA1E5C-328A-41D4-9880-D8CDE4DD3348}" dt="2020-04-12T07:14:06.089" v="183" actId="20577"/>
          <ac:spMkLst>
            <pc:docMk/>
            <pc:sldMk cId="2908388329" sldId="258"/>
            <ac:spMk id="2" creationId="{5EE94263-CC37-4772-BB6B-FE501E3ACD23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3" creationId="{B09CB868-7779-4128-979F-23ECC1792377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4" creationId="{B04B6FA4-E544-477D-B6FC-B372A2C22221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5" creationId="{96F9CF90-1A13-47B1-A47B-06421FB2AA62}"/>
          </ac:spMkLst>
        </pc:spChg>
        <pc:spChg chg="add del mod">
          <ac:chgData name="Laurent Prud'hon" userId="196f0b5afced95ca" providerId="LiveId" clId="{D8EA1E5C-328A-41D4-9880-D8CDE4DD3348}" dt="2020-04-13T20:47:10.548" v="589" actId="478"/>
          <ac:spMkLst>
            <pc:docMk/>
            <pc:sldMk cId="2908388329" sldId="258"/>
            <ac:spMk id="6" creationId="{57BF4E4B-E9BA-4D08-A80A-22DA2DD2173D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7" creationId="{59D83465-E87A-4A70-ADD2-451ECB819201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8" creationId="{9D883C12-284C-4469-9124-1C70101EDE30}"/>
          </ac:spMkLst>
        </pc:spChg>
        <pc:spChg chg="add del">
          <ac:chgData name="Laurent Prud'hon" userId="196f0b5afced95ca" providerId="LiveId" clId="{D8EA1E5C-328A-41D4-9880-D8CDE4DD3348}" dt="2020-04-13T20:47:04.876" v="587"/>
          <ac:spMkLst>
            <pc:docMk/>
            <pc:sldMk cId="2908388329" sldId="258"/>
            <ac:spMk id="9" creationId="{ADEB83F1-3493-4ABB-B234-80F41EE9B04F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0" creationId="{0666BB68-FEA1-4AC9-9D54-9512DE06012F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2" creationId="{CC1C0571-B27E-42B3-BCF6-DF39A4C43553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3" creationId="{A2284BEC-7D87-4FBB-8FEA-36CB761CBFE5}"/>
          </ac:spMkLst>
        </pc:spChg>
        <pc:picChg chg="add del mod">
          <ac:chgData name="Laurent Prud'hon" userId="196f0b5afced95ca" providerId="LiveId" clId="{D8EA1E5C-328A-41D4-9880-D8CDE4DD3348}" dt="2020-04-13T20:54:21.615" v="789" actId="478"/>
          <ac:picMkLst>
            <pc:docMk/>
            <pc:sldMk cId="2908388329" sldId="258"/>
            <ac:picMk id="11" creationId="{724A2C32-B5A6-40D5-8E36-04056FB6F173}"/>
          </ac:picMkLst>
        </pc:picChg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28987585" sldId="259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697362771" sldId="260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310005191" sldId="261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336936152" sldId="262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830430574" sldId="263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406199386" sldId="264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265695944" sldId="265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941788695" sldId="266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450754808" sldId="267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177747814" sldId="268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528938078" sldId="269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004402179" sldId="270"/>
        </pc:sldMkLst>
      </pc:sldChg>
      <pc:sldChg chg="add">
        <pc:chgData name="Laurent Prud'hon" userId="196f0b5afced95ca" providerId="LiveId" clId="{D8EA1E5C-328A-41D4-9880-D8CDE4DD3348}" dt="2020-04-12T06:54:54.233" v="16"/>
        <pc:sldMkLst>
          <pc:docMk/>
          <pc:sldMk cId="3258721596" sldId="298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314808524" sldId="299"/>
        </pc:sldMkLst>
      </pc:sldChg>
      <pc:sldChg chg="modSp add del">
        <pc:chgData name="Laurent Prud'hon" userId="196f0b5afced95ca" providerId="LiveId" clId="{D8EA1E5C-328A-41D4-9880-D8CDE4DD3348}" dt="2020-04-13T20:59:32.776" v="1023" actId="47"/>
        <pc:sldMkLst>
          <pc:docMk/>
          <pc:sldMk cId="2499777760" sldId="300"/>
        </pc:sldMkLst>
        <pc:spChg chg="mod">
          <ac:chgData name="Laurent Prud'hon" userId="196f0b5afced95ca" providerId="LiveId" clId="{D8EA1E5C-328A-41D4-9880-D8CDE4DD3348}" dt="2020-04-12T07:14:21.068" v="201" actId="20577"/>
          <ac:spMkLst>
            <pc:docMk/>
            <pc:sldMk cId="2499777760" sldId="300"/>
            <ac:spMk id="2" creationId="{5EE94263-CC37-4772-BB6B-FE501E3ACD23}"/>
          </ac:spMkLst>
        </pc:spChg>
      </pc:sldChg>
      <pc:sldChg chg="modSp add del">
        <pc:chgData name="Laurent Prud'hon" userId="196f0b5afced95ca" providerId="LiveId" clId="{D8EA1E5C-328A-41D4-9880-D8CDE4DD3348}" dt="2020-04-13T21:23:12.839" v="1514" actId="47"/>
        <pc:sldMkLst>
          <pc:docMk/>
          <pc:sldMk cId="4103195289" sldId="301"/>
        </pc:sldMkLst>
        <pc:spChg chg="mod">
          <ac:chgData name="Laurent Prud'hon" userId="196f0b5afced95ca" providerId="LiveId" clId="{D8EA1E5C-328A-41D4-9880-D8CDE4DD3348}" dt="2020-04-13T21:00:05.550" v="1027" actId="20577"/>
          <ac:spMkLst>
            <pc:docMk/>
            <pc:sldMk cId="4103195289" sldId="301"/>
            <ac:spMk id="2" creationId="{5EE94263-CC37-4772-BB6B-FE501E3ACD23}"/>
          </ac:spMkLst>
        </pc:spChg>
      </pc:sldChg>
      <pc:sldChg chg="modSp add">
        <pc:chgData name="Laurent Prud'hon" userId="196f0b5afced95ca" providerId="LiveId" clId="{D8EA1E5C-328A-41D4-9880-D8CDE4DD3348}" dt="2020-04-12T07:15:46.019" v="342" actId="20577"/>
        <pc:sldMkLst>
          <pc:docMk/>
          <pc:sldMk cId="3899938393" sldId="302"/>
        </pc:sldMkLst>
        <pc:spChg chg="mod">
          <ac:chgData name="Laurent Prud'hon" userId="196f0b5afced95ca" providerId="LiveId" clId="{D8EA1E5C-328A-41D4-9880-D8CDE4DD3348}" dt="2020-04-12T07:15:46.019" v="342" actId="20577"/>
          <ac:spMkLst>
            <pc:docMk/>
            <pc:sldMk cId="3899938393" sldId="302"/>
            <ac:spMk id="2" creationId="{5EE94263-CC37-4772-BB6B-FE501E3ACD23}"/>
          </ac:spMkLst>
        </pc:spChg>
      </pc:sldChg>
      <pc:sldChg chg="modSp add">
        <pc:chgData name="Laurent Prud'hon" userId="196f0b5afced95ca" providerId="LiveId" clId="{D8EA1E5C-328A-41D4-9880-D8CDE4DD3348}" dt="2020-04-12T07:16:02.067" v="356" actId="20577"/>
        <pc:sldMkLst>
          <pc:docMk/>
          <pc:sldMk cId="2203609195" sldId="303"/>
        </pc:sldMkLst>
        <pc:spChg chg="mod">
          <ac:chgData name="Laurent Prud'hon" userId="196f0b5afced95ca" providerId="LiveId" clId="{D8EA1E5C-328A-41D4-9880-D8CDE4DD3348}" dt="2020-04-12T07:16:02.067" v="356" actId="20577"/>
          <ac:spMkLst>
            <pc:docMk/>
            <pc:sldMk cId="2203609195" sldId="303"/>
            <ac:spMk id="2" creationId="{5EE94263-CC37-4772-BB6B-FE501E3ACD23}"/>
          </ac:spMkLst>
        </pc:spChg>
      </pc:sldChg>
      <pc:sldChg chg="addSp delSp modSp add">
        <pc:chgData name="Laurent Prud'hon" userId="196f0b5afced95ca" providerId="LiveId" clId="{D8EA1E5C-328A-41D4-9880-D8CDE4DD3348}" dt="2020-04-13T21:35:04.838" v="2140" actId="478"/>
        <pc:sldMkLst>
          <pc:docMk/>
          <pc:sldMk cId="23983392" sldId="304"/>
        </pc:sldMkLst>
        <pc:spChg chg="add mod">
          <ac:chgData name="Laurent Prud'hon" userId="196f0b5afced95ca" providerId="LiveId" clId="{D8EA1E5C-328A-41D4-9880-D8CDE4DD3348}" dt="2020-04-13T20:58:08.650" v="1002" actId="14100"/>
          <ac:spMkLst>
            <pc:docMk/>
            <pc:sldMk cId="23983392" sldId="304"/>
            <ac:spMk id="6" creationId="{FF292301-9E0C-4CB6-8498-EAB88EB9AD3C}"/>
          </ac:spMkLst>
        </pc:spChg>
        <pc:spChg chg="mod">
          <ac:chgData name="Laurent Prud'hon" userId="196f0b5afced95ca" providerId="LiveId" clId="{D8EA1E5C-328A-41D4-9880-D8CDE4DD3348}" dt="2020-04-13T20:57:31.627" v="995" actId="20577"/>
          <ac:spMkLst>
            <pc:docMk/>
            <pc:sldMk cId="23983392" sldId="304"/>
            <ac:spMk id="7" creationId="{59D83465-E87A-4A70-ADD2-451ECB819201}"/>
          </ac:spMkLst>
        </pc:spChg>
        <pc:spChg chg="del">
          <ac:chgData name="Laurent Prud'hon" userId="196f0b5afced95ca" providerId="LiveId" clId="{D8EA1E5C-328A-41D4-9880-D8CDE4DD3348}" dt="2020-04-13T20:49:29.416" v="599" actId="478"/>
          <ac:spMkLst>
            <pc:docMk/>
            <pc:sldMk cId="23983392" sldId="304"/>
            <ac:spMk id="8" creationId="{9D883C12-284C-4469-9124-1C70101EDE30}"/>
          </ac:spMkLst>
        </pc:spChg>
        <pc:spChg chg="add mod">
          <ac:chgData name="Laurent Prud'hon" userId="196f0b5afced95ca" providerId="LiveId" clId="{D8EA1E5C-328A-41D4-9880-D8CDE4DD3348}" dt="2020-04-13T20:58:07.665" v="1000" actId="1076"/>
          <ac:spMkLst>
            <pc:docMk/>
            <pc:sldMk cId="23983392" sldId="304"/>
            <ac:spMk id="9" creationId="{C508BC95-94DF-4373-B00B-16207C96E637}"/>
          </ac:spMkLst>
        </pc:spChg>
        <pc:spChg chg="add mod">
          <ac:chgData name="Laurent Prud'hon" userId="196f0b5afced95ca" providerId="LiveId" clId="{D8EA1E5C-328A-41D4-9880-D8CDE4DD3348}" dt="2020-04-13T20:58:40.487" v="1004" actId="1035"/>
          <ac:spMkLst>
            <pc:docMk/>
            <pc:sldMk cId="23983392" sldId="304"/>
            <ac:spMk id="12" creationId="{932AE16B-7356-4C0A-B4D4-BCFBB62BCAA0}"/>
          </ac:spMkLst>
        </pc:spChg>
        <pc:spChg chg="add">
          <ac:chgData name="Laurent Prud'hon" userId="196f0b5afced95ca" providerId="LiveId" clId="{D8EA1E5C-328A-41D4-9880-D8CDE4DD3348}" dt="2020-04-13T20:53:22.086" v="742" actId="11529"/>
          <ac:spMkLst>
            <pc:docMk/>
            <pc:sldMk cId="23983392" sldId="304"/>
            <ac:spMk id="13" creationId="{AF88907F-76DE-4001-AACF-7553F384AE5D}"/>
          </ac:spMkLst>
        </pc:spChg>
        <pc:spChg chg="add mod">
          <ac:chgData name="Laurent Prud'hon" userId="196f0b5afced95ca" providerId="LiveId" clId="{D8EA1E5C-328A-41D4-9880-D8CDE4DD3348}" dt="2020-04-13T20:54:07.247" v="788" actId="207"/>
          <ac:spMkLst>
            <pc:docMk/>
            <pc:sldMk cId="23983392" sldId="304"/>
            <ac:spMk id="14" creationId="{A4791101-267B-4C88-ADE0-EE1B6D4E88C8}"/>
          </ac:spMkLst>
        </pc:spChg>
        <pc:spChg chg="add mod">
          <ac:chgData name="Laurent Prud'hon" userId="196f0b5afced95ca" providerId="LiveId" clId="{D8EA1E5C-328A-41D4-9880-D8CDE4DD3348}" dt="2020-04-13T20:56:07.482" v="863" actId="1076"/>
          <ac:spMkLst>
            <pc:docMk/>
            <pc:sldMk cId="23983392" sldId="304"/>
            <ac:spMk id="15" creationId="{99A8A845-1463-47B7-9A6D-352EFA13BF50}"/>
          </ac:spMkLst>
        </pc:spChg>
        <pc:spChg chg="add mod">
          <ac:chgData name="Laurent Prud'hon" userId="196f0b5afced95ca" providerId="LiveId" clId="{D8EA1E5C-328A-41D4-9880-D8CDE4DD3348}" dt="2020-04-13T20:57:13.323" v="982" actId="1076"/>
          <ac:spMkLst>
            <pc:docMk/>
            <pc:sldMk cId="23983392" sldId="304"/>
            <ac:spMk id="16" creationId="{A1CA21D1-D2C4-4FE4-AC5C-83D4C20FEBF1}"/>
          </ac:spMkLst>
        </pc:spChg>
        <pc:spChg chg="add del mod">
          <ac:chgData name="Laurent Prud'hon" userId="196f0b5afced95ca" providerId="LiveId" clId="{D8EA1E5C-328A-41D4-9880-D8CDE4DD3348}" dt="2020-04-13T21:35:04.838" v="2140" actId="478"/>
          <ac:spMkLst>
            <pc:docMk/>
            <pc:sldMk cId="23983392" sldId="304"/>
            <ac:spMk id="17" creationId="{886AA676-EDED-4F0E-9DDC-6D0DD69649AC}"/>
          </ac:spMkLst>
        </pc:spChg>
        <pc:picChg chg="mod">
          <ac:chgData name="Laurent Prud'hon" userId="196f0b5afced95ca" providerId="LiveId" clId="{D8EA1E5C-328A-41D4-9880-D8CDE4DD3348}" dt="2020-04-13T21:01:53.176" v="1091" actId="14100"/>
          <ac:picMkLst>
            <pc:docMk/>
            <pc:sldMk cId="23983392" sldId="304"/>
            <ac:picMk id="11" creationId="{724A2C32-B5A6-40D5-8E36-04056FB6F173}"/>
          </ac:picMkLst>
        </pc:picChg>
      </pc:sldChg>
      <pc:sldChg chg="addSp delSp modSp add">
        <pc:chgData name="Laurent Prud'hon" userId="196f0b5afced95ca" providerId="LiveId" clId="{D8EA1E5C-328A-41D4-9880-D8CDE4DD3348}" dt="2020-04-13T21:30:16.062" v="1973" actId="1076"/>
        <pc:sldMkLst>
          <pc:docMk/>
          <pc:sldMk cId="324968823" sldId="305"/>
        </pc:sldMkLst>
        <pc:spChg chg="mod">
          <ac:chgData name="Laurent Prud'hon" userId="196f0b5afced95ca" providerId="LiveId" clId="{D8EA1E5C-328A-41D4-9880-D8CDE4DD3348}" dt="2020-04-13T21:00:13.221" v="1028"/>
          <ac:spMkLst>
            <pc:docMk/>
            <pc:sldMk cId="324968823" sldId="305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01:03.443" v="1034" actId="478"/>
          <ac:spMkLst>
            <pc:docMk/>
            <pc:sldMk cId="324968823" sldId="305"/>
            <ac:spMk id="6" creationId="{FF292301-9E0C-4CB6-8498-EAB88EB9AD3C}"/>
          </ac:spMkLst>
        </pc:spChg>
        <pc:spChg chg="mod">
          <ac:chgData name="Laurent Prud'hon" userId="196f0b5afced95ca" providerId="LiveId" clId="{D8EA1E5C-328A-41D4-9880-D8CDE4DD3348}" dt="2020-04-13T21:01:35.738" v="1089" actId="20577"/>
          <ac:spMkLst>
            <pc:docMk/>
            <pc:sldMk cId="324968823" sldId="305"/>
            <ac:spMk id="7" creationId="{59D83465-E87A-4A70-ADD2-451ECB819201}"/>
          </ac:spMkLst>
        </pc:spChg>
        <pc:spChg chg="add del">
          <ac:chgData name="Laurent Prud'hon" userId="196f0b5afced95ca" providerId="LiveId" clId="{D8EA1E5C-328A-41D4-9880-D8CDE4DD3348}" dt="2020-04-13T21:02:46.461" v="1093" actId="478"/>
          <ac:spMkLst>
            <pc:docMk/>
            <pc:sldMk cId="324968823" sldId="305"/>
            <ac:spMk id="8" creationId="{92C7B66A-9A65-4435-BBD8-AD2C0B98540B}"/>
          </ac:spMkLst>
        </pc:spChg>
        <pc:spChg chg="del">
          <ac:chgData name="Laurent Prud'hon" userId="196f0b5afced95ca" providerId="LiveId" clId="{D8EA1E5C-328A-41D4-9880-D8CDE4DD3348}" dt="2020-04-13T21:01:01.452" v="1033" actId="478"/>
          <ac:spMkLst>
            <pc:docMk/>
            <pc:sldMk cId="324968823" sldId="305"/>
            <ac:spMk id="9" creationId="{C508BC95-94DF-4373-B00B-16207C96E637}"/>
          </ac:spMkLst>
        </pc:spChg>
        <pc:spChg chg="mod">
          <ac:chgData name="Laurent Prud'hon" userId="196f0b5afced95ca" providerId="LiveId" clId="{D8EA1E5C-328A-41D4-9880-D8CDE4DD3348}" dt="2020-04-13T21:21:02.155" v="1497" actId="20577"/>
          <ac:spMkLst>
            <pc:docMk/>
            <pc:sldMk cId="324968823" sldId="305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00:51.110" v="1030" actId="478"/>
          <ac:spMkLst>
            <pc:docMk/>
            <pc:sldMk cId="324968823" sldId="305"/>
            <ac:spMk id="13" creationId="{AF88907F-76DE-4001-AACF-7553F384AE5D}"/>
          </ac:spMkLst>
        </pc:spChg>
        <pc:spChg chg="del mod">
          <ac:chgData name="Laurent Prud'hon" userId="196f0b5afced95ca" providerId="LiveId" clId="{D8EA1E5C-328A-41D4-9880-D8CDE4DD3348}" dt="2020-04-13T21:00:55.088" v="1032" actId="478"/>
          <ac:spMkLst>
            <pc:docMk/>
            <pc:sldMk cId="324968823" sldId="305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04:11.680" v="1101" actId="478"/>
          <ac:spMkLst>
            <pc:docMk/>
            <pc:sldMk cId="324968823" sldId="305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04:11.680" v="1101" actId="478"/>
          <ac:spMkLst>
            <pc:docMk/>
            <pc:sldMk cId="324968823" sldId="305"/>
            <ac:spMk id="16" creationId="{A1CA21D1-D2C4-4FE4-AC5C-83D4C20FEBF1}"/>
          </ac:spMkLst>
        </pc:spChg>
        <pc:spChg chg="add del">
          <ac:chgData name="Laurent Prud'hon" userId="196f0b5afced95ca" providerId="LiveId" clId="{D8EA1E5C-328A-41D4-9880-D8CDE4DD3348}" dt="2020-04-13T21:03:20.979" v="1095" actId="478"/>
          <ac:spMkLst>
            <pc:docMk/>
            <pc:sldMk cId="324968823" sldId="305"/>
            <ac:spMk id="17" creationId="{7880EE6D-5398-44CF-83AE-F43C31486BC0}"/>
          </ac:spMkLst>
        </pc:spChg>
        <pc:spChg chg="add mod">
          <ac:chgData name="Laurent Prud'hon" userId="196f0b5afced95ca" providerId="LiveId" clId="{D8EA1E5C-328A-41D4-9880-D8CDE4DD3348}" dt="2020-04-13T21:04:02.351" v="1100" actId="692"/>
          <ac:spMkLst>
            <pc:docMk/>
            <pc:sldMk cId="324968823" sldId="305"/>
            <ac:spMk id="18" creationId="{A1E7434D-74CB-49E8-B85A-28540C99CA1C}"/>
          </ac:spMkLst>
        </pc:spChg>
        <pc:spChg chg="add mod">
          <ac:chgData name="Laurent Prud'hon" userId="196f0b5afced95ca" providerId="LiveId" clId="{D8EA1E5C-328A-41D4-9880-D8CDE4DD3348}" dt="2020-04-13T21:04:54.811" v="1127" actId="13822"/>
          <ac:spMkLst>
            <pc:docMk/>
            <pc:sldMk cId="324968823" sldId="305"/>
            <ac:spMk id="19" creationId="{2E4711C7-4ADF-4FC6-A22E-06BC68A6E6AD}"/>
          </ac:spMkLst>
        </pc:spChg>
        <pc:spChg chg="add mod">
          <ac:chgData name="Laurent Prud'hon" userId="196f0b5afced95ca" providerId="LiveId" clId="{D8EA1E5C-328A-41D4-9880-D8CDE4DD3348}" dt="2020-04-13T21:05:09.400" v="1129" actId="1076"/>
          <ac:spMkLst>
            <pc:docMk/>
            <pc:sldMk cId="324968823" sldId="305"/>
            <ac:spMk id="20" creationId="{AFC62553-CFD5-47C7-8E90-5DFA9291D6C5}"/>
          </ac:spMkLst>
        </pc:spChg>
        <pc:spChg chg="add mod">
          <ac:chgData name="Laurent Prud'hon" userId="196f0b5afced95ca" providerId="LiveId" clId="{D8EA1E5C-328A-41D4-9880-D8CDE4DD3348}" dt="2020-04-13T21:05:18.018" v="1131" actId="1076"/>
          <ac:spMkLst>
            <pc:docMk/>
            <pc:sldMk cId="324968823" sldId="305"/>
            <ac:spMk id="21" creationId="{E845F75A-5392-47E5-99DF-DFDE34C5D341}"/>
          </ac:spMkLst>
        </pc:spChg>
        <pc:spChg chg="add mod">
          <ac:chgData name="Laurent Prud'hon" userId="196f0b5afced95ca" providerId="LiveId" clId="{D8EA1E5C-328A-41D4-9880-D8CDE4DD3348}" dt="2020-04-13T21:05:18.018" v="1131" actId="1076"/>
          <ac:spMkLst>
            <pc:docMk/>
            <pc:sldMk cId="324968823" sldId="305"/>
            <ac:spMk id="22" creationId="{A9B18E42-51B3-4E4F-94D1-C0DF77BDA130}"/>
          </ac:spMkLst>
        </pc:spChg>
        <pc:spChg chg="add mod">
          <ac:chgData name="Laurent Prud'hon" userId="196f0b5afced95ca" providerId="LiveId" clId="{D8EA1E5C-328A-41D4-9880-D8CDE4DD3348}" dt="2020-04-13T21:05:27.903" v="1133" actId="1076"/>
          <ac:spMkLst>
            <pc:docMk/>
            <pc:sldMk cId="324968823" sldId="305"/>
            <ac:spMk id="23" creationId="{397BE202-F844-48A8-AAE8-82CBC6F9CDB4}"/>
          </ac:spMkLst>
        </pc:spChg>
        <pc:spChg chg="add mod">
          <ac:chgData name="Laurent Prud'hon" userId="196f0b5afced95ca" providerId="LiveId" clId="{D8EA1E5C-328A-41D4-9880-D8CDE4DD3348}" dt="2020-04-13T21:05:27.903" v="1133" actId="1076"/>
          <ac:spMkLst>
            <pc:docMk/>
            <pc:sldMk cId="324968823" sldId="305"/>
            <ac:spMk id="24" creationId="{64271C7E-E8C7-4040-B5D0-E5BEDE5690F1}"/>
          </ac:spMkLst>
        </pc:spChg>
        <pc:spChg chg="add mod">
          <ac:chgData name="Laurent Prud'hon" userId="196f0b5afced95ca" providerId="LiveId" clId="{D8EA1E5C-328A-41D4-9880-D8CDE4DD3348}" dt="2020-04-13T21:06:24.111" v="1149" actId="1076"/>
          <ac:spMkLst>
            <pc:docMk/>
            <pc:sldMk cId="324968823" sldId="305"/>
            <ac:spMk id="25" creationId="{C8610DDE-C128-48B5-A6B8-3330C4112D04}"/>
          </ac:spMkLst>
        </pc:spChg>
        <pc:spChg chg="add del mod">
          <ac:chgData name="Laurent Prud'hon" userId="196f0b5afced95ca" providerId="LiveId" clId="{D8EA1E5C-328A-41D4-9880-D8CDE4DD3348}" dt="2020-04-13T21:06:47.310" v="1152" actId="478"/>
          <ac:spMkLst>
            <pc:docMk/>
            <pc:sldMk cId="324968823" sldId="305"/>
            <ac:spMk id="26" creationId="{D8B81EE5-A9AB-49A0-AC42-15BCC7B413DA}"/>
          </ac:spMkLst>
        </pc:spChg>
        <pc:spChg chg="add mod">
          <ac:chgData name="Laurent Prud'hon" userId="196f0b5afced95ca" providerId="LiveId" clId="{D8EA1E5C-328A-41D4-9880-D8CDE4DD3348}" dt="2020-04-13T21:21:09.664" v="1501" actId="20577"/>
          <ac:spMkLst>
            <pc:docMk/>
            <pc:sldMk cId="324968823" sldId="305"/>
            <ac:spMk id="27" creationId="{07CE26F6-7E17-4BB9-B401-CB36ED3CDFC5}"/>
          </ac:spMkLst>
        </pc:spChg>
        <pc:spChg chg="add del">
          <ac:chgData name="Laurent Prud'hon" userId="196f0b5afced95ca" providerId="LiveId" clId="{D8EA1E5C-328A-41D4-9880-D8CDE4DD3348}" dt="2020-04-13T21:10:17.106" v="1216" actId="478"/>
          <ac:spMkLst>
            <pc:docMk/>
            <pc:sldMk cId="324968823" sldId="305"/>
            <ac:spMk id="28" creationId="{7C2CF3E2-8006-4C4D-A84E-E95FCE435F96}"/>
          </ac:spMkLst>
        </pc:spChg>
        <pc:spChg chg="add del mod">
          <ac:chgData name="Laurent Prud'hon" userId="196f0b5afced95ca" providerId="LiveId" clId="{D8EA1E5C-328A-41D4-9880-D8CDE4DD3348}" dt="2020-04-13T21:09:06.939" v="1202" actId="478"/>
          <ac:spMkLst>
            <pc:docMk/>
            <pc:sldMk cId="324968823" sldId="305"/>
            <ac:spMk id="29" creationId="{F1191BB7-50A9-46FC-BB19-670F7EABB6D4}"/>
          </ac:spMkLst>
        </pc:spChg>
        <pc:spChg chg="add mod">
          <ac:chgData name="Laurent Prud'hon" userId="196f0b5afced95ca" providerId="LiveId" clId="{D8EA1E5C-328A-41D4-9880-D8CDE4DD3348}" dt="2020-04-13T21:22:58.229" v="1510" actId="20577"/>
          <ac:spMkLst>
            <pc:docMk/>
            <pc:sldMk cId="324968823" sldId="305"/>
            <ac:spMk id="30" creationId="{B3511012-B389-448B-8F5A-68477E37AE65}"/>
          </ac:spMkLst>
        </pc:spChg>
        <pc:spChg chg="add del">
          <ac:chgData name="Laurent Prud'hon" userId="196f0b5afced95ca" providerId="LiveId" clId="{D8EA1E5C-328A-41D4-9880-D8CDE4DD3348}" dt="2020-04-13T21:09:48.817" v="1210" actId="478"/>
          <ac:spMkLst>
            <pc:docMk/>
            <pc:sldMk cId="324968823" sldId="305"/>
            <ac:spMk id="31" creationId="{BC3B0936-C8B3-4EAD-BB68-5F549B66FD38}"/>
          </ac:spMkLst>
        </pc:spChg>
        <pc:spChg chg="add mod">
          <ac:chgData name="Laurent Prud'hon" userId="196f0b5afced95ca" providerId="LiveId" clId="{D8EA1E5C-328A-41D4-9880-D8CDE4DD3348}" dt="2020-04-13T21:20:58.298" v="1494" actId="20577"/>
          <ac:spMkLst>
            <pc:docMk/>
            <pc:sldMk cId="324968823" sldId="305"/>
            <ac:spMk id="32" creationId="{05328413-E8CC-41E4-A23B-7238BE59FBAD}"/>
          </ac:spMkLst>
        </pc:spChg>
        <pc:spChg chg="add mod">
          <ac:chgData name="Laurent Prud'hon" userId="196f0b5afced95ca" providerId="LiveId" clId="{D8EA1E5C-328A-41D4-9880-D8CDE4DD3348}" dt="2020-04-13T21:21:05.191" v="1498" actId="20577"/>
          <ac:spMkLst>
            <pc:docMk/>
            <pc:sldMk cId="324968823" sldId="305"/>
            <ac:spMk id="33" creationId="{BEDF9972-78AB-4EA8-A731-E1FF40525EBC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34" creationId="{B8D3C479-3557-47D6-86DD-89F1CA1DC8C3}"/>
          </ac:spMkLst>
        </pc:spChg>
        <pc:spChg chg="add mod">
          <ac:chgData name="Laurent Prud'hon" userId="196f0b5afced95ca" providerId="LiveId" clId="{D8EA1E5C-328A-41D4-9880-D8CDE4DD3348}" dt="2020-04-13T21:21:29.751" v="1508" actId="6549"/>
          <ac:spMkLst>
            <pc:docMk/>
            <pc:sldMk cId="324968823" sldId="305"/>
            <ac:spMk id="35" creationId="{0D0E5DBF-0B1F-4520-AADB-5DBDC4525BFA}"/>
          </ac:spMkLst>
        </pc:spChg>
        <pc:spChg chg="add del mod">
          <ac:chgData name="Laurent Prud'hon" userId="196f0b5afced95ca" providerId="LiveId" clId="{D8EA1E5C-328A-41D4-9880-D8CDE4DD3348}" dt="2020-04-13T21:13:50.316" v="1323" actId="478"/>
          <ac:spMkLst>
            <pc:docMk/>
            <pc:sldMk cId="324968823" sldId="305"/>
            <ac:spMk id="36" creationId="{AA4EAA30-1666-4FD5-973E-170AB7B5ECF7}"/>
          </ac:spMkLst>
        </pc:spChg>
        <pc:spChg chg="add del">
          <ac:chgData name="Laurent Prud'hon" userId="196f0b5afced95ca" providerId="LiveId" clId="{D8EA1E5C-328A-41D4-9880-D8CDE4DD3348}" dt="2020-04-13T21:14:09.101" v="1325" actId="478"/>
          <ac:spMkLst>
            <pc:docMk/>
            <pc:sldMk cId="324968823" sldId="305"/>
            <ac:spMk id="37" creationId="{F9ADFBF9-2B63-45EA-B8CD-66D356F515BE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40" creationId="{757B04A2-EDCA-4629-9CA9-0AB26E8BB79F}"/>
          </ac:spMkLst>
        </pc:spChg>
        <pc:spChg chg="add mod">
          <ac:chgData name="Laurent Prud'hon" userId="196f0b5afced95ca" providerId="LiveId" clId="{D8EA1E5C-328A-41D4-9880-D8CDE4DD3348}" dt="2020-04-13T21:30:16.062" v="1973" actId="1076"/>
          <ac:spMkLst>
            <pc:docMk/>
            <pc:sldMk cId="324968823" sldId="305"/>
            <ac:spMk id="41" creationId="{57207459-C4B9-496F-B838-69E2CABF7A2F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42" creationId="{E4019480-EBA7-4EFF-BB6C-4AE1DB1789FA}"/>
          </ac:spMkLst>
        </pc:spChg>
        <pc:picChg chg="del">
          <ac:chgData name="Laurent Prud'hon" userId="196f0b5afced95ca" providerId="LiveId" clId="{D8EA1E5C-328A-41D4-9880-D8CDE4DD3348}" dt="2020-04-13T21:00:45.502" v="1029" actId="478"/>
          <ac:picMkLst>
            <pc:docMk/>
            <pc:sldMk cId="324968823" sldId="305"/>
            <ac:picMk id="11" creationId="{724A2C32-B5A6-40D5-8E36-04056FB6F173}"/>
          </ac:picMkLst>
        </pc:picChg>
        <pc:cxnChg chg="add del mod">
          <ac:chgData name="Laurent Prud'hon" userId="196f0b5afced95ca" providerId="LiveId" clId="{D8EA1E5C-328A-41D4-9880-D8CDE4DD3348}" dt="2020-04-13T21:14:25.159" v="1327" actId="478"/>
          <ac:cxnSpMkLst>
            <pc:docMk/>
            <pc:sldMk cId="324968823" sldId="305"/>
            <ac:cxnSpMk id="39" creationId="{E225A4AA-5306-4B1B-953C-80FED71DEB83}"/>
          </ac:cxnSpMkLst>
        </pc:cxnChg>
      </pc:sldChg>
      <pc:sldChg chg="addSp delSp modSp add">
        <pc:chgData name="Laurent Prud'hon" userId="196f0b5afced95ca" providerId="LiveId" clId="{D8EA1E5C-328A-41D4-9880-D8CDE4DD3348}" dt="2020-04-13T21:35:22.342" v="2151" actId="20577"/>
        <pc:sldMkLst>
          <pc:docMk/>
          <pc:sldMk cId="2597753095" sldId="306"/>
        </pc:sldMkLst>
        <pc:spChg chg="mod">
          <ac:chgData name="Laurent Prud'hon" userId="196f0b5afced95ca" providerId="LiveId" clId="{D8EA1E5C-328A-41D4-9880-D8CDE4DD3348}" dt="2020-04-13T21:35:22.342" v="2151" actId="20577"/>
          <ac:spMkLst>
            <pc:docMk/>
            <pc:sldMk cId="2597753095" sldId="306"/>
            <ac:spMk id="2" creationId="{5EE94263-CC37-4772-BB6B-FE501E3ACD23}"/>
          </ac:spMkLst>
        </pc:spChg>
        <pc:spChg chg="mod">
          <ac:chgData name="Laurent Prud'hon" userId="196f0b5afced95ca" providerId="LiveId" clId="{D8EA1E5C-328A-41D4-9880-D8CDE4DD3348}" dt="2020-04-13T21:25:31.351" v="1666" actId="20577"/>
          <ac:spMkLst>
            <pc:docMk/>
            <pc:sldMk cId="2597753095" sldId="306"/>
            <ac:spMk id="3" creationId="{B09CB868-7779-4128-979F-23ECC1792377}"/>
          </ac:spMkLst>
        </pc:spChg>
        <pc:spChg chg="mod">
          <ac:chgData name="Laurent Prud'hon" userId="196f0b5afced95ca" providerId="LiveId" clId="{D8EA1E5C-328A-41D4-9880-D8CDE4DD3348}" dt="2020-04-13T21:27:53.674" v="1811" actId="20577"/>
          <ac:spMkLst>
            <pc:docMk/>
            <pc:sldMk cId="2597753095" sldId="306"/>
            <ac:spMk id="4" creationId="{B04B6FA4-E544-477D-B6FC-B372A2C22221}"/>
          </ac:spMkLst>
        </pc:spChg>
        <pc:spChg chg="mod">
          <ac:chgData name="Laurent Prud'hon" userId="196f0b5afced95ca" providerId="LiveId" clId="{D8EA1E5C-328A-41D4-9880-D8CDE4DD3348}" dt="2020-04-13T21:24:41.923" v="1630" actId="1076"/>
          <ac:spMkLst>
            <pc:docMk/>
            <pc:sldMk cId="2597753095" sldId="306"/>
            <ac:spMk id="5" creationId="{96F9CF90-1A13-47B1-A47B-06421FB2AA62}"/>
          </ac:spMkLst>
        </pc:spChg>
        <pc:spChg chg="add mod">
          <ac:chgData name="Laurent Prud'hon" userId="196f0b5afced95ca" providerId="LiveId" clId="{D8EA1E5C-328A-41D4-9880-D8CDE4DD3348}" dt="2020-04-13T21:31:43.046" v="2051" actId="1076"/>
          <ac:spMkLst>
            <pc:docMk/>
            <pc:sldMk cId="2597753095" sldId="306"/>
            <ac:spMk id="6" creationId="{9644CE97-DC33-42EA-85A7-C1494A291C08}"/>
          </ac:spMkLst>
        </pc:spChg>
        <pc:spChg chg="mod">
          <ac:chgData name="Laurent Prud'hon" userId="196f0b5afced95ca" providerId="LiveId" clId="{D8EA1E5C-328A-41D4-9880-D8CDE4DD3348}" dt="2020-04-13T21:28:19.684" v="1838" actId="20577"/>
          <ac:spMkLst>
            <pc:docMk/>
            <pc:sldMk cId="2597753095" sldId="306"/>
            <ac:spMk id="7" creationId="{59D83465-E87A-4A70-ADD2-451ECB819201}"/>
          </ac:spMkLst>
        </pc:spChg>
        <pc:spChg chg="del mod">
          <ac:chgData name="Laurent Prud'hon" userId="196f0b5afced95ca" providerId="LiveId" clId="{D8EA1E5C-328A-41D4-9880-D8CDE4DD3348}" dt="2020-04-13T21:24:51.724" v="1636"/>
          <ac:spMkLst>
            <pc:docMk/>
            <pc:sldMk cId="2597753095" sldId="306"/>
            <ac:spMk id="10" creationId="{0666BB68-FEA1-4AC9-9D54-9512DE06012F}"/>
          </ac:spMkLst>
        </pc:spChg>
        <pc:spChg chg="mod">
          <ac:chgData name="Laurent Prud'hon" userId="196f0b5afced95ca" providerId="LiveId" clId="{D8EA1E5C-328A-41D4-9880-D8CDE4DD3348}" dt="2020-04-13T21:27:24.289" v="1771" actId="20577"/>
          <ac:spMkLst>
            <pc:docMk/>
            <pc:sldMk cId="2597753095" sldId="306"/>
            <ac:spMk id="12" creationId="{932AE16B-7356-4C0A-B4D4-BCFBB62BCAA0}"/>
          </ac:spMkLst>
        </pc:spChg>
        <pc:spChg chg="mod">
          <ac:chgData name="Laurent Prud'hon" userId="196f0b5afced95ca" providerId="LiveId" clId="{D8EA1E5C-328A-41D4-9880-D8CDE4DD3348}" dt="2020-04-13T21:26:56.079" v="1737" actId="1076"/>
          <ac:spMkLst>
            <pc:docMk/>
            <pc:sldMk cId="2597753095" sldId="306"/>
            <ac:spMk id="25" creationId="{C8610DDE-C128-48B5-A6B8-3330C4112D04}"/>
          </ac:spMkLst>
        </pc:spChg>
        <pc:spChg chg="add mod">
          <ac:chgData name="Laurent Prud'hon" userId="196f0b5afced95ca" providerId="LiveId" clId="{D8EA1E5C-328A-41D4-9880-D8CDE4DD3348}" dt="2020-04-13T21:25:08.683" v="1640" actId="1076"/>
          <ac:spMkLst>
            <pc:docMk/>
            <pc:sldMk cId="2597753095" sldId="306"/>
            <ac:spMk id="26" creationId="{23844FF5-1433-47AB-ADBD-608DD54F42CD}"/>
          </ac:spMkLst>
        </pc:spChg>
        <pc:spChg chg="mod">
          <ac:chgData name="Laurent Prud'hon" userId="196f0b5afced95ca" providerId="LiveId" clId="{D8EA1E5C-328A-41D4-9880-D8CDE4DD3348}" dt="2020-04-13T21:28:00.996" v="1824" actId="20577"/>
          <ac:spMkLst>
            <pc:docMk/>
            <pc:sldMk cId="2597753095" sldId="306"/>
            <ac:spMk id="27" creationId="{07CE26F6-7E17-4BB9-B401-CB36ED3CDFC5}"/>
          </ac:spMkLst>
        </pc:spChg>
        <pc:spChg chg="add del">
          <ac:chgData name="Laurent Prud'hon" userId="196f0b5afced95ca" providerId="LiveId" clId="{D8EA1E5C-328A-41D4-9880-D8CDE4DD3348}" dt="2020-04-13T21:26:28.065" v="1716" actId="478"/>
          <ac:spMkLst>
            <pc:docMk/>
            <pc:sldMk cId="2597753095" sldId="306"/>
            <ac:spMk id="30" creationId="{B3511012-B389-448B-8F5A-68477E37AE65}"/>
          </ac:spMkLst>
        </pc:spChg>
        <pc:spChg chg="add del">
          <ac:chgData name="Laurent Prud'hon" userId="196f0b5afced95ca" providerId="LiveId" clId="{D8EA1E5C-328A-41D4-9880-D8CDE4DD3348}" dt="2020-04-13T21:26:27.635" v="1715" actId="478"/>
          <ac:spMkLst>
            <pc:docMk/>
            <pc:sldMk cId="2597753095" sldId="306"/>
            <ac:spMk id="32" creationId="{05328413-E8CC-41E4-A23B-7238BE59FBAD}"/>
          </ac:spMkLst>
        </pc:spChg>
        <pc:spChg chg="add del">
          <ac:chgData name="Laurent Prud'hon" userId="196f0b5afced95ca" providerId="LiveId" clId="{D8EA1E5C-328A-41D4-9880-D8CDE4DD3348}" dt="2020-04-13T21:26:27.184" v="1714" actId="478"/>
          <ac:spMkLst>
            <pc:docMk/>
            <pc:sldMk cId="2597753095" sldId="306"/>
            <ac:spMk id="33" creationId="{BEDF9972-78AB-4EA8-A731-E1FF40525EBC}"/>
          </ac:spMkLst>
        </pc:spChg>
        <pc:spChg chg="mod">
          <ac:chgData name="Laurent Prud'hon" userId="196f0b5afced95ca" providerId="LiveId" clId="{D8EA1E5C-328A-41D4-9880-D8CDE4DD3348}" dt="2020-04-13T21:29:29.746" v="1959" actId="20577"/>
          <ac:spMkLst>
            <pc:docMk/>
            <pc:sldMk cId="2597753095" sldId="306"/>
            <ac:spMk id="34" creationId="{B8D3C479-3557-47D6-86DD-89F1CA1DC8C3}"/>
          </ac:spMkLst>
        </pc:spChg>
        <pc:spChg chg="add del">
          <ac:chgData name="Laurent Prud'hon" userId="196f0b5afced95ca" providerId="LiveId" clId="{D8EA1E5C-328A-41D4-9880-D8CDE4DD3348}" dt="2020-04-13T21:26:26.472" v="1713" actId="478"/>
          <ac:spMkLst>
            <pc:docMk/>
            <pc:sldMk cId="2597753095" sldId="306"/>
            <ac:spMk id="35" creationId="{0D0E5DBF-0B1F-4520-AADB-5DBDC4525BFA}"/>
          </ac:spMkLst>
        </pc:spChg>
        <pc:spChg chg="mod">
          <ac:chgData name="Laurent Prud'hon" userId="196f0b5afced95ca" providerId="LiveId" clId="{D8EA1E5C-328A-41D4-9880-D8CDE4DD3348}" dt="2020-04-13T21:29:10.314" v="1916" actId="20577"/>
          <ac:spMkLst>
            <pc:docMk/>
            <pc:sldMk cId="2597753095" sldId="306"/>
            <ac:spMk id="40" creationId="{757B04A2-EDCA-4629-9CA9-0AB26E8BB79F}"/>
          </ac:spMkLst>
        </pc:spChg>
        <pc:spChg chg="add del mod">
          <ac:chgData name="Laurent Prud'hon" userId="196f0b5afced95ca" providerId="LiveId" clId="{D8EA1E5C-328A-41D4-9880-D8CDE4DD3348}" dt="2020-04-13T21:30:08.779" v="1971" actId="1076"/>
          <ac:spMkLst>
            <pc:docMk/>
            <pc:sldMk cId="2597753095" sldId="306"/>
            <ac:spMk id="41" creationId="{57207459-C4B9-496F-B838-69E2CABF7A2F}"/>
          </ac:spMkLst>
        </pc:spChg>
      </pc:sldChg>
      <pc:sldChg chg="addSp delSp modSp add ord">
        <pc:chgData name="Laurent Prud'hon" userId="196f0b5afced95ca" providerId="LiveId" clId="{D8EA1E5C-328A-41D4-9880-D8CDE4DD3348}" dt="2020-04-13T22:04:09.511" v="4030"/>
        <pc:sldMkLst>
          <pc:docMk/>
          <pc:sldMk cId="950013450" sldId="307"/>
        </pc:sldMkLst>
        <pc:spChg chg="mod">
          <ac:chgData name="Laurent Prud'hon" userId="196f0b5afced95ca" providerId="LiveId" clId="{D8EA1E5C-328A-41D4-9880-D8CDE4DD3348}" dt="2020-04-13T21:38:38.127" v="2343" actId="1076"/>
          <ac:spMkLst>
            <pc:docMk/>
            <pc:sldMk cId="950013450" sldId="307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6" creationId="{FF292301-9E0C-4CB6-8498-EAB88EB9AD3C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7" creationId="{59D83465-E87A-4A70-ADD2-451ECB81920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8" creationId="{1A33DB6D-9244-487F-A199-726DFBA76B0D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9" creationId="{C508BC95-94DF-4373-B00B-16207C96E637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3" creationId="{AF88907F-76DE-4001-AACF-7553F384AE5D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6" creationId="{A1CA21D1-D2C4-4FE4-AC5C-83D4C20FEBF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17" creationId="{8BE4EDBE-7BE0-4C35-913F-8F8F1230926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18" creationId="{3BDAB6BF-29B3-4966-8EED-F19353C3D9B6}"/>
          </ac:spMkLst>
        </pc:spChg>
        <pc:graphicFrameChg chg="add mod modGraphic">
          <ac:chgData name="Laurent Prud'hon" userId="196f0b5afced95ca" providerId="LiveId" clId="{D8EA1E5C-328A-41D4-9880-D8CDE4DD3348}" dt="2020-04-13T21:47:09.473" v="3204" actId="1076"/>
          <ac:graphicFrameMkLst>
            <pc:docMk/>
            <pc:sldMk cId="950013450" sldId="307"/>
            <ac:graphicFrameMk id="19" creationId="{C1975D27-7C23-49AF-BBA2-1ACB407B94A3}"/>
          </ac:graphicFrameMkLst>
        </pc:graphicFrameChg>
        <pc:picChg chg="del">
          <ac:chgData name="Laurent Prud'hon" userId="196f0b5afced95ca" providerId="LiveId" clId="{D8EA1E5C-328A-41D4-9880-D8CDE4DD3348}" dt="2020-04-13T21:32:01.883" v="2052" actId="478"/>
          <ac:picMkLst>
            <pc:docMk/>
            <pc:sldMk cId="950013450" sldId="307"/>
            <ac:picMk id="11" creationId="{724A2C32-B5A6-40D5-8E36-04056FB6F173}"/>
          </ac:picMkLst>
        </pc:picChg>
      </pc:sldChg>
      <pc:sldChg chg="modSp add del">
        <pc:chgData name="Laurent Prud'hon" userId="196f0b5afced95ca" providerId="LiveId" clId="{D8EA1E5C-328A-41D4-9880-D8CDE4DD3348}" dt="2020-04-13T22:04:12.435" v="4031" actId="47"/>
        <pc:sldMkLst>
          <pc:docMk/>
          <pc:sldMk cId="3902781881" sldId="308"/>
        </pc:sldMkLst>
        <pc:spChg chg="mod">
          <ac:chgData name="Laurent Prud'hon" userId="196f0b5afced95ca" providerId="LiveId" clId="{D8EA1E5C-328A-41D4-9880-D8CDE4DD3348}" dt="2020-04-13T21:44:24.821" v="2990" actId="20577"/>
          <ac:spMkLst>
            <pc:docMk/>
            <pc:sldMk cId="3902781881" sldId="308"/>
            <ac:spMk id="2" creationId="{5EE94263-CC37-4772-BB6B-FE501E3ACD23}"/>
          </ac:spMkLst>
        </pc:spChg>
      </pc:sldChg>
      <pc:sldChg chg="addSp delSp modSp add ord">
        <pc:chgData name="Laurent Prud'hon" userId="196f0b5afced95ca" providerId="LiveId" clId="{D8EA1E5C-328A-41D4-9880-D8CDE4DD3348}" dt="2020-04-13T22:06:59.286" v="4502" actId="1076"/>
        <pc:sldMkLst>
          <pc:docMk/>
          <pc:sldMk cId="1018634035" sldId="309"/>
        </pc:sldMkLst>
        <pc:spChg chg="mod">
          <ac:chgData name="Laurent Prud'hon" userId="196f0b5afced95ca" providerId="LiveId" clId="{D8EA1E5C-328A-41D4-9880-D8CDE4DD3348}" dt="2020-04-13T21:50:48.980" v="3223" actId="20577"/>
          <ac:spMkLst>
            <pc:docMk/>
            <pc:sldMk cId="1018634035" sldId="309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6" creationId="{FF292301-9E0C-4CB6-8498-EAB88EB9AD3C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7" creationId="{59D83465-E87A-4A70-ADD2-451ECB819201}"/>
          </ac:spMkLst>
        </pc:spChg>
        <pc:spChg chg="add mod">
          <ac:chgData name="Laurent Prud'hon" userId="196f0b5afced95ca" providerId="LiveId" clId="{D8EA1E5C-328A-41D4-9880-D8CDE4DD3348}" dt="2020-04-13T22:06:59.286" v="4502" actId="1076"/>
          <ac:spMkLst>
            <pc:docMk/>
            <pc:sldMk cId="1018634035" sldId="309"/>
            <ac:spMk id="8" creationId="{2FBB6A56-4649-4964-A24D-89C8637F6CC1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9" creationId="{C508BC95-94DF-4373-B00B-16207C96E637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3" creationId="{AF88907F-76DE-4001-AACF-7553F384AE5D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6" creationId="{A1CA21D1-D2C4-4FE4-AC5C-83D4C20FEBF1}"/>
          </ac:spMkLst>
        </pc:spChg>
        <pc:spChg chg="add del">
          <ac:chgData name="Laurent Prud'hon" userId="196f0b5afced95ca" providerId="LiveId" clId="{D8EA1E5C-328A-41D4-9880-D8CDE4DD3348}" dt="2020-04-13T22:05:09.906" v="4119" actId="478"/>
          <ac:spMkLst>
            <pc:docMk/>
            <pc:sldMk cId="1018634035" sldId="309"/>
            <ac:spMk id="17" creationId="{03B3B75D-3A2B-41A7-8B69-3B118AAE1CBB}"/>
          </ac:spMkLst>
        </pc:spChg>
        <pc:picChg chg="del">
          <ac:chgData name="Laurent Prud'hon" userId="196f0b5afced95ca" providerId="LiveId" clId="{D8EA1E5C-328A-41D4-9880-D8CDE4DD3348}" dt="2020-04-13T21:50:55.614" v="3224" actId="478"/>
          <ac:picMkLst>
            <pc:docMk/>
            <pc:sldMk cId="1018634035" sldId="309"/>
            <ac:picMk id="11" creationId="{724A2C32-B5A6-40D5-8E36-04056FB6F173}"/>
          </ac:picMkLst>
        </pc:picChg>
      </pc:sldChg>
      <pc:sldChg chg="addSp delSp modSp add ord">
        <pc:chgData name="Laurent Prud'hon" userId="196f0b5afced95ca" providerId="LiveId" clId="{D8EA1E5C-328A-41D4-9880-D8CDE4DD3348}" dt="2020-04-13T22:03:14.461" v="3972" actId="20577"/>
        <pc:sldMkLst>
          <pc:docMk/>
          <pc:sldMk cId="2442486182" sldId="310"/>
        </pc:sldMkLst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7" creationId="{59D83465-E87A-4A70-ADD2-451ECB81920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8" creationId="{A1E7434D-74CB-49E8-B85A-28540C99CA1C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9" creationId="{2E4711C7-4ADF-4FC6-A22E-06BC68A6E6AD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0" creationId="{AFC62553-CFD5-47C7-8E90-5DFA9291D6C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1" creationId="{E845F75A-5392-47E5-99DF-DFDE34C5D34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2" creationId="{A9B18E42-51B3-4E4F-94D1-C0DF77BDA130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3" creationId="{397BE202-F844-48A8-AAE8-82CBC6F9CDB4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4" creationId="{64271C7E-E8C7-4040-B5D0-E5BEDE5690F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5" creationId="{C8610DDE-C128-48B5-A6B8-3330C4112D04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7" creationId="{07CE26F6-7E17-4BB9-B401-CB36ED3CDFC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0" creationId="{B3511012-B389-448B-8F5A-68477E37AE6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2" creationId="{05328413-E8CC-41E4-A23B-7238BE59FBAD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3" creationId="{BEDF9972-78AB-4EA8-A731-E1FF40525EBC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4" creationId="{B8D3C479-3557-47D6-86DD-89F1CA1DC8C3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5" creationId="{0D0E5DBF-0B1F-4520-AADB-5DBDC4525BFA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0" creationId="{757B04A2-EDCA-4629-9CA9-0AB26E8BB79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1" creationId="{57207459-C4B9-496F-B838-69E2CABF7A2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2" creationId="{E4019480-EBA7-4EFF-BB6C-4AE1DB1789FA}"/>
          </ac:spMkLst>
        </pc:spChg>
        <pc:graphicFrameChg chg="add mod modGraphic">
          <ac:chgData name="Laurent Prud'hon" userId="196f0b5afced95ca" providerId="LiveId" clId="{D8EA1E5C-328A-41D4-9880-D8CDE4DD3348}" dt="2020-04-13T22:03:14.461" v="3972" actId="20577"/>
          <ac:graphicFrameMkLst>
            <pc:docMk/>
            <pc:sldMk cId="2442486182" sldId="310"/>
            <ac:graphicFrameMk id="6" creationId="{16CF176D-C80A-42F4-8C7E-69C23C90A1F6}"/>
          </ac:graphicFrameMkLst>
        </pc:graphicFrameChg>
      </pc:sldChg>
      <pc:sldChg chg="delSp modSp del">
        <pc:chgData name="Laurent Prud'hon" userId="196f0b5afced95ca" providerId="LiveId" clId="{D8EA1E5C-328A-41D4-9880-D8CDE4DD3348}" dt="2020-04-14T20:38:38.553" v="4793" actId="47"/>
        <pc:sldMkLst>
          <pc:docMk/>
          <pc:sldMk cId="1790410079" sldId="313"/>
        </pc:sldMkLst>
        <pc:spChg chg="del mod">
          <ac:chgData name="Laurent Prud'hon" userId="196f0b5afced95ca" providerId="LiveId" clId="{D8EA1E5C-328A-41D4-9880-D8CDE4DD3348}" dt="2020-04-14T18:42:41.472" v="4781" actId="478"/>
          <ac:spMkLst>
            <pc:docMk/>
            <pc:sldMk cId="1790410079" sldId="313"/>
            <ac:spMk id="6" creationId="{00000000-0000-0000-0000-000000000000}"/>
          </ac:spMkLst>
        </pc:spChg>
        <pc:spChg chg="del">
          <ac:chgData name="Laurent Prud'hon" userId="196f0b5afced95ca" providerId="LiveId" clId="{D8EA1E5C-328A-41D4-9880-D8CDE4DD3348}" dt="2020-04-14T20:38:35.344" v="4792" actId="21"/>
          <ac:spMkLst>
            <pc:docMk/>
            <pc:sldMk cId="1790410079" sldId="313"/>
            <ac:spMk id="94" creationId="{5EE94263-CC37-4772-BB6B-FE501E3ACD23}"/>
          </ac:spMkLst>
        </pc:spChg>
        <pc:picChg chg="mod">
          <ac:chgData name="Laurent Prud'hon" userId="196f0b5afced95ca" providerId="LiveId" clId="{D8EA1E5C-328A-41D4-9880-D8CDE4DD3348}" dt="2020-04-14T20:38:30.725" v="4791" actId="1076"/>
          <ac:picMkLst>
            <pc:docMk/>
            <pc:sldMk cId="1790410079" sldId="313"/>
            <ac:picMk id="5" creationId="{00000000-0000-0000-0000-000000000000}"/>
          </ac:picMkLst>
        </pc:picChg>
        <pc:inkChg chg="del">
          <ac:chgData name="Laurent Prud'hon" userId="196f0b5afced95ca" providerId="LiveId" clId="{D8EA1E5C-328A-41D4-9880-D8CDE4DD3348}" dt="2020-04-14T20:38:14.481" v="4789" actId="478"/>
          <ac:inkMkLst>
            <pc:docMk/>
            <pc:sldMk cId="1790410079" sldId="313"/>
            <ac:inkMk id="747" creationId="{65896DE5-F82E-4AC8-AEC6-553F2E2E9AA4}"/>
          </ac:inkMkLst>
        </pc:inkChg>
      </pc:sldChg>
      <pc:sldChg chg="addSp delSp modSp new">
        <pc:chgData name="Laurent Prud'hon" userId="196f0b5afced95ca" providerId="LiveId" clId="{D8EA1E5C-328A-41D4-9880-D8CDE4DD3348}" dt="2020-04-14T20:39:13.358" v="4804" actId="1076"/>
        <pc:sldMkLst>
          <pc:docMk/>
          <pc:sldMk cId="2518777850" sldId="315"/>
        </pc:sldMkLst>
        <pc:spChg chg="del">
          <ac:chgData name="Laurent Prud'hon" userId="196f0b5afced95ca" providerId="LiveId" clId="{D8EA1E5C-328A-41D4-9880-D8CDE4DD3348}" dt="2020-04-14T20:38:52.447" v="4798" actId="478"/>
          <ac:spMkLst>
            <pc:docMk/>
            <pc:sldMk cId="2518777850" sldId="315"/>
            <ac:spMk id="2" creationId="{65AECAA6-992B-4DF6-8FC3-D32F01C60F3C}"/>
          </ac:spMkLst>
        </pc:spChg>
        <pc:spChg chg="del">
          <ac:chgData name="Laurent Prud'hon" userId="196f0b5afced95ca" providerId="LiveId" clId="{D8EA1E5C-328A-41D4-9880-D8CDE4DD3348}" dt="2020-04-14T20:38:52.447" v="4798" actId="478"/>
          <ac:spMkLst>
            <pc:docMk/>
            <pc:sldMk cId="2518777850" sldId="315"/>
            <ac:spMk id="3" creationId="{1832872A-CF9D-4CB3-8D2E-0BCB102CED9F}"/>
          </ac:spMkLst>
        </pc:spChg>
        <pc:spChg chg="add">
          <ac:chgData name="Laurent Prud'hon" userId="196f0b5afced95ca" providerId="LiveId" clId="{D8EA1E5C-328A-41D4-9880-D8CDE4DD3348}" dt="2020-04-14T20:38:43.927" v="4794"/>
          <ac:spMkLst>
            <pc:docMk/>
            <pc:sldMk cId="2518777850" sldId="315"/>
            <ac:spMk id="5" creationId="{2A2B8104-A61B-4E08-9947-3CF866DB1734}"/>
          </ac:spMkLst>
        </pc:spChg>
        <pc:picChg chg="add del mod">
          <ac:chgData name="Laurent Prud'hon" userId="196f0b5afced95ca" providerId="LiveId" clId="{D8EA1E5C-328A-41D4-9880-D8CDE4DD3348}" dt="2020-04-14T20:39:13.358" v="4804" actId="1076"/>
          <ac:picMkLst>
            <pc:docMk/>
            <pc:sldMk cId="2518777850" sldId="315"/>
            <ac:picMk id="4" creationId="{FDCAEDB4-42A6-4255-9F70-4E6B9275CBC8}"/>
          </ac:picMkLst>
        </pc:picChg>
      </pc:sldChg>
    </pc:docChg>
  </pc:docChgLst>
  <pc:docChgLst>
    <pc:chgData name="Laurent Prud'hon" userId="196f0b5afced95ca" providerId="LiveId" clId="{6A2CDABC-8349-4723-8A66-226940D71443}"/>
    <pc:docChg chg="undo custSel delSld modSld">
      <pc:chgData name="Laurent Prud'hon" userId="196f0b5afced95ca" providerId="LiveId" clId="{6A2CDABC-8349-4723-8A66-226940D71443}" dt="2020-05-02T21:06:15.501" v="41" actId="962"/>
      <pc:docMkLst>
        <pc:docMk/>
      </pc:docMkLst>
      <pc:sldChg chg="addSp delSp modSp mod">
        <pc:chgData name="Laurent Prud'hon" userId="196f0b5afced95ca" providerId="LiveId" clId="{6A2CDABC-8349-4723-8A66-226940D71443}" dt="2020-05-02T21:06:15.501" v="41" actId="962"/>
        <pc:sldMkLst>
          <pc:docMk/>
          <pc:sldMk cId="3510990267" sldId="256"/>
        </pc:sldMkLst>
        <pc:picChg chg="add mod">
          <ac:chgData name="Laurent Prud'hon" userId="196f0b5afced95ca" providerId="LiveId" clId="{6A2CDABC-8349-4723-8A66-226940D71443}" dt="2020-05-02T21:06:15.501" v="41" actId="962"/>
          <ac:picMkLst>
            <pc:docMk/>
            <pc:sldMk cId="3510990267" sldId="256"/>
            <ac:picMk id="3" creationId="{3D9D6EC4-0D08-41FA-A3BF-6C12AB9419F7}"/>
          </ac:picMkLst>
        </pc:picChg>
        <pc:picChg chg="del">
          <ac:chgData name="Laurent Prud'hon" userId="196f0b5afced95ca" providerId="LiveId" clId="{6A2CDABC-8349-4723-8A66-226940D71443}" dt="2020-05-02T21:06:05.944" v="38" actId="478"/>
          <ac:picMkLst>
            <pc:docMk/>
            <pc:sldMk cId="3510990267" sldId="256"/>
            <ac:picMk id="4" creationId="{F9999BA9-87D6-46D3-A151-6069EE848CC2}"/>
          </ac:picMkLst>
        </pc:picChg>
      </pc:sldChg>
      <pc:sldChg chg="delSp modSp mod">
        <pc:chgData name="Laurent Prud'hon" userId="196f0b5afced95ca" providerId="LiveId" clId="{6A2CDABC-8349-4723-8A66-226940D71443}" dt="2020-05-02T21:06:00.077" v="37" actId="20577"/>
        <pc:sldMkLst>
          <pc:docMk/>
          <pc:sldMk cId="108915608" sldId="257"/>
        </pc:sldMkLst>
        <pc:spChg chg="mod">
          <ac:chgData name="Laurent Prud'hon" userId="196f0b5afced95ca" providerId="LiveId" clId="{6A2CDABC-8349-4723-8A66-226940D71443}" dt="2020-05-02T21:06:00.077" v="37" actId="20577"/>
          <ac:spMkLst>
            <pc:docMk/>
            <pc:sldMk cId="108915608" sldId="257"/>
            <ac:spMk id="4" creationId="{D0EEE492-217D-4BE7-9C09-96F4E94F9A91}"/>
          </ac:spMkLst>
        </pc:spChg>
        <pc:spChg chg="mod">
          <ac:chgData name="Laurent Prud'hon" userId="196f0b5afced95ca" providerId="LiveId" clId="{6A2CDABC-8349-4723-8A66-226940D71443}" dt="2020-05-02T21:05:46.158" v="14" actId="20577"/>
          <ac:spMkLst>
            <pc:docMk/>
            <pc:sldMk cId="108915608" sldId="257"/>
            <ac:spMk id="15" creationId="{0E5A6317-201D-4948-AFE4-12C13ABF0553}"/>
          </ac:spMkLst>
        </pc:sp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2" creationId="{4F0AFA82-8346-42FE-A8B1-B181B5C52B52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5" creationId="{EE03D44C-AA27-4F94-A254-D5872FE741BC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6" creationId="{686BD11D-40AF-4D7B-903D-635A122E7C65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7" creationId="{83CB67AD-7969-483B-98C3-4AC7C6D32EF5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8" creationId="{DF8E28C2-BFA0-4DD9-AFF3-1F973690CD47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9" creationId="{9C84EE92-CB2B-4CE4-884D-59683CF4983D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10" creationId="{D0001AE4-D021-4F39-97A0-AD72396EEAE4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12" creationId="{4BC16B89-B33A-42DE-8159-3D62BDE39102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13" creationId="{A42830B8-6D30-46FE-9957-BB3F1B90E489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14" creationId="{6358BFFA-2A97-4463-9CC6-71B048502A1E}"/>
          </ac:picMkLst>
        </pc:picChg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670157959" sldId="299"/>
        </pc:sldMkLst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3804634862" sldId="300"/>
        </pc:sldMkLst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501614837" sldId="301"/>
        </pc:sldMkLst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1279435209" sldId="302"/>
        </pc:sldMkLst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1887019503" sldId="303"/>
        </pc:sldMkLst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872530258" sldId="305"/>
        </pc:sldMkLst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111559839" sldId="306"/>
        </pc:sldMkLst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4180827950" sldId="307"/>
        </pc:sldMkLst>
      </pc:sldChg>
    </pc:docChg>
  </pc:docChgLst>
  <pc:docChgLst>
    <pc:chgData name="Laurent Prud'hon" userId="196f0b5afced95ca" providerId="LiveId" clId="{EEAA9421-7D29-4AE9-BD79-8FDD19F84FC2}"/>
    <pc:docChg chg="undo redo custSel addSld delSld modSld sldOrd">
      <pc:chgData name="Laurent Prud'hon" userId="196f0b5afced95ca" providerId="LiveId" clId="{EEAA9421-7D29-4AE9-BD79-8FDD19F84FC2}" dt="2020-04-28T17:21:27.478" v="3139" actId="962"/>
      <pc:docMkLst>
        <pc:docMk/>
      </pc:docMkLst>
      <pc:sldChg chg="addSp delSp modSp">
        <pc:chgData name="Laurent Prud'hon" userId="196f0b5afced95ca" providerId="LiveId" clId="{EEAA9421-7D29-4AE9-BD79-8FDD19F84FC2}" dt="2020-04-28T17:21:27.478" v="3139" actId="962"/>
        <pc:sldMkLst>
          <pc:docMk/>
          <pc:sldMk cId="3510990267" sldId="256"/>
        </pc:sldMkLst>
        <pc:picChg chg="add del mod">
          <ac:chgData name="Laurent Prud'hon" userId="196f0b5afced95ca" providerId="LiveId" clId="{EEAA9421-7D29-4AE9-BD79-8FDD19F84FC2}" dt="2020-04-28T17:21:13.088" v="3136" actId="478"/>
          <ac:picMkLst>
            <pc:docMk/>
            <pc:sldMk cId="3510990267" sldId="256"/>
            <ac:picMk id="3" creationId="{CDA9ED71-663B-4E59-9AAA-F51333B2A3BE}"/>
          </ac:picMkLst>
        </pc:picChg>
        <pc:picChg chg="add mod">
          <ac:chgData name="Laurent Prud'hon" userId="196f0b5afced95ca" providerId="LiveId" clId="{EEAA9421-7D29-4AE9-BD79-8FDD19F84FC2}" dt="2020-04-28T17:21:27.478" v="3139" actId="962"/>
          <ac:picMkLst>
            <pc:docMk/>
            <pc:sldMk cId="3510990267" sldId="256"/>
            <ac:picMk id="4" creationId="{F9999BA9-87D6-46D3-A151-6069EE848CC2}"/>
          </ac:picMkLst>
        </pc:picChg>
        <pc:picChg chg="del">
          <ac:chgData name="Laurent Prud'hon" userId="196f0b5afced95ca" providerId="LiveId" clId="{EEAA9421-7D29-4AE9-BD79-8FDD19F84FC2}" dt="2020-04-24T08:55:09.817" v="0" actId="478"/>
          <ac:picMkLst>
            <pc:docMk/>
            <pc:sldMk cId="3510990267" sldId="256"/>
            <ac:picMk id="5" creationId="{6795E6E3-2935-4CD6-923B-2673F4AC4E62}"/>
          </ac:picMkLst>
        </pc:picChg>
      </pc:sldChg>
      <pc:sldChg chg="addSp delSp modSp">
        <pc:chgData name="Laurent Prud'hon" userId="196f0b5afced95ca" providerId="LiveId" clId="{EEAA9421-7D29-4AE9-BD79-8FDD19F84FC2}" dt="2020-04-24T14:29:03.846" v="1748" actId="1036"/>
        <pc:sldMkLst>
          <pc:docMk/>
          <pc:sldMk cId="108915608" sldId="257"/>
        </pc:sldMkLst>
        <pc:spChg chg="add del mod">
          <ac:chgData name="Laurent Prud'hon" userId="196f0b5afced95ca" providerId="LiveId" clId="{EEAA9421-7D29-4AE9-BD79-8FDD19F84FC2}" dt="2020-04-24T08:56:39.308" v="12" actId="478"/>
          <ac:spMkLst>
            <pc:docMk/>
            <pc:sldMk cId="108915608" sldId="257"/>
            <ac:spMk id="3" creationId="{D50A8002-5600-4399-B7B3-4EB2B2D9ADAF}"/>
          </ac:spMkLst>
        </pc:spChg>
        <pc:spChg chg="mod">
          <ac:chgData name="Laurent Prud'hon" userId="196f0b5afced95ca" providerId="LiveId" clId="{EEAA9421-7D29-4AE9-BD79-8FDD19F84FC2}" dt="2020-04-24T08:56:54.656" v="50" actId="20577"/>
          <ac:spMkLst>
            <pc:docMk/>
            <pc:sldMk cId="108915608" sldId="257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28:07.147" v="1701" actId="1038"/>
          <ac:spMkLst>
            <pc:docMk/>
            <pc:sldMk cId="108915608" sldId="257"/>
            <ac:spMk id="15" creationId="{0E5A6317-201D-4948-AFE4-12C13ABF0553}"/>
          </ac:spMkLst>
        </pc:sp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2" creationId="{4F0AFA82-8346-42FE-A8B1-B181B5C52B52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5" creationId="{EE03D44C-AA27-4F94-A254-D5872FE741BC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6" creationId="{686BD11D-40AF-4D7B-903D-635A122E7C65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7" creationId="{83CB67AD-7969-483B-98C3-4AC7C6D32EF5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8" creationId="{DF8E28C2-BFA0-4DD9-AFF3-1F973690CD47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9" creationId="{9C84EE92-CB2B-4CE4-884D-59683CF4983D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0" creationId="{D0001AE4-D021-4F39-97A0-AD72396EEAE4}"/>
          </ac:picMkLst>
        </pc:picChg>
        <pc:picChg chg="add del mod">
          <ac:chgData name="Laurent Prud'hon" userId="196f0b5afced95ca" providerId="LiveId" clId="{EEAA9421-7D29-4AE9-BD79-8FDD19F84FC2}" dt="2020-04-24T11:38:16.777" v="743" actId="478"/>
          <ac:picMkLst>
            <pc:docMk/>
            <pc:sldMk cId="108915608" sldId="257"/>
            <ac:picMk id="11" creationId="{9FF071B3-21C3-4A43-9694-C2A5CEE5C5A8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2" creationId="{4BC16B89-B33A-42DE-8159-3D62BDE39102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3" creationId="{A42830B8-6D30-46FE-9957-BB3F1B90E489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4" creationId="{6358BFFA-2A97-4463-9CC6-71B048502A1E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908388329" sldId="258"/>
        </pc:sldMkLst>
      </pc:sldChg>
      <pc:sldChg chg="addSp delSp modSp add">
        <pc:chgData name="Laurent Prud'hon" userId="196f0b5afced95ca" providerId="LiveId" clId="{EEAA9421-7D29-4AE9-BD79-8FDD19F84FC2}" dt="2020-04-24T14:02:05.518" v="1051" actId="1076"/>
        <pc:sldMkLst>
          <pc:docMk/>
          <pc:sldMk cId="670157959" sldId="299"/>
        </pc:sldMkLst>
        <pc:spChg chg="mod">
          <ac:chgData name="Laurent Prud'hon" userId="196f0b5afced95ca" providerId="LiveId" clId="{EEAA9421-7D29-4AE9-BD79-8FDD19F84FC2}" dt="2020-04-24T09:01:20.774" v="309" actId="20577"/>
          <ac:spMkLst>
            <pc:docMk/>
            <pc:sldMk cId="670157959" sldId="299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02:05.518" v="1051" actId="1076"/>
          <ac:spMkLst>
            <pc:docMk/>
            <pc:sldMk cId="670157959" sldId="299"/>
            <ac:spMk id="16" creationId="{A7C79386-9FA2-419B-8433-7F3F57B86EED}"/>
          </ac:spMkLst>
        </pc:sp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2" creationId="{893E7880-E7E3-4ABE-9AA3-F556FA447598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3" creationId="{E7C9F946-91A6-403B-B1F6-BD5B6053FC82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5" creationId="{A290611B-95F5-45DE-8EFC-31F60C5E333A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6" creationId="{FE16CEE9-A22F-41BB-B353-934AA6BA3E71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7" creationId="{B4CDC95F-B6E4-4384-B850-31472B4DC2B0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8" creationId="{1D70B229-0BF9-4B66-BC04-F7952EBAC236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9" creationId="{9B8C9490-0720-4570-AC7F-3FDE9B3F4399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0" creationId="{CB5E0BD5-9E88-4FC6-8CEB-7961461233B2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1" creationId="{39C224F4-DE6B-418E-91F8-BB2DFD7DF887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2" creationId="{FC6ADA61-2D1C-4A4A-8E25-3EFF44732565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3" creationId="{337E5BC6-91C2-4EAB-B059-F9EC80A00461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4" creationId="{8F3F6351-07B5-4552-8662-17C0C41DE460}"/>
          </ac:picMkLst>
        </pc:picChg>
        <pc:picChg chg="add del">
          <ac:chgData name="Laurent Prud'hon" userId="196f0b5afced95ca" providerId="LiveId" clId="{EEAA9421-7D29-4AE9-BD79-8FDD19F84FC2}" dt="2020-04-24T14:01:11.236" v="1027"/>
          <ac:picMkLst>
            <pc:docMk/>
            <pc:sldMk cId="670157959" sldId="299"/>
            <ac:picMk id="15" creationId="{DFC6A87D-4C2F-418C-967B-01723DA3C4D6}"/>
          </ac:picMkLst>
        </pc:picChg>
      </pc:sldChg>
      <pc:sldChg chg="addSp delSp modSp add ord">
        <pc:chgData name="Laurent Prud'hon" userId="196f0b5afced95ca" providerId="LiveId" clId="{EEAA9421-7D29-4AE9-BD79-8FDD19F84FC2}" dt="2020-04-24T14:02:13.549" v="1053" actId="1076"/>
        <pc:sldMkLst>
          <pc:docMk/>
          <pc:sldMk cId="3804634862" sldId="300"/>
        </pc:sldMkLst>
        <pc:spChg chg="add mod">
          <ac:chgData name="Laurent Prud'hon" userId="196f0b5afced95ca" providerId="LiveId" clId="{EEAA9421-7D29-4AE9-BD79-8FDD19F84FC2}" dt="2020-04-24T13:33:55.661" v="832" actId="1076"/>
          <ac:spMkLst>
            <pc:docMk/>
            <pc:sldMk cId="3804634862" sldId="300"/>
            <ac:spMk id="2" creationId="{3743D8B1-6BD1-404F-AD0B-2422C0C89929}"/>
          </ac:spMkLst>
        </pc:spChg>
        <pc:spChg chg="add mod">
          <ac:chgData name="Laurent Prud'hon" userId="196f0b5afced95ca" providerId="LiveId" clId="{EEAA9421-7D29-4AE9-BD79-8FDD19F84FC2}" dt="2020-04-24T14:02:13.549" v="1053" actId="1076"/>
          <ac:spMkLst>
            <pc:docMk/>
            <pc:sldMk cId="3804634862" sldId="300"/>
            <ac:spMk id="3" creationId="{77F7DC67-21B0-4E70-956A-3BE8C571224C}"/>
          </ac:spMkLst>
        </pc:spChg>
        <pc:spChg chg="mod">
          <ac:chgData name="Laurent Prud'hon" userId="196f0b5afced95ca" providerId="LiveId" clId="{EEAA9421-7D29-4AE9-BD79-8FDD19F84FC2}" dt="2020-04-24T08:59:53.554" v="205" actId="313"/>
          <ac:spMkLst>
            <pc:docMk/>
            <pc:sldMk cId="3804634862" sldId="300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3:59:43.326" v="1024" actId="1035"/>
          <ac:spMkLst>
            <pc:docMk/>
            <pc:sldMk cId="3804634862" sldId="300"/>
            <ac:spMk id="5" creationId="{7DF87808-A4EC-4444-A910-D630833F3521}"/>
          </ac:spMkLst>
        </pc:sp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6" creationId="{CA2048EC-4E4C-4451-B484-B27E789225D7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7" creationId="{1244C0E0-01F9-4968-8B95-03CCBEEB5408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8" creationId="{A0779C30-AB93-42DC-985B-ADCC0315629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9" creationId="{C6A60EA0-FE1E-49F1-AA58-6B9DC5FC5D9C}"/>
          </ac:picMkLst>
        </pc:picChg>
        <pc:picChg chg="add del mod">
          <ac:chgData name="Laurent Prud'hon" userId="196f0b5afced95ca" providerId="LiveId" clId="{EEAA9421-7D29-4AE9-BD79-8FDD19F84FC2}" dt="2020-04-24T13:39:41.852" v="883" actId="478"/>
          <ac:picMkLst>
            <pc:docMk/>
            <pc:sldMk cId="3804634862" sldId="300"/>
            <ac:picMk id="10" creationId="{0F2E96CB-7DDC-48BB-8F22-3668C5EF1D42}"/>
          </ac:picMkLst>
        </pc:picChg>
        <pc:picChg chg="add del mod">
          <ac:chgData name="Laurent Prud'hon" userId="196f0b5afced95ca" providerId="LiveId" clId="{EEAA9421-7D29-4AE9-BD79-8FDD19F84FC2}" dt="2020-04-24T13:44:25.184" v="911" actId="478"/>
          <ac:picMkLst>
            <pc:docMk/>
            <pc:sldMk cId="3804634862" sldId="300"/>
            <ac:picMk id="11" creationId="{BC0DA207-90BC-4148-9C26-008D52E17A41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2" creationId="{A6193B23-F1FD-4CB6-9B26-D4B05AC9158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3" creationId="{D5D0D103-69F4-4392-B0F6-9EAD3015C5B8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4" creationId="{512180B4-E000-49DF-B667-233E55AB42ED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5" creationId="{74624C63-889C-4415-A1C8-A79FA28F5B0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6" creationId="{028C32D9-F47D-4535-8CF5-9C570691591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7" creationId="{5E1833E2-099C-4E02-9EC4-68E7A2EEFAF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8" creationId="{078D2BBA-DC23-49B9-8DD1-709ADCA1679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9" creationId="{C69E94F6-2949-4A85-948E-C2891887D4E0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0" creationId="{F66EB678-A9B3-4F51-B4DE-A53627C16CA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1" creationId="{F3817C77-67BA-4587-BD15-8564DD73A67B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2" creationId="{9550A650-B326-4BE0-9660-13A773DDC56D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3" creationId="{62E0B02C-1D76-4A7D-BAC2-871681DAFCA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4" creationId="{6DB70A08-BF0C-418D-B86C-1EE54EC47868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5" creationId="{C0B9B1A5-2E25-4AC7-8975-4224E6647C03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6" creationId="{A2CD006A-96AE-4723-8DE3-3A7AF7D27E7B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7" creationId="{77119A0D-1821-4C12-9AD7-35AC002A28D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8" creationId="{F9AC68BF-47C7-4154-8C48-181E05000B44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9" creationId="{AE288FE9-F46C-48DD-953A-B8B865AD470D}"/>
          </ac:picMkLst>
        </pc:picChg>
      </pc:sldChg>
      <pc:sldChg chg="addSp delSp modSp add">
        <pc:chgData name="Laurent Prud'hon" userId="196f0b5afced95ca" providerId="LiveId" clId="{EEAA9421-7D29-4AE9-BD79-8FDD19F84FC2}" dt="2020-04-25T12:31:12.925" v="2561" actId="20577"/>
        <pc:sldMkLst>
          <pc:docMk/>
          <pc:sldMk cId="501614837" sldId="301"/>
        </pc:sldMkLst>
        <pc:spChg chg="mod">
          <ac:chgData name="Laurent Prud'hon" userId="196f0b5afced95ca" providerId="LiveId" clId="{EEAA9421-7D29-4AE9-BD79-8FDD19F84FC2}" dt="2020-04-24T09:02:56.216" v="414" actId="20577"/>
          <ac:spMkLst>
            <pc:docMk/>
            <pc:sldMk cId="501614837" sldId="301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5T11:55:19.522" v="2217" actId="20577"/>
          <ac:spMkLst>
            <pc:docMk/>
            <pc:sldMk cId="501614837" sldId="301"/>
            <ac:spMk id="5" creationId="{11CB7C21-6063-4B8D-8623-DF2DA4C1EA1B}"/>
          </ac:spMkLst>
        </pc:spChg>
        <pc:spChg chg="add mod">
          <ac:chgData name="Laurent Prud'hon" userId="196f0b5afced95ca" providerId="LiveId" clId="{EEAA9421-7D29-4AE9-BD79-8FDD19F84FC2}" dt="2020-04-25T12:23:27.900" v="2354" actId="1076"/>
          <ac:spMkLst>
            <pc:docMk/>
            <pc:sldMk cId="501614837" sldId="301"/>
            <ac:spMk id="6" creationId="{75FE9C3F-1A0D-4E38-9630-4111069D8647}"/>
          </ac:spMkLst>
        </pc:spChg>
        <pc:spChg chg="add mod">
          <ac:chgData name="Laurent Prud'hon" userId="196f0b5afced95ca" providerId="LiveId" clId="{EEAA9421-7D29-4AE9-BD79-8FDD19F84FC2}" dt="2020-04-25T12:25:00.985" v="2362" actId="1076"/>
          <ac:spMkLst>
            <pc:docMk/>
            <pc:sldMk cId="501614837" sldId="301"/>
            <ac:spMk id="7" creationId="{DA7DF642-6009-481B-9B4E-543393C0A45E}"/>
          </ac:spMkLst>
        </pc:spChg>
        <pc:spChg chg="add mod">
          <ac:chgData name="Laurent Prud'hon" userId="196f0b5afced95ca" providerId="LiveId" clId="{EEAA9421-7D29-4AE9-BD79-8FDD19F84FC2}" dt="2020-04-25T12:27:31.588" v="2469" actId="20577"/>
          <ac:spMkLst>
            <pc:docMk/>
            <pc:sldMk cId="501614837" sldId="301"/>
            <ac:spMk id="10" creationId="{0014F406-1A7F-40A8-8E25-99DD616F73EC}"/>
          </ac:spMkLst>
        </pc:spChg>
        <pc:spChg chg="add mod">
          <ac:chgData name="Laurent Prud'hon" userId="196f0b5afced95ca" providerId="LiveId" clId="{EEAA9421-7D29-4AE9-BD79-8FDD19F84FC2}" dt="2020-04-25T12:31:12.925" v="2561" actId="20577"/>
          <ac:spMkLst>
            <pc:docMk/>
            <pc:sldMk cId="501614837" sldId="301"/>
            <ac:spMk id="12" creationId="{9D4DDF97-A8EE-40FB-BA64-4B7C023BAADD}"/>
          </ac:spMkLst>
        </pc:spChg>
        <pc:picChg chg="add del">
          <ac:chgData name="Laurent Prud'hon" userId="196f0b5afced95ca" providerId="LiveId" clId="{EEAA9421-7D29-4AE9-BD79-8FDD19F84FC2}" dt="2020-04-25T11:55:01.381" v="2180"/>
          <ac:picMkLst>
            <pc:docMk/>
            <pc:sldMk cId="501614837" sldId="301"/>
            <ac:picMk id="2" creationId="{0140DE5F-C34F-49AF-80E5-EE47BC979A7B}"/>
          </ac:picMkLst>
        </pc:picChg>
        <pc:picChg chg="add mod">
          <ac:chgData name="Laurent Prud'hon" userId="196f0b5afced95ca" providerId="LiveId" clId="{EEAA9421-7D29-4AE9-BD79-8FDD19F84FC2}" dt="2020-04-25T12:25:25.732" v="2364" actId="1076"/>
          <ac:picMkLst>
            <pc:docMk/>
            <pc:sldMk cId="501614837" sldId="301"/>
            <ac:picMk id="3" creationId="{86A5C1CA-DCCA-49F2-B0A6-784DD41BD6F6}"/>
          </ac:picMkLst>
        </pc:picChg>
        <pc:picChg chg="add del mod">
          <ac:chgData name="Laurent Prud'hon" userId="196f0b5afced95ca" providerId="LiveId" clId="{EEAA9421-7D29-4AE9-BD79-8FDD19F84FC2}" dt="2020-04-25T12:23:44.877" v="2359"/>
          <ac:picMkLst>
            <pc:docMk/>
            <pc:sldMk cId="501614837" sldId="301"/>
            <ac:picMk id="8" creationId="{5B431A3C-A90E-40C4-96C5-F26C8164A663}"/>
          </ac:picMkLst>
        </pc:picChg>
        <pc:picChg chg="add mod">
          <ac:chgData name="Laurent Prud'hon" userId="196f0b5afced95ca" providerId="LiveId" clId="{EEAA9421-7D29-4AE9-BD79-8FDD19F84FC2}" dt="2020-04-25T12:25:28.685" v="2365" actId="1076"/>
          <ac:picMkLst>
            <pc:docMk/>
            <pc:sldMk cId="501614837" sldId="301"/>
            <ac:picMk id="9" creationId="{649A56DF-0B8E-4D2C-A2E9-A9A50E411D39}"/>
          </ac:picMkLst>
        </pc:picChg>
        <pc:picChg chg="add mod">
          <ac:chgData name="Laurent Prud'hon" userId="196f0b5afced95ca" providerId="LiveId" clId="{EEAA9421-7D29-4AE9-BD79-8FDD19F84FC2}" dt="2020-04-25T12:30:46.506" v="2509" actId="1076"/>
          <ac:picMkLst>
            <pc:docMk/>
            <pc:sldMk cId="501614837" sldId="301"/>
            <ac:picMk id="11" creationId="{09AC34D6-2BB7-4A7C-9DA5-C687AB0413FF}"/>
          </ac:picMkLst>
        </pc:picChg>
      </pc:sldChg>
      <pc:sldChg chg="addSp delSp modSp add ord">
        <pc:chgData name="Laurent Prud'hon" userId="196f0b5afced95ca" providerId="LiveId" clId="{EEAA9421-7D29-4AE9-BD79-8FDD19F84FC2}" dt="2020-04-27T22:03:02.004" v="3109" actId="1076"/>
        <pc:sldMkLst>
          <pc:docMk/>
          <pc:sldMk cId="1279435209" sldId="302"/>
        </pc:sldMkLst>
        <pc:spChg chg="add del">
          <ac:chgData name="Laurent Prud'hon" userId="196f0b5afced95ca" providerId="LiveId" clId="{EEAA9421-7D29-4AE9-BD79-8FDD19F84FC2}" dt="2020-04-24T14:29:33.804" v="1750"/>
          <ac:spMkLst>
            <pc:docMk/>
            <pc:sldMk cId="1279435209" sldId="302"/>
            <ac:spMk id="3" creationId="{B9945065-A043-4B12-9F34-E73603DFC29C}"/>
          </ac:spMkLst>
        </pc:spChg>
        <pc:spChg chg="mod">
          <ac:chgData name="Laurent Prud'hon" userId="196f0b5afced95ca" providerId="LiveId" clId="{EEAA9421-7D29-4AE9-BD79-8FDD19F84FC2}" dt="2020-04-24T09:06:37.011" v="613" actId="20577"/>
          <ac:spMkLst>
            <pc:docMk/>
            <pc:sldMk cId="1279435209" sldId="302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29:46.260" v="1776" actId="20577"/>
          <ac:spMkLst>
            <pc:docMk/>
            <pc:sldMk cId="1279435209" sldId="302"/>
            <ac:spMk id="5" creationId="{8068BB8D-0321-4AEC-91E6-F81C0DC61C1A}"/>
          </ac:spMkLst>
        </pc:spChg>
        <pc:spChg chg="add mod">
          <ac:chgData name="Laurent Prud'hon" userId="196f0b5afced95ca" providerId="LiveId" clId="{EEAA9421-7D29-4AE9-BD79-8FDD19F84FC2}" dt="2020-04-24T14:31:04.057" v="1868" actId="20577"/>
          <ac:spMkLst>
            <pc:docMk/>
            <pc:sldMk cId="1279435209" sldId="302"/>
            <ac:spMk id="6" creationId="{5F027034-7847-4D9C-BDE8-320D346065C7}"/>
          </ac:spMkLst>
        </pc:spChg>
        <pc:spChg chg="add mod">
          <ac:chgData name="Laurent Prud'hon" userId="196f0b5afced95ca" providerId="LiveId" clId="{EEAA9421-7D29-4AE9-BD79-8FDD19F84FC2}" dt="2020-04-24T14:31:30.479" v="1944" actId="20577"/>
          <ac:spMkLst>
            <pc:docMk/>
            <pc:sldMk cId="1279435209" sldId="302"/>
            <ac:spMk id="7" creationId="{E55D1C92-D251-43B8-B5FE-68D3A8A048D7}"/>
          </ac:spMkLst>
        </pc:spChg>
        <pc:spChg chg="add del">
          <ac:chgData name="Laurent Prud'hon" userId="196f0b5afced95ca" providerId="LiveId" clId="{EEAA9421-7D29-4AE9-BD79-8FDD19F84FC2}" dt="2020-04-24T14:37:16.001" v="1951" actId="478"/>
          <ac:spMkLst>
            <pc:docMk/>
            <pc:sldMk cId="1279435209" sldId="302"/>
            <ac:spMk id="9" creationId="{0B10A046-E50B-4C73-92EA-DDA0F198857D}"/>
          </ac:spMkLst>
        </pc:spChg>
        <pc:spChg chg="add del mod">
          <ac:chgData name="Laurent Prud'hon" userId="196f0b5afced95ca" providerId="LiveId" clId="{EEAA9421-7D29-4AE9-BD79-8FDD19F84FC2}" dt="2020-04-24T14:37:34.737" v="1977" actId="478"/>
          <ac:spMkLst>
            <pc:docMk/>
            <pc:sldMk cId="1279435209" sldId="302"/>
            <ac:spMk id="10" creationId="{654887F1-7881-41B5-9BE1-6F1CD5ECBFA3}"/>
          </ac:spMkLst>
        </pc:spChg>
        <pc:spChg chg="add mod">
          <ac:chgData name="Laurent Prud'hon" userId="196f0b5afced95ca" providerId="LiveId" clId="{EEAA9421-7D29-4AE9-BD79-8FDD19F84FC2}" dt="2020-04-24T14:38:42.302" v="2164" actId="1076"/>
          <ac:spMkLst>
            <pc:docMk/>
            <pc:sldMk cId="1279435209" sldId="302"/>
            <ac:spMk id="11" creationId="{2FA72192-A7F5-4BF7-84DA-629B84AA897F}"/>
          </ac:spMkLst>
        </pc:spChg>
        <pc:picChg chg="add del mod">
          <ac:chgData name="Laurent Prud'hon" userId="196f0b5afced95ca" providerId="LiveId" clId="{EEAA9421-7D29-4AE9-BD79-8FDD19F84FC2}" dt="2020-04-24T14:45:05.283" v="2170" actId="478"/>
          <ac:picMkLst>
            <pc:docMk/>
            <pc:sldMk cId="1279435209" sldId="302"/>
            <ac:picMk id="2" creationId="{03D4E5C7-64BB-4333-A5AB-16394A366E57}"/>
          </ac:picMkLst>
        </pc:picChg>
        <pc:picChg chg="add del mod">
          <ac:chgData name="Laurent Prud'hon" userId="196f0b5afced95ca" providerId="LiveId" clId="{EEAA9421-7D29-4AE9-BD79-8FDD19F84FC2}" dt="2020-04-27T21:53:13.196" v="3094" actId="478"/>
          <ac:picMkLst>
            <pc:docMk/>
            <pc:sldMk cId="1279435209" sldId="302"/>
            <ac:picMk id="2" creationId="{1C4F123C-0195-4C9F-91F1-2C7A225B10E7}"/>
          </ac:picMkLst>
        </pc:picChg>
        <pc:picChg chg="add mod">
          <ac:chgData name="Laurent Prud'hon" userId="196f0b5afced95ca" providerId="LiveId" clId="{EEAA9421-7D29-4AE9-BD79-8FDD19F84FC2}" dt="2020-04-27T22:03:02.004" v="3109" actId="1076"/>
          <ac:picMkLst>
            <pc:docMk/>
            <pc:sldMk cId="1279435209" sldId="302"/>
            <ac:picMk id="3" creationId="{CA8147EC-E97A-49E0-AA1B-13EA264F1281}"/>
          </ac:picMkLst>
        </pc:picChg>
        <pc:picChg chg="add del mod">
          <ac:chgData name="Laurent Prud'hon" userId="196f0b5afced95ca" providerId="LiveId" clId="{EEAA9421-7D29-4AE9-BD79-8FDD19F84FC2}" dt="2020-04-24T14:45:06.678" v="2171" actId="478"/>
          <ac:picMkLst>
            <pc:docMk/>
            <pc:sldMk cId="1279435209" sldId="302"/>
            <ac:picMk id="8" creationId="{5C0E6C81-0358-4891-B832-0B2442571BAC}"/>
          </ac:picMkLst>
        </pc:picChg>
        <pc:picChg chg="add mod">
          <ac:chgData name="Laurent Prud'hon" userId="196f0b5afced95ca" providerId="LiveId" clId="{EEAA9421-7D29-4AE9-BD79-8FDD19F84FC2}" dt="2020-04-27T21:59:58.376" v="3106" actId="1076"/>
          <ac:picMkLst>
            <pc:docMk/>
            <pc:sldMk cId="1279435209" sldId="302"/>
            <ac:picMk id="8" creationId="{E0656BBF-06F6-401C-9931-FE5D75EE5626}"/>
          </ac:picMkLst>
        </pc:picChg>
        <pc:picChg chg="add mod">
          <ac:chgData name="Laurent Prud'hon" userId="196f0b5afced95ca" providerId="LiveId" clId="{EEAA9421-7D29-4AE9-BD79-8FDD19F84FC2}" dt="2020-04-27T21:59:33.001" v="3103" actId="1076"/>
          <ac:picMkLst>
            <pc:docMk/>
            <pc:sldMk cId="1279435209" sldId="302"/>
            <ac:picMk id="9" creationId="{24BA8D06-F548-4E8D-A544-25AE358A5BE2}"/>
          </ac:picMkLst>
        </pc:picChg>
        <pc:picChg chg="add mod">
          <ac:chgData name="Laurent Prud'hon" userId="196f0b5afced95ca" providerId="LiveId" clId="{EEAA9421-7D29-4AE9-BD79-8FDD19F84FC2}" dt="2020-04-27T21:59:55.099" v="3105" actId="1076"/>
          <ac:picMkLst>
            <pc:docMk/>
            <pc:sldMk cId="1279435209" sldId="302"/>
            <ac:picMk id="10" creationId="{A9D29847-B7FC-4C3A-94C4-3354DE85A51B}"/>
          </ac:picMkLst>
        </pc:picChg>
        <pc:picChg chg="add del mod">
          <ac:chgData name="Laurent Prud'hon" userId="196f0b5afced95ca" providerId="LiveId" clId="{EEAA9421-7D29-4AE9-BD79-8FDD19F84FC2}" dt="2020-04-26T09:17:10.740" v="2948" actId="478"/>
          <ac:picMkLst>
            <pc:docMk/>
            <pc:sldMk cId="1279435209" sldId="302"/>
            <ac:picMk id="12" creationId="{3078E053-2CB7-41E7-AD5C-03E74C969EBA}"/>
          </ac:picMkLst>
        </pc:picChg>
        <pc:picChg chg="add mod">
          <ac:chgData name="Laurent Prud'hon" userId="196f0b5afced95ca" providerId="LiveId" clId="{EEAA9421-7D29-4AE9-BD79-8FDD19F84FC2}" dt="2020-04-24T14:45:29.623" v="2173" actId="1076"/>
          <ac:picMkLst>
            <pc:docMk/>
            <pc:sldMk cId="1279435209" sldId="302"/>
            <ac:picMk id="13" creationId="{B266045E-A2EA-43B7-9267-ECC3E74B65B8}"/>
          </ac:picMkLst>
        </pc:picChg>
        <pc:picChg chg="add del mod">
          <ac:chgData name="Laurent Prud'hon" userId="196f0b5afced95ca" providerId="LiveId" clId="{EEAA9421-7D29-4AE9-BD79-8FDD19F84FC2}" dt="2020-04-27T21:52:08.414" v="3091" actId="478"/>
          <ac:picMkLst>
            <pc:docMk/>
            <pc:sldMk cId="1279435209" sldId="302"/>
            <ac:picMk id="14" creationId="{223781B5-34A0-4100-B1E1-A523B32EEE2A}"/>
          </ac:picMkLst>
        </pc:picChg>
        <pc:picChg chg="add del mod">
          <ac:chgData name="Laurent Prud'hon" userId="196f0b5afced95ca" providerId="LiveId" clId="{EEAA9421-7D29-4AE9-BD79-8FDD19F84FC2}" dt="2020-04-26T09:17:14.930" v="2949" actId="478"/>
          <ac:picMkLst>
            <pc:docMk/>
            <pc:sldMk cId="1279435209" sldId="302"/>
            <ac:picMk id="15" creationId="{EBE29AB5-517B-4F98-969D-620F0581BB99}"/>
          </ac:picMkLst>
        </pc:picChg>
        <pc:picChg chg="add del mod">
          <ac:chgData name="Laurent Prud'hon" userId="196f0b5afced95ca" providerId="LiveId" clId="{EEAA9421-7D29-4AE9-BD79-8FDD19F84FC2}" dt="2020-04-26T09:35:07.650" v="2960" actId="478"/>
          <ac:picMkLst>
            <pc:docMk/>
            <pc:sldMk cId="1279435209" sldId="302"/>
            <ac:picMk id="16" creationId="{EDBED276-A6C5-4DC1-A515-B1453AEAA23E}"/>
          </ac:picMkLst>
        </pc:picChg>
        <pc:picChg chg="add del mod">
          <ac:chgData name="Laurent Prud'hon" userId="196f0b5afced95ca" providerId="LiveId" clId="{EEAA9421-7D29-4AE9-BD79-8FDD19F84FC2}" dt="2020-04-26T09:35:13.364" v="2961" actId="478"/>
          <ac:picMkLst>
            <pc:docMk/>
            <pc:sldMk cId="1279435209" sldId="302"/>
            <ac:picMk id="17" creationId="{9630C1A2-F889-4856-A844-BEDCA2D6886A}"/>
          </ac:picMkLst>
        </pc:picChg>
        <pc:picChg chg="add del mod">
          <ac:chgData name="Laurent Prud'hon" userId="196f0b5afced95ca" providerId="LiveId" clId="{EEAA9421-7D29-4AE9-BD79-8FDD19F84FC2}" dt="2020-04-27T21:59:09.530" v="3101" actId="478"/>
          <ac:picMkLst>
            <pc:docMk/>
            <pc:sldMk cId="1279435209" sldId="302"/>
            <ac:picMk id="18" creationId="{A098DCFE-A40E-4477-8C25-ABE59F6FB1AA}"/>
          </ac:picMkLst>
        </pc:picChg>
        <pc:picChg chg="add del mod">
          <ac:chgData name="Laurent Prud'hon" userId="196f0b5afced95ca" providerId="LiveId" clId="{EEAA9421-7D29-4AE9-BD79-8FDD19F84FC2}" dt="2020-04-26T09:35:40.104" v="2964" actId="478"/>
          <ac:picMkLst>
            <pc:docMk/>
            <pc:sldMk cId="1279435209" sldId="302"/>
            <ac:picMk id="19" creationId="{A4541939-668F-442E-B593-FACE69C6213B}"/>
          </ac:picMkLst>
        </pc:picChg>
        <pc:picChg chg="add mod">
          <ac:chgData name="Laurent Prud'hon" userId="196f0b5afced95ca" providerId="LiveId" clId="{EEAA9421-7D29-4AE9-BD79-8FDD19F84FC2}" dt="2020-04-26T09:35:34.909" v="2963" actId="1076"/>
          <ac:picMkLst>
            <pc:docMk/>
            <pc:sldMk cId="1279435209" sldId="302"/>
            <ac:picMk id="20" creationId="{A9E77B6A-D083-4546-819B-3AD43B1A0267}"/>
          </ac:picMkLst>
        </pc:picChg>
        <pc:picChg chg="add del mod">
          <ac:chgData name="Laurent Prud'hon" userId="196f0b5afced95ca" providerId="LiveId" clId="{EEAA9421-7D29-4AE9-BD79-8FDD19F84FC2}" dt="2020-04-27T21:59:09.530" v="3101" actId="478"/>
          <ac:picMkLst>
            <pc:docMk/>
            <pc:sldMk cId="1279435209" sldId="302"/>
            <ac:picMk id="21" creationId="{F4F3DCD7-56C8-4F95-8753-3FF44A8FC927}"/>
          </ac:picMkLst>
        </pc:picChg>
        <pc:picChg chg="add del mod">
          <ac:chgData name="Laurent Prud'hon" userId="196f0b5afced95ca" providerId="LiveId" clId="{EEAA9421-7D29-4AE9-BD79-8FDD19F84FC2}" dt="2020-04-27T21:54:08.980" v="3097" actId="478"/>
          <ac:picMkLst>
            <pc:docMk/>
            <pc:sldMk cId="1279435209" sldId="302"/>
            <ac:picMk id="22" creationId="{ABC4A800-720D-467E-9805-86B0E5151196}"/>
          </ac:picMkLst>
        </pc:picChg>
      </pc:sldChg>
      <pc:sldChg chg="addSp delSp modSp add ord">
        <pc:chgData name="Laurent Prud'hon" userId="196f0b5afced95ca" providerId="LiveId" clId="{EEAA9421-7D29-4AE9-BD79-8FDD19F84FC2}" dt="2020-04-27T22:03:54.037" v="3114" actId="1076"/>
        <pc:sldMkLst>
          <pc:docMk/>
          <pc:sldMk cId="1887019503" sldId="303"/>
        </pc:sldMkLst>
        <pc:spChg chg="add mod">
          <ac:chgData name="Laurent Prud'hon" userId="196f0b5afced95ca" providerId="LiveId" clId="{EEAA9421-7D29-4AE9-BD79-8FDD19F84FC2}" dt="2020-04-25T13:07:40.690" v="2795" actId="20577"/>
          <ac:spMkLst>
            <pc:docMk/>
            <pc:sldMk cId="1887019503" sldId="303"/>
            <ac:spMk id="3" creationId="{FCB4E5D9-B943-47E4-ABE9-789520C8FEE1}"/>
          </ac:spMkLst>
        </pc:spChg>
        <pc:spChg chg="mod">
          <ac:chgData name="Laurent Prud'hon" userId="196f0b5afced95ca" providerId="LiveId" clId="{EEAA9421-7D29-4AE9-BD79-8FDD19F84FC2}" dt="2020-04-25T12:50:37.350" v="2615" actId="20577"/>
          <ac:spMkLst>
            <pc:docMk/>
            <pc:sldMk cId="1887019503" sldId="303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5T13:05:50.406" v="2640" actId="20577"/>
          <ac:spMkLst>
            <pc:docMk/>
            <pc:sldMk cId="1887019503" sldId="303"/>
            <ac:spMk id="5" creationId="{78D48811-63B6-42F9-9D77-4DFCF5787025}"/>
          </ac:spMkLst>
        </pc:spChg>
        <pc:spChg chg="add mod">
          <ac:chgData name="Laurent Prud'hon" userId="196f0b5afced95ca" providerId="LiveId" clId="{EEAA9421-7D29-4AE9-BD79-8FDD19F84FC2}" dt="2020-04-25T13:09:03.851" v="2805" actId="1076"/>
          <ac:spMkLst>
            <pc:docMk/>
            <pc:sldMk cId="1887019503" sldId="303"/>
            <ac:spMk id="6" creationId="{DBB59E53-C25C-4498-868E-2BCFF13AF35D}"/>
          </ac:spMkLst>
        </pc:spChg>
        <pc:spChg chg="add mod">
          <ac:chgData name="Laurent Prud'hon" userId="196f0b5afced95ca" providerId="LiveId" clId="{EEAA9421-7D29-4AE9-BD79-8FDD19F84FC2}" dt="2020-04-25T13:09:55.512" v="2810" actId="1076"/>
          <ac:spMkLst>
            <pc:docMk/>
            <pc:sldMk cId="1887019503" sldId="303"/>
            <ac:spMk id="7" creationId="{596785A7-046B-4EB5-BFE3-5E5F25CAAAF8}"/>
          </ac:spMkLst>
        </pc:spChg>
        <pc:picChg chg="add mod">
          <ac:chgData name="Laurent Prud'hon" userId="196f0b5afced95ca" providerId="LiveId" clId="{EEAA9421-7D29-4AE9-BD79-8FDD19F84FC2}" dt="2020-04-25T13:10:03.982" v="2812" actId="1076"/>
          <ac:picMkLst>
            <pc:docMk/>
            <pc:sldMk cId="1887019503" sldId="303"/>
            <ac:picMk id="2" creationId="{86EFF733-55CC-4D7F-8F7E-87F3ADB80929}"/>
          </ac:picMkLst>
        </pc:picChg>
        <pc:picChg chg="add mod">
          <ac:chgData name="Laurent Prud'hon" userId="196f0b5afced95ca" providerId="LiveId" clId="{EEAA9421-7D29-4AE9-BD79-8FDD19F84FC2}" dt="2020-04-25T13:09:59.815" v="2811" actId="1076"/>
          <ac:picMkLst>
            <pc:docMk/>
            <pc:sldMk cId="1887019503" sldId="303"/>
            <ac:picMk id="8" creationId="{0396A797-E894-4DB2-8C44-8577E482FF4A}"/>
          </ac:picMkLst>
        </pc:picChg>
        <pc:picChg chg="add del mod">
          <ac:chgData name="Laurent Prud'hon" userId="196f0b5afced95ca" providerId="LiveId" clId="{EEAA9421-7D29-4AE9-BD79-8FDD19F84FC2}" dt="2020-04-27T22:03:19.077" v="3110" actId="478"/>
          <ac:picMkLst>
            <pc:docMk/>
            <pc:sldMk cId="1887019503" sldId="303"/>
            <ac:picMk id="9" creationId="{BBCC97CC-8EA7-4053-9FDB-A6ACFB19EC1A}"/>
          </ac:picMkLst>
        </pc:picChg>
        <pc:picChg chg="add mod">
          <ac:chgData name="Laurent Prud'hon" userId="196f0b5afced95ca" providerId="LiveId" clId="{EEAA9421-7D29-4AE9-BD79-8FDD19F84FC2}" dt="2020-04-27T01:23:57.302" v="3055" actId="1076"/>
          <ac:picMkLst>
            <pc:docMk/>
            <pc:sldMk cId="1887019503" sldId="303"/>
            <ac:picMk id="10" creationId="{5A6D4EDA-C682-4A33-B1A2-96F4007C0F32}"/>
          </ac:picMkLst>
        </pc:picChg>
        <pc:picChg chg="add mod">
          <ac:chgData name="Laurent Prud'hon" userId="196f0b5afced95ca" providerId="LiveId" clId="{EEAA9421-7D29-4AE9-BD79-8FDD19F84FC2}" dt="2020-04-27T22:03:28.067" v="3112" actId="1076"/>
          <ac:picMkLst>
            <pc:docMk/>
            <pc:sldMk cId="1887019503" sldId="303"/>
            <ac:picMk id="11" creationId="{A27ECA69-C5BD-47E3-9A35-D97090AAFC5F}"/>
          </ac:picMkLst>
        </pc:picChg>
        <pc:picChg chg="add mod">
          <ac:chgData name="Laurent Prud'hon" userId="196f0b5afced95ca" providerId="LiveId" clId="{EEAA9421-7D29-4AE9-BD79-8FDD19F84FC2}" dt="2020-04-27T22:03:54.037" v="3114" actId="1076"/>
          <ac:picMkLst>
            <pc:docMk/>
            <pc:sldMk cId="1887019503" sldId="303"/>
            <ac:picMk id="12" creationId="{C8BB86F1-3F58-4E32-BD06-0DE1BB175713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203609195" sldId="303"/>
        </pc:sldMkLst>
      </pc:sldChg>
      <pc:sldChg chg="new del">
        <pc:chgData name="Laurent Prud'hon" userId="196f0b5afced95ca" providerId="LiveId" clId="{EEAA9421-7D29-4AE9-BD79-8FDD19F84FC2}" dt="2020-04-24T09:01:31.231" v="311" actId="47"/>
        <pc:sldMkLst>
          <pc:docMk/>
          <pc:sldMk cId="3165147557" sldId="303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3983392" sldId="304"/>
        </pc:sldMkLst>
      </pc:sldChg>
      <pc:sldChg chg="modSp add del">
        <pc:chgData name="Laurent Prud'hon" userId="196f0b5afced95ca" providerId="LiveId" clId="{EEAA9421-7D29-4AE9-BD79-8FDD19F84FC2}" dt="2020-04-24T09:06:45.204" v="614" actId="47"/>
        <pc:sldMkLst>
          <pc:docMk/>
          <pc:sldMk cId="1674846938" sldId="304"/>
        </pc:sldMkLst>
        <pc:spChg chg="mod">
          <ac:chgData name="Laurent Prud'hon" userId="196f0b5afced95ca" providerId="LiveId" clId="{EEAA9421-7D29-4AE9-BD79-8FDD19F84FC2}" dt="2020-04-24T09:06:19.944" v="596" actId="20577"/>
          <ac:spMkLst>
            <pc:docMk/>
            <pc:sldMk cId="1674846938" sldId="304"/>
            <ac:spMk id="4" creationId="{D0EEE492-217D-4BE7-9C09-96F4E94F9A91}"/>
          </ac:spMkLst>
        </pc:sp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324968823" sldId="305"/>
        </pc:sldMkLst>
      </pc:sldChg>
      <pc:sldChg chg="new del">
        <pc:chgData name="Laurent Prud'hon" userId="196f0b5afced95ca" providerId="LiveId" clId="{EEAA9421-7D29-4AE9-BD79-8FDD19F84FC2}" dt="2020-04-24T09:04:42.893" v="520" actId="47"/>
        <pc:sldMkLst>
          <pc:docMk/>
          <pc:sldMk cId="544512179" sldId="305"/>
        </pc:sldMkLst>
      </pc:sldChg>
      <pc:sldChg chg="addSp delSp modSp add">
        <pc:chgData name="Laurent Prud'hon" userId="196f0b5afced95ca" providerId="LiveId" clId="{EEAA9421-7D29-4AE9-BD79-8FDD19F84FC2}" dt="2020-04-26T08:25:52.481" v="2945" actId="20577"/>
        <pc:sldMkLst>
          <pc:docMk/>
          <pc:sldMk cId="872530258" sldId="305"/>
        </pc:sldMkLst>
        <pc:spChg chg="add del">
          <ac:chgData name="Laurent Prud'hon" userId="196f0b5afced95ca" providerId="LiveId" clId="{EEAA9421-7D29-4AE9-BD79-8FDD19F84FC2}" dt="2020-04-24T14:04:41.413" v="1055" actId="478"/>
          <ac:spMkLst>
            <pc:docMk/>
            <pc:sldMk cId="872530258" sldId="305"/>
            <ac:spMk id="2" creationId="{3BD9A3A1-1A9E-43E3-A6BC-3E0BC4117883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3" creationId="{8979B97B-BC2D-4DF9-B63C-BE8904196CA7}"/>
          </ac:spMkLst>
        </pc:spChg>
        <pc:spChg chg="mod">
          <ac:chgData name="Laurent Prud'hon" userId="196f0b5afced95ca" providerId="LiveId" clId="{EEAA9421-7D29-4AE9-BD79-8FDD19F84FC2}" dt="2020-04-26T08:25:52.481" v="2945" actId="20577"/>
          <ac:spMkLst>
            <pc:docMk/>
            <pc:sldMk cId="872530258" sldId="305"/>
            <ac:spMk id="4" creationId="{D0EEE492-217D-4BE7-9C09-96F4E94F9A91}"/>
          </ac:spMkLst>
        </pc:spChg>
        <pc:spChg chg="add del">
          <ac:chgData name="Laurent Prud'hon" userId="196f0b5afced95ca" providerId="LiveId" clId="{EEAA9421-7D29-4AE9-BD79-8FDD19F84FC2}" dt="2020-04-24T14:04:57.133" v="1057" actId="478"/>
          <ac:spMkLst>
            <pc:docMk/>
            <pc:sldMk cId="872530258" sldId="305"/>
            <ac:spMk id="5" creationId="{1D28CF5D-D66C-4E1D-90C8-1236C53FF348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6" creationId="{423542E1-851F-4B78-A464-431E715D0ABB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7" creationId="{0BB2BD41-2FBB-4A9C-A33B-7D28463E9869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8" creationId="{167310B7-D3CB-4F6B-8F1B-E57F847150BD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9" creationId="{B3702C1F-904A-48A6-B86E-973B8483CB5A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10" creationId="{54CE79EE-FE53-4363-B6B6-A1168D348F34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11" creationId="{9ACE83B2-BBBB-4BD0-A647-7AC603C8F910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2" creationId="{AB2311B3-7351-4DDA-B528-1DB232E85C75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3" creationId="{74DBB3BE-8F27-4A95-A832-57881B5339BD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4" creationId="{7AAA7530-C5B7-4CB2-9095-88B58EF11B7A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5" creationId="{18303AFD-92D3-4F72-88CC-BBB67029B0B9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6" creationId="{E9850EA6-109F-40CE-B1B1-15A3B48B9148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7" creationId="{3B8F5AAF-F1A9-4FAB-A971-F5AC7F7FA1AD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8" creationId="{F3C9C954-A4A9-49C7-8C63-A1E5C7C5F2A1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19" creationId="{B7000DDD-20AF-4A6A-B562-F7D25FFD0F54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0" creationId="{16E3ABB1-D033-4328-8823-A5DD7151018E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1" creationId="{E2043A50-E1C4-4CB9-96C4-8828AA48EFA2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2" creationId="{5080AA01-11B1-4873-8F86-ACDC0B99DA66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3" creationId="{F031851F-DFF6-4A51-A291-1006AB2E314D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4" creationId="{B2224AA3-D90F-49D3-AEA9-310C4795C50F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5" creationId="{C154AFA5-4D06-42A9-B2D2-8E273AC6F81F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6" creationId="{64023EE4-2317-4EF0-8BED-EEE2AEFA535E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27" creationId="{6524C0D2-F8D4-4150-99C9-D9BA9F619F56}"/>
          </ac:spMkLst>
        </pc:spChg>
        <pc:spChg chg="add mod">
          <ac:chgData name="Laurent Prud'hon" userId="196f0b5afced95ca" providerId="LiveId" clId="{EEAA9421-7D29-4AE9-BD79-8FDD19F84FC2}" dt="2020-04-24T14:10:00.912" v="1160" actId="164"/>
          <ac:spMkLst>
            <pc:docMk/>
            <pc:sldMk cId="872530258" sldId="305"/>
            <ac:spMk id="28" creationId="{CD7FB6D3-0EC8-4ACC-8FCF-0A0C6FF700C6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49" creationId="{C58B0166-1582-4225-B4A1-9E7FEEE2221C}"/>
          </ac:spMkLst>
        </pc:spChg>
        <pc:spChg chg="add del mod">
          <ac:chgData name="Laurent Prud'hon" userId="196f0b5afced95ca" providerId="LiveId" clId="{EEAA9421-7D29-4AE9-BD79-8FDD19F84FC2}" dt="2020-04-24T14:11:47.867" v="1179" actId="478"/>
          <ac:spMkLst>
            <pc:docMk/>
            <pc:sldMk cId="872530258" sldId="305"/>
            <ac:spMk id="53" creationId="{33ABD643-471A-4E73-9723-CED5AE28E907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54" creationId="{8D1AC8A3-55CF-4363-83F3-08D6D1166855}"/>
          </ac:spMkLst>
        </pc:spChg>
        <pc:spChg chg="add mod">
          <ac:chgData name="Laurent Prud'hon" userId="196f0b5afced95ca" providerId="LiveId" clId="{EEAA9421-7D29-4AE9-BD79-8FDD19F84FC2}" dt="2020-04-24T14:26:08.219" v="1632" actId="1076"/>
          <ac:spMkLst>
            <pc:docMk/>
            <pc:sldMk cId="872530258" sldId="305"/>
            <ac:spMk id="55" creationId="{1A1EA9D2-E7C6-4430-9FA8-078E1EFD2900}"/>
          </ac:spMkLst>
        </pc:spChg>
        <pc:spChg chg="add mod">
          <ac:chgData name="Laurent Prud'hon" userId="196f0b5afced95ca" providerId="LiveId" clId="{EEAA9421-7D29-4AE9-BD79-8FDD19F84FC2}" dt="2020-04-24T14:16:54.716" v="1552" actId="20577"/>
          <ac:spMkLst>
            <pc:docMk/>
            <pc:sldMk cId="872530258" sldId="305"/>
            <ac:spMk id="56" creationId="{760000FE-848F-435B-AA93-B75296D728B7}"/>
          </ac:spMkLst>
        </pc:spChg>
        <pc:spChg chg="add mod">
          <ac:chgData name="Laurent Prud'hon" userId="196f0b5afced95ca" providerId="LiveId" clId="{EEAA9421-7D29-4AE9-BD79-8FDD19F84FC2}" dt="2020-04-24T14:23:01.714" v="1628" actId="20577"/>
          <ac:spMkLst>
            <pc:docMk/>
            <pc:sldMk cId="872530258" sldId="305"/>
            <ac:spMk id="58" creationId="{F3B3AE52-674D-4C9F-AA75-156057836361}"/>
          </ac:spMkLst>
        </pc:s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1" creationId="{D8224B7E-F997-4C4A-B52A-A8743E5F5C24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2" creationId="{9E077F7C-6960-47E2-B76C-770970054A85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3" creationId="{18F1FF96-1A2C-41DB-B600-A3EE4CCDB19F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4" creationId="{77793179-17E4-480E-BC7A-B6EADEDA561C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7" creationId="{1680DF78-279D-4DE6-AD97-4D8C7FB592A5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0" creationId="{80402DC4-9988-4780-9FBB-5D55BAEDE33C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3" creationId="{D73D39EE-DEEC-47AA-A1AC-26A17AE7AED7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6" creationId="{88C23118-6480-4B92-AE44-918B83AE9749}"/>
          </ac:grpSpMkLst>
        </pc:grpChg>
        <pc:grpChg chg="add del mod">
          <ac:chgData name="Laurent Prud'hon" userId="196f0b5afced95ca" providerId="LiveId" clId="{EEAA9421-7D29-4AE9-BD79-8FDD19F84FC2}" dt="2020-04-24T14:11:30.037" v="1176" actId="478"/>
          <ac:grpSpMkLst>
            <pc:docMk/>
            <pc:sldMk cId="872530258" sldId="305"/>
            <ac:grpSpMk id="50" creationId="{61AA74A7-0633-44E0-B761-929CF6EC284C}"/>
          </ac:grpSpMkLst>
        </pc:grpChg>
        <pc:grpChg chg="add mod">
          <ac:chgData name="Laurent Prud'hon" userId="196f0b5afced95ca" providerId="LiveId" clId="{EEAA9421-7D29-4AE9-BD79-8FDD19F84FC2}" dt="2020-04-24T14:26:53.744" v="1638" actId="164"/>
          <ac:grpSpMkLst>
            <pc:docMk/>
            <pc:sldMk cId="872530258" sldId="305"/>
            <ac:grpSpMk id="61" creationId="{5EFFA766-A4C5-4815-ADDF-221181DDB469}"/>
          </ac:grpSpMkLst>
        </pc:grpChg>
        <pc:grpChg chg="add mod">
          <ac:chgData name="Laurent Prud'hon" userId="196f0b5afced95ca" providerId="LiveId" clId="{EEAA9421-7D29-4AE9-BD79-8FDD19F84FC2}" dt="2020-04-24T14:27:07.186" v="1640" actId="1076"/>
          <ac:grpSpMkLst>
            <pc:docMk/>
            <pc:sldMk cId="872530258" sldId="305"/>
            <ac:grpSpMk id="62" creationId="{3B51BBBA-8FB6-4E7A-99A6-14BCF86D6600}"/>
          </ac:grpSpMkLst>
        </pc:grpChg>
        <pc:picChg chg="add mod">
          <ac:chgData name="Laurent Prud'hon" userId="196f0b5afced95ca" providerId="LiveId" clId="{EEAA9421-7D29-4AE9-BD79-8FDD19F84FC2}" dt="2020-04-24T14:23:20.614" v="1629" actId="1076"/>
          <ac:picMkLst>
            <pc:docMk/>
            <pc:sldMk cId="872530258" sldId="305"/>
            <ac:picMk id="57" creationId="{4F68214C-D668-48A5-A246-01ABA433F17B}"/>
          </ac:picMkLst>
        </pc:picChg>
        <pc:picChg chg="add mod">
          <ac:chgData name="Laurent Prud'hon" userId="196f0b5afced95ca" providerId="LiveId" clId="{EEAA9421-7D29-4AE9-BD79-8FDD19F84FC2}" dt="2020-04-24T14:26:00.372" v="1631" actId="1076"/>
          <ac:picMkLst>
            <pc:docMk/>
            <pc:sldMk cId="872530258" sldId="305"/>
            <ac:picMk id="59" creationId="{C22D8FB4-2BBD-4090-AB61-64A4168CFFBD}"/>
          </ac:picMkLst>
        </pc:picChg>
        <pc:picChg chg="add mod">
          <ac:chgData name="Laurent Prud'hon" userId="196f0b5afced95ca" providerId="LiveId" clId="{EEAA9421-7D29-4AE9-BD79-8FDD19F84FC2}" dt="2020-04-24T14:26:35.666" v="1634" actId="1076"/>
          <ac:picMkLst>
            <pc:docMk/>
            <pc:sldMk cId="872530258" sldId="305"/>
            <ac:picMk id="60" creationId="{99BE1292-460B-4BE6-BFA0-5CEDBC2A7753}"/>
          </ac:picMkLst>
        </pc:picChg>
        <pc:cxnChg chg="add mod">
          <ac:chgData name="Laurent Prud'hon" userId="196f0b5afced95ca" providerId="LiveId" clId="{EEAA9421-7D29-4AE9-BD79-8FDD19F84FC2}" dt="2020-04-24T14:10:00.912" v="1160" actId="164"/>
          <ac:cxnSpMkLst>
            <pc:docMk/>
            <pc:sldMk cId="872530258" sldId="305"/>
            <ac:cxnSpMk id="30" creationId="{DF2D46D4-6200-4B97-9C46-B12A11011214}"/>
          </ac:cxnSpMkLst>
        </pc:cxnChg>
      </pc:sldChg>
      <pc:sldChg chg="addSp delSp modSp add">
        <pc:chgData name="Laurent Prud'hon" userId="196f0b5afced95ca" providerId="LiveId" clId="{EEAA9421-7D29-4AE9-BD79-8FDD19F84FC2}" dt="2020-04-27T22:07:27.457" v="3124" actId="1076"/>
        <pc:sldMkLst>
          <pc:docMk/>
          <pc:sldMk cId="111559839" sldId="306"/>
        </pc:sldMkLst>
        <pc:spChg chg="add mod">
          <ac:chgData name="Laurent Prud'hon" userId="196f0b5afced95ca" providerId="LiveId" clId="{EEAA9421-7D29-4AE9-BD79-8FDD19F84FC2}" dt="2020-04-25T12:28:34.361" v="2502" actId="404"/>
          <ac:spMkLst>
            <pc:docMk/>
            <pc:sldMk cId="111559839" sldId="306"/>
            <ac:spMk id="3" creationId="{44AF4C7F-8096-40A1-ACD9-BF470EACD7B5}"/>
          </ac:spMkLst>
        </pc:spChg>
        <pc:spChg chg="mod">
          <ac:chgData name="Laurent Prud'hon" userId="196f0b5afced95ca" providerId="LiveId" clId="{EEAA9421-7D29-4AE9-BD79-8FDD19F84FC2}" dt="2020-04-24T09:07:29.594" v="680" actId="20577"/>
          <ac:spMkLst>
            <pc:docMk/>
            <pc:sldMk cId="111559839" sldId="306"/>
            <ac:spMk id="4" creationId="{D0EEE492-217D-4BE7-9C09-96F4E94F9A91}"/>
          </ac:spMkLst>
        </pc:spChg>
        <pc:picChg chg="add del mod">
          <ac:chgData name="Laurent Prud'hon" userId="196f0b5afced95ca" providerId="LiveId" clId="{EEAA9421-7D29-4AE9-BD79-8FDD19F84FC2}" dt="2020-04-27T01:24:17.143" v="3056" actId="478"/>
          <ac:picMkLst>
            <pc:docMk/>
            <pc:sldMk cId="111559839" sldId="306"/>
            <ac:picMk id="2" creationId="{0023C886-1EC7-4A4E-9EC9-DC1795114360}"/>
          </ac:picMkLst>
        </pc:picChg>
        <pc:picChg chg="add mod">
          <ac:chgData name="Laurent Prud'hon" userId="196f0b5afced95ca" providerId="LiveId" clId="{EEAA9421-7D29-4AE9-BD79-8FDD19F84FC2}" dt="2020-04-27T22:07:13.518" v="3123" actId="1076"/>
          <ac:picMkLst>
            <pc:docMk/>
            <pc:sldMk cId="111559839" sldId="306"/>
            <ac:picMk id="2" creationId="{54FF0420-4105-4FDB-9BF4-0A4CC83C6F7B}"/>
          </ac:picMkLst>
        </pc:picChg>
        <pc:picChg chg="add mod">
          <ac:chgData name="Laurent Prud'hon" userId="196f0b5afced95ca" providerId="LiveId" clId="{EEAA9421-7D29-4AE9-BD79-8FDD19F84FC2}" dt="2020-04-27T22:06:37.040" v="3118" actId="1076"/>
          <ac:picMkLst>
            <pc:docMk/>
            <pc:sldMk cId="111559839" sldId="306"/>
            <ac:picMk id="5" creationId="{4A0947A1-F840-4DE5-B0A7-7A7A0BCC3A34}"/>
          </ac:picMkLst>
        </pc:picChg>
        <pc:picChg chg="add mod">
          <ac:chgData name="Laurent Prud'hon" userId="196f0b5afced95ca" providerId="LiveId" clId="{EEAA9421-7D29-4AE9-BD79-8FDD19F84FC2}" dt="2020-04-27T22:07:27.457" v="3124" actId="1076"/>
          <ac:picMkLst>
            <pc:docMk/>
            <pc:sldMk cId="111559839" sldId="306"/>
            <ac:picMk id="6" creationId="{99CAE733-36B8-4BC7-92EE-70B46F2188CF}"/>
          </ac:picMkLst>
        </pc:picChg>
        <pc:picChg chg="add mod">
          <ac:chgData name="Laurent Prud'hon" userId="196f0b5afced95ca" providerId="LiveId" clId="{EEAA9421-7D29-4AE9-BD79-8FDD19F84FC2}" dt="2020-04-27T01:24:40.466" v="3063" actId="1076"/>
          <ac:picMkLst>
            <pc:docMk/>
            <pc:sldMk cId="111559839" sldId="306"/>
            <ac:picMk id="7" creationId="{A631F00D-9C9C-483F-A8B3-5C20941E5C5E}"/>
          </ac:picMkLst>
        </pc:picChg>
        <pc:picChg chg="add mod">
          <ac:chgData name="Laurent Prud'hon" userId="196f0b5afced95ca" providerId="LiveId" clId="{EEAA9421-7D29-4AE9-BD79-8FDD19F84FC2}" dt="2020-04-27T01:24:30.443" v="3060" actId="1076"/>
          <ac:picMkLst>
            <pc:docMk/>
            <pc:sldMk cId="111559839" sldId="306"/>
            <ac:picMk id="8" creationId="{26969496-5166-466E-91C7-2F5C7B3C5618}"/>
          </ac:picMkLst>
        </pc:picChg>
        <pc:picChg chg="add del mod">
          <ac:chgData name="Laurent Prud'hon" userId="196f0b5afced95ca" providerId="LiveId" clId="{EEAA9421-7D29-4AE9-BD79-8FDD19F84FC2}" dt="2020-04-27T01:17:06.566" v="3013" actId="478"/>
          <ac:picMkLst>
            <pc:docMk/>
            <pc:sldMk cId="111559839" sldId="306"/>
            <ac:picMk id="9" creationId="{65B25B5D-C7A5-4DFC-891A-463AA1DDF2CD}"/>
          </ac:picMkLst>
        </pc:picChg>
        <pc:picChg chg="add del mod">
          <ac:chgData name="Laurent Prud'hon" userId="196f0b5afced95ca" providerId="LiveId" clId="{EEAA9421-7D29-4AE9-BD79-8FDD19F84FC2}" dt="2020-04-27T01:16:27.631" v="3008" actId="478"/>
          <ac:picMkLst>
            <pc:docMk/>
            <pc:sldMk cId="111559839" sldId="306"/>
            <ac:picMk id="10" creationId="{82CF5BFD-00FE-4332-A5DA-3B1DDBE332F3}"/>
          </ac:picMkLst>
        </pc:picChg>
        <pc:picChg chg="add del mod">
          <ac:chgData name="Laurent Prud'hon" userId="196f0b5afced95ca" providerId="LiveId" clId="{EEAA9421-7D29-4AE9-BD79-8FDD19F84FC2}" dt="2020-04-27T22:04:40.409" v="3115" actId="478"/>
          <ac:picMkLst>
            <pc:docMk/>
            <pc:sldMk cId="111559839" sldId="306"/>
            <ac:picMk id="11" creationId="{D4CD1BB0-DBB6-4B82-A6BD-A8F92749A859}"/>
          </ac:picMkLst>
        </pc:picChg>
        <pc:picChg chg="add del mod">
          <ac:chgData name="Laurent Prud'hon" userId="196f0b5afced95ca" providerId="LiveId" clId="{EEAA9421-7D29-4AE9-BD79-8FDD19F84FC2}" dt="2020-04-27T01:17:41.930" v="3016" actId="478"/>
          <ac:picMkLst>
            <pc:docMk/>
            <pc:sldMk cId="111559839" sldId="306"/>
            <ac:picMk id="12" creationId="{EC437FE9-2413-4F8A-9B2E-9BC111BBA9BA}"/>
          </ac:picMkLst>
        </pc:picChg>
        <pc:picChg chg="add mod">
          <ac:chgData name="Laurent Prud'hon" userId="196f0b5afced95ca" providerId="LiveId" clId="{EEAA9421-7D29-4AE9-BD79-8FDD19F84FC2}" dt="2020-04-27T01:24:20.301" v="3057" actId="1076"/>
          <ac:picMkLst>
            <pc:docMk/>
            <pc:sldMk cId="111559839" sldId="306"/>
            <ac:picMk id="13" creationId="{1E1967F3-EA88-4B54-AEEE-8533A436AE64}"/>
          </ac:picMkLst>
        </pc:picChg>
        <pc:picChg chg="add mod">
          <ac:chgData name="Laurent Prud'hon" userId="196f0b5afced95ca" providerId="LiveId" clId="{EEAA9421-7D29-4AE9-BD79-8FDD19F84FC2}" dt="2020-04-27T01:24:22.889" v="3058" actId="1076"/>
          <ac:picMkLst>
            <pc:docMk/>
            <pc:sldMk cId="111559839" sldId="306"/>
            <ac:picMk id="14" creationId="{6B2D0F11-979B-4846-AA49-F55EB83E32D5}"/>
          </ac:picMkLst>
        </pc:picChg>
        <pc:picChg chg="add mod">
          <ac:chgData name="Laurent Prud'hon" userId="196f0b5afced95ca" providerId="LiveId" clId="{EEAA9421-7D29-4AE9-BD79-8FDD19F84FC2}" dt="2020-04-27T01:24:26.132" v="3059" actId="1076"/>
          <ac:picMkLst>
            <pc:docMk/>
            <pc:sldMk cId="111559839" sldId="306"/>
            <ac:picMk id="15" creationId="{8C60316F-6C7B-46B0-B90C-0554C1C55EB3}"/>
          </ac:picMkLst>
        </pc:picChg>
      </pc:sldChg>
      <pc:sldChg chg="add del">
        <pc:chgData name="Laurent Prud'hon" userId="196f0b5afced95ca" providerId="LiveId" clId="{EEAA9421-7D29-4AE9-BD79-8FDD19F84FC2}" dt="2020-04-24T09:07:00.463" v="616" actId="47"/>
        <pc:sldMkLst>
          <pc:docMk/>
          <pc:sldMk cId="1578118271" sldId="306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597753095" sldId="306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950013450" sldId="307"/>
        </pc:sldMkLst>
      </pc:sldChg>
      <pc:sldChg chg="addSp delSp modSp add">
        <pc:chgData name="Laurent Prud'hon" userId="196f0b5afced95ca" providerId="LiveId" clId="{EEAA9421-7D29-4AE9-BD79-8FDD19F84FC2}" dt="2020-04-27T22:09:23.840" v="3135" actId="1076"/>
        <pc:sldMkLst>
          <pc:docMk/>
          <pc:sldMk cId="4180827950" sldId="307"/>
        </pc:sldMkLst>
        <pc:spChg chg="add mod">
          <ac:chgData name="Laurent Prud'hon" userId="196f0b5afced95ca" providerId="LiveId" clId="{EEAA9421-7D29-4AE9-BD79-8FDD19F84FC2}" dt="2020-04-25T13:11:43.945" v="2934" actId="6549"/>
          <ac:spMkLst>
            <pc:docMk/>
            <pc:sldMk cId="4180827950" sldId="307"/>
            <ac:spMk id="3" creationId="{7DD183E0-7A4F-4180-9387-D31F66913139}"/>
          </ac:spMkLst>
        </pc:spChg>
        <pc:spChg chg="mod">
          <ac:chgData name="Laurent Prud'hon" userId="196f0b5afced95ca" providerId="LiveId" clId="{EEAA9421-7D29-4AE9-BD79-8FDD19F84FC2}" dt="2020-04-25T13:11:12.566" v="2914" actId="20577"/>
          <ac:spMkLst>
            <pc:docMk/>
            <pc:sldMk cId="4180827950" sldId="307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7T22:09:23.840" v="3135" actId="1076"/>
          <ac:spMkLst>
            <pc:docMk/>
            <pc:sldMk cId="4180827950" sldId="307"/>
            <ac:spMk id="10" creationId="{486C14C0-38B2-4061-A3B1-2EA6F98E131A}"/>
          </ac:spMkLst>
        </pc:spChg>
        <pc:picChg chg="add mod">
          <ac:chgData name="Laurent Prud'hon" userId="196f0b5afced95ca" providerId="LiveId" clId="{EEAA9421-7D29-4AE9-BD79-8FDD19F84FC2}" dt="2020-04-27T22:08:58.313" v="3130" actId="1076"/>
          <ac:picMkLst>
            <pc:docMk/>
            <pc:sldMk cId="4180827950" sldId="307"/>
            <ac:picMk id="2" creationId="{D1D989A1-7D33-4957-BC0F-57D3109FFB23}"/>
          </ac:picMkLst>
        </pc:picChg>
        <pc:picChg chg="add mod">
          <ac:chgData name="Laurent Prud'hon" userId="196f0b5afced95ca" providerId="LiveId" clId="{EEAA9421-7D29-4AE9-BD79-8FDD19F84FC2}" dt="2020-04-27T22:09:00.250" v="3131" actId="1076"/>
          <ac:picMkLst>
            <pc:docMk/>
            <pc:sldMk cId="4180827950" sldId="307"/>
            <ac:picMk id="5" creationId="{33F08BAF-2637-4F0D-8C2A-0498C4160325}"/>
          </ac:picMkLst>
        </pc:picChg>
        <pc:picChg chg="add mod">
          <ac:chgData name="Laurent Prud'hon" userId="196f0b5afced95ca" providerId="LiveId" clId="{EEAA9421-7D29-4AE9-BD79-8FDD19F84FC2}" dt="2020-04-27T22:09:03.701" v="3132" actId="1076"/>
          <ac:picMkLst>
            <pc:docMk/>
            <pc:sldMk cId="4180827950" sldId="307"/>
            <ac:picMk id="6" creationId="{F2BC170D-FD8A-445A-B9B1-846A1EB145C8}"/>
          </ac:picMkLst>
        </pc:picChg>
        <pc:picChg chg="add del mod">
          <ac:chgData name="Laurent Prud'hon" userId="196f0b5afced95ca" providerId="LiveId" clId="{EEAA9421-7D29-4AE9-BD79-8FDD19F84FC2}" dt="2020-04-27T22:08:01.294" v="3125" actId="478"/>
          <ac:picMkLst>
            <pc:docMk/>
            <pc:sldMk cId="4180827950" sldId="307"/>
            <ac:picMk id="7" creationId="{6FAC77DF-273B-438D-88A3-44A898E0A717}"/>
          </ac:picMkLst>
        </pc:picChg>
        <pc:picChg chg="add mod">
          <ac:chgData name="Laurent Prud'hon" userId="196f0b5afced95ca" providerId="LiveId" clId="{EEAA9421-7D29-4AE9-BD79-8FDD19F84FC2}" dt="2020-04-27T22:09:12.143" v="3133" actId="1076"/>
          <ac:picMkLst>
            <pc:docMk/>
            <pc:sldMk cId="4180827950" sldId="307"/>
            <ac:picMk id="8" creationId="{767056C7-5BFD-4EAB-AE3A-7F3B84A41EB4}"/>
          </ac:picMkLst>
        </pc:picChg>
        <pc:picChg chg="add mod">
          <ac:chgData name="Laurent Prud'hon" userId="196f0b5afced95ca" providerId="LiveId" clId="{EEAA9421-7D29-4AE9-BD79-8FDD19F84FC2}" dt="2020-04-27T22:09:23.840" v="3135" actId="1076"/>
          <ac:picMkLst>
            <pc:docMk/>
            <pc:sldMk cId="4180827950" sldId="307"/>
            <ac:picMk id="9" creationId="{EFA47BAD-B0F6-4ECD-9CCB-022E9F1823EA}"/>
          </ac:picMkLst>
        </pc:picChg>
        <pc:picChg chg="add mod">
          <ac:chgData name="Laurent Prud'hon" userId="196f0b5afced95ca" providerId="LiveId" clId="{EEAA9421-7D29-4AE9-BD79-8FDD19F84FC2}" dt="2020-04-27T22:09:14.689" v="3134" actId="1076"/>
          <ac:picMkLst>
            <pc:docMk/>
            <pc:sldMk cId="4180827950" sldId="307"/>
            <ac:picMk id="11" creationId="{1F85CD7F-201A-428E-BAAB-E0744604650C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1018634035" sldId="309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442486182" sldId="310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3051789154" sldId="311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203212325" sldId="312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889775617" sldId="314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518777850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8BD64-E195-4A8C-96EC-504EFCDF9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8D7DFB-999D-47F6-80C6-5EEC01C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EE666-1296-499D-B5F2-7CCB6C31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610C4-146E-4BF8-845D-CB101AF6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FA0A98-80DC-471B-9C94-466B32E7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6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0FD43-5D70-4FFE-B883-56937159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9559C7-4231-49C7-B52D-5D8AC72A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97D7B-C86F-4AC9-A0B3-129BBDED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19278-96FA-4A39-846F-A664A238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81EA0-B726-4262-89EB-1C541338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51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B77D8E-C839-44F6-AC10-447D71783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1DFCED-6410-43D2-9EE6-80BB38CFF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BBBE06-1103-4DEF-A912-FB081CE6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70C2A-0B38-4FA4-84F8-77E9A6A4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E62E84-DAD8-43F3-B238-235E53B6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26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F3062-851B-407A-958B-9F390CC4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7BF58-FC51-4A34-B65C-01C3FD7D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B5F3A0-6563-4397-B1BC-22945AB2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4C002-1CA1-4584-B93A-7F33B0D3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AD4DB-0F9E-4700-AC97-6682FA63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6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CE94-FED3-4751-99EB-07AB2964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F8F28E-6BB3-4EFE-AFDE-AF408911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CEFEEC-2DB4-4A74-87AB-60DDCB7C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938EF8-6921-44CF-B93C-C6BA19DE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65DEAF-A491-49FC-912E-C78127EB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97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AF084-F58D-4A04-8439-259984C7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6C7171-EA32-47C2-BCEC-4ACED6BFF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6356DF-F621-4166-8030-CF401C6F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F6A4ED-541B-447F-92DC-EABE2100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A25D4A-8E7C-43A7-A471-C5CB96B7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7052C9-75C8-4F8F-B066-2001500E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7B91E-CB54-46A3-B23A-3376C50C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87CB4-B61D-43C1-AFFE-DB9F54CC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7CE2EB-8D0A-430A-AF02-7AEF0C07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D8603B-4AA2-493E-9D87-51B7DF302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CCAA8-9CC0-4B7F-93FB-E3BE5C329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876F93-C476-4942-944D-90A0A1E8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CA8DAC-4DB3-4F36-853C-664BAB1E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A47E77-D4EE-428D-9C32-09223E61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5AB02-9A24-411E-9A2A-6423C06E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0B2AEF-D295-4182-AD31-24624A72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493A92-8093-4AB0-831F-EF3B9DE5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C87169-0A6C-4A7B-8C9E-9FD1525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957236-A66C-46C2-B38C-092AB988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9EC7E1-E4A3-4D82-9889-6C37561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CECCD-2CE1-41D8-8004-1756739A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04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F040F-6DA1-4EA8-B6DF-7DCA4FAB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EBBAA-0585-4605-9C89-862FF837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AA4E5-455D-4ACD-9010-B113D183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51BCE3-9736-45B4-80EC-98FDB90B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F000A7-821B-425C-82FD-6FE3BDF9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33DE97-4A06-4806-979E-A742806D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19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62AE5-9CA7-425B-9ECD-030698DB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7808C7-D799-4EE9-91D6-7546BC3A7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2F58B7-45FA-4C2F-90C2-3572726AB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008448-30F4-4201-831B-AA6D411B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16515-2DA5-4B99-B1C0-6F48DEAA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F4AEA9-31D8-41BC-B758-0C82A4FE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BC514D-0861-4702-A915-BAEB918A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A8F5C-C3AD-4680-8AB9-DC91D62B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588C7B-332C-4D28-BE04-5034088EC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5F20-A69D-43E6-8B33-F742FF254E1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7EA4E-2BFE-47EE-83AC-E9F403476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F10C6-BB39-4153-8575-AA20D61FD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8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stai/fastbook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hoto, homme, femme, posant&#10;&#10;Description générée automatiquement">
            <a:extLst>
              <a:ext uri="{FF2B5EF4-FFF2-40B4-BE49-F238E27FC236}">
                <a16:creationId xmlns:a16="http://schemas.microsoft.com/office/drawing/2014/main" id="{3D9D6EC4-0D08-41FA-A3BF-6C12AB941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49"/>
            <a:ext cx="12192000" cy="64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9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587DA8B-6205-4FA2-91F8-4FBA56F006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8540" y="0"/>
            <a:ext cx="7263460" cy="25259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D0502E-9D6B-48A0-A4EC-6D5C2080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271" y="0"/>
            <a:ext cx="1392269" cy="5588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626A6A-A66C-4D9B-8E82-ACB837848A8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5351" y="2551926"/>
            <a:ext cx="8806649" cy="356030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BDF8694-90E8-44A8-9E0C-A8A2F7CA38E0}"/>
              </a:ext>
            </a:extLst>
          </p:cNvPr>
          <p:cNvSpPr txBox="1"/>
          <p:nvPr/>
        </p:nvSpPr>
        <p:spPr>
          <a:xfrm>
            <a:off x="449803" y="558869"/>
            <a:ext cx="2558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Ces vidéos sont réalisées sur le plan du livre de </a:t>
            </a:r>
          </a:p>
          <a:p>
            <a:r>
              <a:rPr lang="fr-FR" dirty="0"/>
              <a:t>Jeremy Howard et</a:t>
            </a:r>
          </a:p>
          <a:p>
            <a:r>
              <a:rPr lang="fr-FR" dirty="0"/>
              <a:t>Sylvain </a:t>
            </a:r>
            <a:r>
              <a:rPr lang="fr-FR" dirty="0" err="1"/>
              <a:t>Gugger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Achetez le livre dès qu’il sera disponible svp pour soutenir les auteurs !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CF150-119B-43B3-9822-DC87E8932614}"/>
              </a:ext>
            </a:extLst>
          </p:cNvPr>
          <p:cNvSpPr/>
          <p:nvPr/>
        </p:nvSpPr>
        <p:spPr>
          <a:xfrm>
            <a:off x="5855784" y="6138229"/>
            <a:ext cx="5278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hlinkClick r:id="rId5"/>
              </a:rPr>
              <a:t>https://github.com/fastai/fastbook</a:t>
            </a:r>
            <a:endParaRPr lang="fr-FR" sz="28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B88B2DF-E336-4A11-9926-163DD3669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03" y="3420252"/>
            <a:ext cx="2654422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 code in the notebooks and python </a:t>
            </a:r>
            <a:r>
              <a:rPr kumimoji="0" lang="fr-FR" altLang="fr-FR" sz="9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py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files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covered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by the GPL v3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license</a:t>
            </a:r>
            <a:r>
              <a:rPr lang="fr-FR" altLang="fr-FR" sz="1200" b="1" i="1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b="1" i="1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remainder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(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including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all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markdown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cells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in the notebooks and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other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prose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)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not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licensed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for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any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redistribution or change of format or medium,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other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than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copies of the notebooks 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forking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this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repo for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your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own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private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use. No 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commercial or broadcast use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allowed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i="1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We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are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materials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freely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available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to help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you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learn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deep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learning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so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please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respect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our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copyright and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restrictions.</a:t>
            </a:r>
            <a:endParaRPr kumimoji="0" lang="fr-FR" altLang="fr-FR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88459-AA52-4260-B71B-9F3380B6C38D}"/>
              </a:ext>
            </a:extLst>
          </p:cNvPr>
          <p:cNvSpPr/>
          <p:nvPr/>
        </p:nvSpPr>
        <p:spPr>
          <a:xfrm>
            <a:off x="3840480" y="2643164"/>
            <a:ext cx="2980944" cy="575523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2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583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préparer les données ?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212013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DataBlock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137</Words>
  <Application>Microsoft Office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SFMono-Regular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15</cp:revision>
  <dcterms:created xsi:type="dcterms:W3CDTF">2020-04-12T06:52:39Z</dcterms:created>
  <dcterms:modified xsi:type="dcterms:W3CDTF">2020-05-02T21:06:26Z</dcterms:modified>
</cp:coreProperties>
</file>