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58" r:id="rId4"/>
    <p:sldId id="304" r:id="rId5"/>
    <p:sldId id="305" r:id="rId6"/>
    <p:sldId id="309" r:id="rId7"/>
    <p:sldId id="306" r:id="rId8"/>
    <p:sldId id="310" r:id="rId9"/>
    <p:sldId id="307" r:id="rId10"/>
    <p:sldId id="314" r:id="rId11"/>
    <p:sldId id="303" r:id="rId12"/>
    <p:sldId id="311" r:id="rId13"/>
    <p:sldId id="312" r:id="rId14"/>
    <p:sldId id="313" r:id="rId15"/>
    <p:sldId id="257"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A1E5C-328A-41D4-9880-D8CDE4DD3348}" v="92" dt="2020-04-13T22:05:06.87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t Prud'hon" userId="196f0b5afced95ca" providerId="LiveId" clId="{D8EA1E5C-328A-41D4-9880-D8CDE4DD3348}"/>
    <pc:docChg chg="undo custSel addSld delSld modSld sldOrd">
      <pc:chgData name="Laurent Prud'hon" userId="196f0b5afced95ca" providerId="LiveId" clId="{D8EA1E5C-328A-41D4-9880-D8CDE4DD3348}" dt="2020-04-13T22:09:16.961" v="4777" actId="47"/>
      <pc:docMkLst>
        <pc:docMk/>
      </pc:docMkLst>
      <pc:sldChg chg="addSp delSp modSp new">
        <pc:chgData name="Laurent Prud'hon" userId="196f0b5afced95ca" providerId="LiveId" clId="{D8EA1E5C-328A-41D4-9880-D8CDE4DD3348}" dt="2020-04-12T07:05:17.958" v="19" actId="962"/>
        <pc:sldMkLst>
          <pc:docMk/>
          <pc:sldMk cId="3510990267" sldId="256"/>
        </pc:sldMkLst>
        <pc:spChg chg="del">
          <ac:chgData name="Laurent Prud'hon" userId="196f0b5afced95ca" providerId="LiveId" clId="{D8EA1E5C-328A-41D4-9880-D8CDE4DD3348}" dt="2020-04-12T06:52:47.833" v="1" actId="478"/>
          <ac:spMkLst>
            <pc:docMk/>
            <pc:sldMk cId="3510990267" sldId="256"/>
            <ac:spMk id="2" creationId="{8438CDF4-AE69-42AE-9995-5E414ACB719A}"/>
          </ac:spMkLst>
        </pc:spChg>
        <pc:spChg chg="del">
          <ac:chgData name="Laurent Prud'hon" userId="196f0b5afced95ca" providerId="LiveId" clId="{D8EA1E5C-328A-41D4-9880-D8CDE4DD3348}" dt="2020-04-12T06:52:47.833" v="1" actId="478"/>
          <ac:spMkLst>
            <pc:docMk/>
            <pc:sldMk cId="3510990267" sldId="256"/>
            <ac:spMk id="3" creationId="{DB175721-5F47-4C81-980B-E01C5673FC55}"/>
          </ac:spMkLst>
        </pc:spChg>
        <pc:picChg chg="add mod">
          <ac:chgData name="Laurent Prud'hon" userId="196f0b5afced95ca" providerId="LiveId" clId="{D8EA1E5C-328A-41D4-9880-D8CDE4DD3348}" dt="2020-04-12T07:05:17.958" v="19" actId="962"/>
          <ac:picMkLst>
            <pc:docMk/>
            <pc:sldMk cId="3510990267" sldId="256"/>
            <ac:picMk id="5" creationId="{6795E6E3-2935-4CD6-923B-2673F4AC4E62}"/>
          </ac:picMkLst>
        </pc:picChg>
      </pc:sldChg>
      <pc:sldChg chg="addSp delSp modSp add ord">
        <pc:chgData name="Laurent Prud'hon" userId="196f0b5afced95ca" providerId="LiveId" clId="{D8EA1E5C-328A-41D4-9880-D8CDE4DD3348}" dt="2020-04-13T22:09:09.991" v="4776" actId="20577"/>
        <pc:sldMkLst>
          <pc:docMk/>
          <pc:sldMk cId="108915608" sldId="257"/>
        </pc:sldMkLst>
        <pc:spChg chg="add del">
          <ac:chgData name="Laurent Prud'hon" userId="196f0b5afced95ca" providerId="LiveId" clId="{D8EA1E5C-328A-41D4-9880-D8CDE4DD3348}" dt="2020-04-12T07:07:05.693" v="21"/>
          <ac:spMkLst>
            <pc:docMk/>
            <pc:sldMk cId="108915608" sldId="257"/>
            <ac:spMk id="2" creationId="{27BE0798-32C7-484E-99F4-A242BD1BD49E}"/>
          </ac:spMkLst>
        </pc:spChg>
        <pc:spChg chg="add mod">
          <ac:chgData name="Laurent Prud'hon" userId="196f0b5afced95ca" providerId="LiveId" clId="{D8EA1E5C-328A-41D4-9880-D8CDE4DD3348}" dt="2020-04-13T22:09:09.991" v="4776" actId="20577"/>
          <ac:spMkLst>
            <pc:docMk/>
            <pc:sldMk cId="108915608" sldId="257"/>
            <ac:spMk id="3" creationId="{D50A8002-5600-4399-B7B3-4EB2B2D9ADAF}"/>
          </ac:spMkLst>
        </pc:spChg>
        <pc:spChg chg="add mod">
          <ac:chgData name="Laurent Prud'hon" userId="196f0b5afced95ca" providerId="LiveId" clId="{D8EA1E5C-328A-41D4-9880-D8CDE4DD3348}" dt="2020-04-12T07:13:04.960" v="125" actId="20577"/>
          <ac:spMkLst>
            <pc:docMk/>
            <pc:sldMk cId="108915608" sldId="257"/>
            <ac:spMk id="4" creationId="{D0EEE492-217D-4BE7-9C09-96F4E94F9A91}"/>
          </ac:spMkLst>
        </pc:spChg>
        <pc:picChg chg="add del">
          <ac:chgData name="Laurent Prud'hon" userId="196f0b5afced95ca" providerId="LiveId" clId="{D8EA1E5C-328A-41D4-9880-D8CDE4DD3348}" dt="2020-04-12T07:07:05.693" v="21"/>
          <ac:picMkLst>
            <pc:docMk/>
            <pc:sldMk cId="108915608" sldId="257"/>
            <ac:picMk id="1026" creationId="{0D999280-C5D9-4EF7-BEBA-E85C2E5A64E0}"/>
          </ac:picMkLst>
        </pc:picChg>
      </pc:sldChg>
      <pc:sldChg chg="addSp delSp modSp add ord">
        <pc:chgData name="Laurent Prud'hon" userId="196f0b5afced95ca" providerId="LiveId" clId="{D8EA1E5C-328A-41D4-9880-D8CDE4DD3348}" dt="2020-04-13T20:58:58.561" v="1022" actId="1036"/>
        <pc:sldMkLst>
          <pc:docMk/>
          <pc:sldMk cId="2908388329" sldId="258"/>
        </pc:sldMkLst>
        <pc:spChg chg="add mod">
          <ac:chgData name="Laurent Prud'hon" userId="196f0b5afced95ca" providerId="LiveId" clId="{D8EA1E5C-328A-41D4-9880-D8CDE4DD3348}" dt="2020-04-12T07:14:06.089" v="183" actId="20577"/>
          <ac:spMkLst>
            <pc:docMk/>
            <pc:sldMk cId="2908388329" sldId="258"/>
            <ac:spMk id="2" creationId="{5EE94263-CC37-4772-BB6B-FE501E3ACD23}"/>
          </ac:spMkLst>
        </pc:spChg>
        <pc:spChg chg="add mod">
          <ac:chgData name="Laurent Prud'hon" userId="196f0b5afced95ca" providerId="LiveId" clId="{D8EA1E5C-328A-41D4-9880-D8CDE4DD3348}" dt="2020-04-13T20:58:58.561" v="1022" actId="1036"/>
          <ac:spMkLst>
            <pc:docMk/>
            <pc:sldMk cId="2908388329" sldId="258"/>
            <ac:spMk id="3" creationId="{B09CB868-7779-4128-979F-23ECC1792377}"/>
          </ac:spMkLst>
        </pc:spChg>
        <pc:spChg chg="add mod">
          <ac:chgData name="Laurent Prud'hon" userId="196f0b5afced95ca" providerId="LiveId" clId="{D8EA1E5C-328A-41D4-9880-D8CDE4DD3348}" dt="2020-04-13T20:58:58.561" v="1022" actId="1036"/>
          <ac:spMkLst>
            <pc:docMk/>
            <pc:sldMk cId="2908388329" sldId="258"/>
            <ac:spMk id="4" creationId="{B04B6FA4-E544-477D-B6FC-B372A2C22221}"/>
          </ac:spMkLst>
        </pc:spChg>
        <pc:spChg chg="add mod">
          <ac:chgData name="Laurent Prud'hon" userId="196f0b5afced95ca" providerId="LiveId" clId="{D8EA1E5C-328A-41D4-9880-D8CDE4DD3348}" dt="2020-04-13T20:58:58.561" v="1022" actId="1036"/>
          <ac:spMkLst>
            <pc:docMk/>
            <pc:sldMk cId="2908388329" sldId="258"/>
            <ac:spMk id="5" creationId="{96F9CF90-1A13-47B1-A47B-06421FB2AA62}"/>
          </ac:spMkLst>
        </pc:spChg>
        <pc:spChg chg="add del mod">
          <ac:chgData name="Laurent Prud'hon" userId="196f0b5afced95ca" providerId="LiveId" clId="{D8EA1E5C-328A-41D4-9880-D8CDE4DD3348}" dt="2020-04-13T20:47:10.548" v="589" actId="478"/>
          <ac:spMkLst>
            <pc:docMk/>
            <pc:sldMk cId="2908388329" sldId="258"/>
            <ac:spMk id="6" creationId="{57BF4E4B-E9BA-4D08-A80A-22DA2DD2173D}"/>
          </ac:spMkLst>
        </pc:spChg>
        <pc:spChg chg="add mod">
          <ac:chgData name="Laurent Prud'hon" userId="196f0b5afced95ca" providerId="LiveId" clId="{D8EA1E5C-328A-41D4-9880-D8CDE4DD3348}" dt="2020-04-13T20:58:58.561" v="1022" actId="1036"/>
          <ac:spMkLst>
            <pc:docMk/>
            <pc:sldMk cId="2908388329" sldId="258"/>
            <ac:spMk id="7" creationId="{59D83465-E87A-4A70-ADD2-451ECB819201}"/>
          </ac:spMkLst>
        </pc:spChg>
        <pc:spChg chg="add mod">
          <ac:chgData name="Laurent Prud'hon" userId="196f0b5afced95ca" providerId="LiveId" clId="{D8EA1E5C-328A-41D4-9880-D8CDE4DD3348}" dt="2020-04-13T20:58:58.561" v="1022" actId="1036"/>
          <ac:spMkLst>
            <pc:docMk/>
            <pc:sldMk cId="2908388329" sldId="258"/>
            <ac:spMk id="8" creationId="{9D883C12-284C-4469-9124-1C70101EDE30}"/>
          </ac:spMkLst>
        </pc:spChg>
        <pc:spChg chg="add del">
          <ac:chgData name="Laurent Prud'hon" userId="196f0b5afced95ca" providerId="LiveId" clId="{D8EA1E5C-328A-41D4-9880-D8CDE4DD3348}" dt="2020-04-13T20:47:04.876" v="587"/>
          <ac:spMkLst>
            <pc:docMk/>
            <pc:sldMk cId="2908388329" sldId="258"/>
            <ac:spMk id="9" creationId="{ADEB83F1-3493-4ABB-B234-80F41EE9B04F}"/>
          </ac:spMkLst>
        </pc:spChg>
        <pc:spChg chg="add mod">
          <ac:chgData name="Laurent Prud'hon" userId="196f0b5afced95ca" providerId="LiveId" clId="{D8EA1E5C-328A-41D4-9880-D8CDE4DD3348}" dt="2020-04-13T20:58:58.561" v="1022" actId="1036"/>
          <ac:spMkLst>
            <pc:docMk/>
            <pc:sldMk cId="2908388329" sldId="258"/>
            <ac:spMk id="10" creationId="{0666BB68-FEA1-4AC9-9D54-9512DE06012F}"/>
          </ac:spMkLst>
        </pc:spChg>
        <pc:spChg chg="add mod">
          <ac:chgData name="Laurent Prud'hon" userId="196f0b5afced95ca" providerId="LiveId" clId="{D8EA1E5C-328A-41D4-9880-D8CDE4DD3348}" dt="2020-04-13T20:58:58.561" v="1022" actId="1036"/>
          <ac:spMkLst>
            <pc:docMk/>
            <pc:sldMk cId="2908388329" sldId="258"/>
            <ac:spMk id="12" creationId="{CC1C0571-B27E-42B3-BCF6-DF39A4C43553}"/>
          </ac:spMkLst>
        </pc:spChg>
        <pc:spChg chg="add mod">
          <ac:chgData name="Laurent Prud'hon" userId="196f0b5afced95ca" providerId="LiveId" clId="{D8EA1E5C-328A-41D4-9880-D8CDE4DD3348}" dt="2020-04-13T20:58:58.561" v="1022" actId="1036"/>
          <ac:spMkLst>
            <pc:docMk/>
            <pc:sldMk cId="2908388329" sldId="258"/>
            <ac:spMk id="13" creationId="{A2284BEC-7D87-4FBB-8FEA-36CB761CBFE5}"/>
          </ac:spMkLst>
        </pc:spChg>
        <pc:picChg chg="add del mod">
          <ac:chgData name="Laurent Prud'hon" userId="196f0b5afced95ca" providerId="LiveId" clId="{D8EA1E5C-328A-41D4-9880-D8CDE4DD3348}" dt="2020-04-13T20:54:21.615" v="789" actId="478"/>
          <ac:picMkLst>
            <pc:docMk/>
            <pc:sldMk cId="2908388329" sldId="258"/>
            <ac:picMk id="11" creationId="{724A2C32-B5A6-40D5-8E36-04056FB6F173}"/>
          </ac:picMkLst>
        </pc:picChg>
      </pc:sldChg>
      <pc:sldChg chg="add del">
        <pc:chgData name="Laurent Prud'hon" userId="196f0b5afced95ca" providerId="LiveId" clId="{D8EA1E5C-328A-41D4-9880-D8CDE4DD3348}" dt="2020-04-13T22:09:16.961" v="4777" actId="47"/>
        <pc:sldMkLst>
          <pc:docMk/>
          <pc:sldMk cId="328987585" sldId="259"/>
        </pc:sldMkLst>
      </pc:sldChg>
      <pc:sldChg chg="add del">
        <pc:chgData name="Laurent Prud'hon" userId="196f0b5afced95ca" providerId="LiveId" clId="{D8EA1E5C-328A-41D4-9880-D8CDE4DD3348}" dt="2020-04-13T22:09:16.961" v="4777" actId="47"/>
        <pc:sldMkLst>
          <pc:docMk/>
          <pc:sldMk cId="1697362771" sldId="260"/>
        </pc:sldMkLst>
      </pc:sldChg>
      <pc:sldChg chg="add del">
        <pc:chgData name="Laurent Prud'hon" userId="196f0b5afced95ca" providerId="LiveId" clId="{D8EA1E5C-328A-41D4-9880-D8CDE4DD3348}" dt="2020-04-13T22:09:16.961" v="4777" actId="47"/>
        <pc:sldMkLst>
          <pc:docMk/>
          <pc:sldMk cId="2310005191" sldId="261"/>
        </pc:sldMkLst>
      </pc:sldChg>
      <pc:sldChg chg="add del">
        <pc:chgData name="Laurent Prud'hon" userId="196f0b5afced95ca" providerId="LiveId" clId="{D8EA1E5C-328A-41D4-9880-D8CDE4DD3348}" dt="2020-04-13T22:09:16.961" v="4777" actId="47"/>
        <pc:sldMkLst>
          <pc:docMk/>
          <pc:sldMk cId="1336936152" sldId="262"/>
        </pc:sldMkLst>
      </pc:sldChg>
      <pc:sldChg chg="add del">
        <pc:chgData name="Laurent Prud'hon" userId="196f0b5afced95ca" providerId="LiveId" clId="{D8EA1E5C-328A-41D4-9880-D8CDE4DD3348}" dt="2020-04-13T22:09:16.961" v="4777" actId="47"/>
        <pc:sldMkLst>
          <pc:docMk/>
          <pc:sldMk cId="830430574" sldId="263"/>
        </pc:sldMkLst>
      </pc:sldChg>
      <pc:sldChg chg="add del">
        <pc:chgData name="Laurent Prud'hon" userId="196f0b5afced95ca" providerId="LiveId" clId="{D8EA1E5C-328A-41D4-9880-D8CDE4DD3348}" dt="2020-04-13T22:09:16.961" v="4777" actId="47"/>
        <pc:sldMkLst>
          <pc:docMk/>
          <pc:sldMk cId="2406199386" sldId="264"/>
        </pc:sldMkLst>
      </pc:sldChg>
      <pc:sldChg chg="add del">
        <pc:chgData name="Laurent Prud'hon" userId="196f0b5afced95ca" providerId="LiveId" clId="{D8EA1E5C-328A-41D4-9880-D8CDE4DD3348}" dt="2020-04-13T22:09:16.961" v="4777" actId="47"/>
        <pc:sldMkLst>
          <pc:docMk/>
          <pc:sldMk cId="3265695944" sldId="265"/>
        </pc:sldMkLst>
      </pc:sldChg>
      <pc:sldChg chg="add del">
        <pc:chgData name="Laurent Prud'hon" userId="196f0b5afced95ca" providerId="LiveId" clId="{D8EA1E5C-328A-41D4-9880-D8CDE4DD3348}" dt="2020-04-13T22:09:16.961" v="4777" actId="47"/>
        <pc:sldMkLst>
          <pc:docMk/>
          <pc:sldMk cId="2941788695" sldId="266"/>
        </pc:sldMkLst>
      </pc:sldChg>
      <pc:sldChg chg="add del">
        <pc:chgData name="Laurent Prud'hon" userId="196f0b5afced95ca" providerId="LiveId" clId="{D8EA1E5C-328A-41D4-9880-D8CDE4DD3348}" dt="2020-04-13T22:09:16.961" v="4777" actId="47"/>
        <pc:sldMkLst>
          <pc:docMk/>
          <pc:sldMk cId="3450754808" sldId="267"/>
        </pc:sldMkLst>
      </pc:sldChg>
      <pc:sldChg chg="add del">
        <pc:chgData name="Laurent Prud'hon" userId="196f0b5afced95ca" providerId="LiveId" clId="{D8EA1E5C-328A-41D4-9880-D8CDE4DD3348}" dt="2020-04-13T22:09:16.961" v="4777" actId="47"/>
        <pc:sldMkLst>
          <pc:docMk/>
          <pc:sldMk cId="1177747814" sldId="268"/>
        </pc:sldMkLst>
      </pc:sldChg>
      <pc:sldChg chg="add del">
        <pc:chgData name="Laurent Prud'hon" userId="196f0b5afced95ca" providerId="LiveId" clId="{D8EA1E5C-328A-41D4-9880-D8CDE4DD3348}" dt="2020-04-13T22:09:16.961" v="4777" actId="47"/>
        <pc:sldMkLst>
          <pc:docMk/>
          <pc:sldMk cId="3528938078" sldId="269"/>
        </pc:sldMkLst>
      </pc:sldChg>
      <pc:sldChg chg="add del">
        <pc:chgData name="Laurent Prud'hon" userId="196f0b5afced95ca" providerId="LiveId" clId="{D8EA1E5C-328A-41D4-9880-D8CDE4DD3348}" dt="2020-04-13T22:09:16.961" v="4777" actId="47"/>
        <pc:sldMkLst>
          <pc:docMk/>
          <pc:sldMk cId="3004402179" sldId="270"/>
        </pc:sldMkLst>
      </pc:sldChg>
      <pc:sldChg chg="add">
        <pc:chgData name="Laurent Prud'hon" userId="196f0b5afced95ca" providerId="LiveId" clId="{D8EA1E5C-328A-41D4-9880-D8CDE4DD3348}" dt="2020-04-12T06:54:54.233" v="16"/>
        <pc:sldMkLst>
          <pc:docMk/>
          <pc:sldMk cId="3258721596" sldId="298"/>
        </pc:sldMkLst>
      </pc:sldChg>
      <pc:sldChg chg="add del">
        <pc:chgData name="Laurent Prud'hon" userId="196f0b5afced95ca" providerId="LiveId" clId="{D8EA1E5C-328A-41D4-9880-D8CDE4DD3348}" dt="2020-04-13T22:09:16.961" v="4777" actId="47"/>
        <pc:sldMkLst>
          <pc:docMk/>
          <pc:sldMk cId="1314808524" sldId="299"/>
        </pc:sldMkLst>
      </pc:sldChg>
      <pc:sldChg chg="modSp add del">
        <pc:chgData name="Laurent Prud'hon" userId="196f0b5afced95ca" providerId="LiveId" clId="{D8EA1E5C-328A-41D4-9880-D8CDE4DD3348}" dt="2020-04-13T20:59:32.776" v="1023" actId="47"/>
        <pc:sldMkLst>
          <pc:docMk/>
          <pc:sldMk cId="2499777760" sldId="300"/>
        </pc:sldMkLst>
        <pc:spChg chg="mod">
          <ac:chgData name="Laurent Prud'hon" userId="196f0b5afced95ca" providerId="LiveId" clId="{D8EA1E5C-328A-41D4-9880-D8CDE4DD3348}" dt="2020-04-12T07:14:21.068" v="201" actId="20577"/>
          <ac:spMkLst>
            <pc:docMk/>
            <pc:sldMk cId="2499777760" sldId="300"/>
            <ac:spMk id="2" creationId="{5EE94263-CC37-4772-BB6B-FE501E3ACD23}"/>
          </ac:spMkLst>
        </pc:spChg>
      </pc:sldChg>
      <pc:sldChg chg="modSp add del">
        <pc:chgData name="Laurent Prud'hon" userId="196f0b5afced95ca" providerId="LiveId" clId="{D8EA1E5C-328A-41D4-9880-D8CDE4DD3348}" dt="2020-04-13T21:23:12.839" v="1514" actId="47"/>
        <pc:sldMkLst>
          <pc:docMk/>
          <pc:sldMk cId="4103195289" sldId="301"/>
        </pc:sldMkLst>
        <pc:spChg chg="mod">
          <ac:chgData name="Laurent Prud'hon" userId="196f0b5afced95ca" providerId="LiveId" clId="{D8EA1E5C-328A-41D4-9880-D8CDE4DD3348}" dt="2020-04-13T21:00:05.550" v="1027" actId="20577"/>
          <ac:spMkLst>
            <pc:docMk/>
            <pc:sldMk cId="4103195289" sldId="301"/>
            <ac:spMk id="2" creationId="{5EE94263-CC37-4772-BB6B-FE501E3ACD23}"/>
          </ac:spMkLst>
        </pc:spChg>
      </pc:sldChg>
      <pc:sldChg chg="modSp add">
        <pc:chgData name="Laurent Prud'hon" userId="196f0b5afced95ca" providerId="LiveId" clId="{D8EA1E5C-328A-41D4-9880-D8CDE4DD3348}" dt="2020-04-12T07:15:46.019" v="342" actId="20577"/>
        <pc:sldMkLst>
          <pc:docMk/>
          <pc:sldMk cId="3899938393" sldId="302"/>
        </pc:sldMkLst>
        <pc:spChg chg="mod">
          <ac:chgData name="Laurent Prud'hon" userId="196f0b5afced95ca" providerId="LiveId" clId="{D8EA1E5C-328A-41D4-9880-D8CDE4DD3348}" dt="2020-04-12T07:15:46.019" v="342" actId="20577"/>
          <ac:spMkLst>
            <pc:docMk/>
            <pc:sldMk cId="3899938393" sldId="302"/>
            <ac:spMk id="2" creationId="{5EE94263-CC37-4772-BB6B-FE501E3ACD23}"/>
          </ac:spMkLst>
        </pc:spChg>
      </pc:sldChg>
      <pc:sldChg chg="modSp add">
        <pc:chgData name="Laurent Prud'hon" userId="196f0b5afced95ca" providerId="LiveId" clId="{D8EA1E5C-328A-41D4-9880-D8CDE4DD3348}" dt="2020-04-12T07:16:02.067" v="356" actId="20577"/>
        <pc:sldMkLst>
          <pc:docMk/>
          <pc:sldMk cId="2203609195" sldId="303"/>
        </pc:sldMkLst>
        <pc:spChg chg="mod">
          <ac:chgData name="Laurent Prud'hon" userId="196f0b5afced95ca" providerId="LiveId" clId="{D8EA1E5C-328A-41D4-9880-D8CDE4DD3348}" dt="2020-04-12T07:16:02.067" v="356" actId="20577"/>
          <ac:spMkLst>
            <pc:docMk/>
            <pc:sldMk cId="2203609195" sldId="303"/>
            <ac:spMk id="2" creationId="{5EE94263-CC37-4772-BB6B-FE501E3ACD23}"/>
          </ac:spMkLst>
        </pc:spChg>
      </pc:sldChg>
      <pc:sldChg chg="addSp delSp modSp add">
        <pc:chgData name="Laurent Prud'hon" userId="196f0b5afced95ca" providerId="LiveId" clId="{D8EA1E5C-328A-41D4-9880-D8CDE4DD3348}" dt="2020-04-13T21:35:04.838" v="2140" actId="478"/>
        <pc:sldMkLst>
          <pc:docMk/>
          <pc:sldMk cId="23983392" sldId="304"/>
        </pc:sldMkLst>
        <pc:spChg chg="add mod">
          <ac:chgData name="Laurent Prud'hon" userId="196f0b5afced95ca" providerId="LiveId" clId="{D8EA1E5C-328A-41D4-9880-D8CDE4DD3348}" dt="2020-04-13T20:58:08.650" v="1002" actId="14100"/>
          <ac:spMkLst>
            <pc:docMk/>
            <pc:sldMk cId="23983392" sldId="304"/>
            <ac:spMk id="6" creationId="{FF292301-9E0C-4CB6-8498-EAB88EB9AD3C}"/>
          </ac:spMkLst>
        </pc:spChg>
        <pc:spChg chg="mod">
          <ac:chgData name="Laurent Prud'hon" userId="196f0b5afced95ca" providerId="LiveId" clId="{D8EA1E5C-328A-41D4-9880-D8CDE4DD3348}" dt="2020-04-13T20:57:31.627" v="995" actId="20577"/>
          <ac:spMkLst>
            <pc:docMk/>
            <pc:sldMk cId="23983392" sldId="304"/>
            <ac:spMk id="7" creationId="{59D83465-E87A-4A70-ADD2-451ECB819201}"/>
          </ac:spMkLst>
        </pc:spChg>
        <pc:spChg chg="del">
          <ac:chgData name="Laurent Prud'hon" userId="196f0b5afced95ca" providerId="LiveId" clId="{D8EA1E5C-328A-41D4-9880-D8CDE4DD3348}" dt="2020-04-13T20:49:29.416" v="599" actId="478"/>
          <ac:spMkLst>
            <pc:docMk/>
            <pc:sldMk cId="23983392" sldId="304"/>
            <ac:spMk id="8" creationId="{9D883C12-284C-4469-9124-1C70101EDE30}"/>
          </ac:spMkLst>
        </pc:spChg>
        <pc:spChg chg="add mod">
          <ac:chgData name="Laurent Prud'hon" userId="196f0b5afced95ca" providerId="LiveId" clId="{D8EA1E5C-328A-41D4-9880-D8CDE4DD3348}" dt="2020-04-13T20:58:07.665" v="1000" actId="1076"/>
          <ac:spMkLst>
            <pc:docMk/>
            <pc:sldMk cId="23983392" sldId="304"/>
            <ac:spMk id="9" creationId="{C508BC95-94DF-4373-B00B-16207C96E637}"/>
          </ac:spMkLst>
        </pc:spChg>
        <pc:spChg chg="add mod">
          <ac:chgData name="Laurent Prud'hon" userId="196f0b5afced95ca" providerId="LiveId" clId="{D8EA1E5C-328A-41D4-9880-D8CDE4DD3348}" dt="2020-04-13T20:58:40.487" v="1004" actId="1035"/>
          <ac:spMkLst>
            <pc:docMk/>
            <pc:sldMk cId="23983392" sldId="304"/>
            <ac:spMk id="12" creationId="{932AE16B-7356-4C0A-B4D4-BCFBB62BCAA0}"/>
          </ac:spMkLst>
        </pc:spChg>
        <pc:spChg chg="add">
          <ac:chgData name="Laurent Prud'hon" userId="196f0b5afced95ca" providerId="LiveId" clId="{D8EA1E5C-328A-41D4-9880-D8CDE4DD3348}" dt="2020-04-13T20:53:22.086" v="742" actId="11529"/>
          <ac:spMkLst>
            <pc:docMk/>
            <pc:sldMk cId="23983392" sldId="304"/>
            <ac:spMk id="13" creationId="{AF88907F-76DE-4001-AACF-7553F384AE5D}"/>
          </ac:spMkLst>
        </pc:spChg>
        <pc:spChg chg="add mod">
          <ac:chgData name="Laurent Prud'hon" userId="196f0b5afced95ca" providerId="LiveId" clId="{D8EA1E5C-328A-41D4-9880-D8CDE4DD3348}" dt="2020-04-13T20:54:07.247" v="788" actId="207"/>
          <ac:spMkLst>
            <pc:docMk/>
            <pc:sldMk cId="23983392" sldId="304"/>
            <ac:spMk id="14" creationId="{A4791101-267B-4C88-ADE0-EE1B6D4E88C8}"/>
          </ac:spMkLst>
        </pc:spChg>
        <pc:spChg chg="add mod">
          <ac:chgData name="Laurent Prud'hon" userId="196f0b5afced95ca" providerId="LiveId" clId="{D8EA1E5C-328A-41D4-9880-D8CDE4DD3348}" dt="2020-04-13T20:56:07.482" v="863" actId="1076"/>
          <ac:spMkLst>
            <pc:docMk/>
            <pc:sldMk cId="23983392" sldId="304"/>
            <ac:spMk id="15" creationId="{99A8A845-1463-47B7-9A6D-352EFA13BF50}"/>
          </ac:spMkLst>
        </pc:spChg>
        <pc:spChg chg="add mod">
          <ac:chgData name="Laurent Prud'hon" userId="196f0b5afced95ca" providerId="LiveId" clId="{D8EA1E5C-328A-41D4-9880-D8CDE4DD3348}" dt="2020-04-13T20:57:13.323" v="982" actId="1076"/>
          <ac:spMkLst>
            <pc:docMk/>
            <pc:sldMk cId="23983392" sldId="304"/>
            <ac:spMk id="16" creationId="{A1CA21D1-D2C4-4FE4-AC5C-83D4C20FEBF1}"/>
          </ac:spMkLst>
        </pc:spChg>
        <pc:spChg chg="add del mod">
          <ac:chgData name="Laurent Prud'hon" userId="196f0b5afced95ca" providerId="LiveId" clId="{D8EA1E5C-328A-41D4-9880-D8CDE4DD3348}" dt="2020-04-13T21:35:04.838" v="2140" actId="478"/>
          <ac:spMkLst>
            <pc:docMk/>
            <pc:sldMk cId="23983392" sldId="304"/>
            <ac:spMk id="17" creationId="{886AA676-EDED-4F0E-9DDC-6D0DD69649AC}"/>
          </ac:spMkLst>
        </pc:spChg>
        <pc:picChg chg="mod">
          <ac:chgData name="Laurent Prud'hon" userId="196f0b5afced95ca" providerId="LiveId" clId="{D8EA1E5C-328A-41D4-9880-D8CDE4DD3348}" dt="2020-04-13T21:01:53.176" v="1091" actId="14100"/>
          <ac:picMkLst>
            <pc:docMk/>
            <pc:sldMk cId="23983392" sldId="304"/>
            <ac:picMk id="11" creationId="{724A2C32-B5A6-40D5-8E36-04056FB6F173}"/>
          </ac:picMkLst>
        </pc:picChg>
      </pc:sldChg>
      <pc:sldChg chg="addSp delSp modSp add">
        <pc:chgData name="Laurent Prud'hon" userId="196f0b5afced95ca" providerId="LiveId" clId="{D8EA1E5C-328A-41D4-9880-D8CDE4DD3348}" dt="2020-04-13T21:30:16.062" v="1973" actId="1076"/>
        <pc:sldMkLst>
          <pc:docMk/>
          <pc:sldMk cId="324968823" sldId="305"/>
        </pc:sldMkLst>
        <pc:spChg chg="mod">
          <ac:chgData name="Laurent Prud'hon" userId="196f0b5afced95ca" providerId="LiveId" clId="{D8EA1E5C-328A-41D4-9880-D8CDE4DD3348}" dt="2020-04-13T21:00:13.221" v="1028"/>
          <ac:spMkLst>
            <pc:docMk/>
            <pc:sldMk cId="324968823" sldId="305"/>
            <ac:spMk id="2" creationId="{5EE94263-CC37-4772-BB6B-FE501E3ACD23}"/>
          </ac:spMkLst>
        </pc:spChg>
        <pc:spChg chg="del">
          <ac:chgData name="Laurent Prud'hon" userId="196f0b5afced95ca" providerId="LiveId" clId="{D8EA1E5C-328A-41D4-9880-D8CDE4DD3348}" dt="2020-04-13T21:01:03.443" v="1034" actId="478"/>
          <ac:spMkLst>
            <pc:docMk/>
            <pc:sldMk cId="324968823" sldId="305"/>
            <ac:spMk id="6" creationId="{FF292301-9E0C-4CB6-8498-EAB88EB9AD3C}"/>
          </ac:spMkLst>
        </pc:spChg>
        <pc:spChg chg="mod">
          <ac:chgData name="Laurent Prud'hon" userId="196f0b5afced95ca" providerId="LiveId" clId="{D8EA1E5C-328A-41D4-9880-D8CDE4DD3348}" dt="2020-04-13T21:01:35.738" v="1089" actId="20577"/>
          <ac:spMkLst>
            <pc:docMk/>
            <pc:sldMk cId="324968823" sldId="305"/>
            <ac:spMk id="7" creationId="{59D83465-E87A-4A70-ADD2-451ECB819201}"/>
          </ac:spMkLst>
        </pc:spChg>
        <pc:spChg chg="add del">
          <ac:chgData name="Laurent Prud'hon" userId="196f0b5afced95ca" providerId="LiveId" clId="{D8EA1E5C-328A-41D4-9880-D8CDE4DD3348}" dt="2020-04-13T21:02:46.461" v="1093" actId="478"/>
          <ac:spMkLst>
            <pc:docMk/>
            <pc:sldMk cId="324968823" sldId="305"/>
            <ac:spMk id="8" creationId="{92C7B66A-9A65-4435-BBD8-AD2C0B98540B}"/>
          </ac:spMkLst>
        </pc:spChg>
        <pc:spChg chg="del">
          <ac:chgData name="Laurent Prud'hon" userId="196f0b5afced95ca" providerId="LiveId" clId="{D8EA1E5C-328A-41D4-9880-D8CDE4DD3348}" dt="2020-04-13T21:01:01.452" v="1033" actId="478"/>
          <ac:spMkLst>
            <pc:docMk/>
            <pc:sldMk cId="324968823" sldId="305"/>
            <ac:spMk id="9" creationId="{C508BC95-94DF-4373-B00B-16207C96E637}"/>
          </ac:spMkLst>
        </pc:spChg>
        <pc:spChg chg="mod">
          <ac:chgData name="Laurent Prud'hon" userId="196f0b5afced95ca" providerId="LiveId" clId="{D8EA1E5C-328A-41D4-9880-D8CDE4DD3348}" dt="2020-04-13T21:21:02.155" v="1497" actId="20577"/>
          <ac:spMkLst>
            <pc:docMk/>
            <pc:sldMk cId="324968823" sldId="305"/>
            <ac:spMk id="12" creationId="{932AE16B-7356-4C0A-B4D4-BCFBB62BCAA0}"/>
          </ac:spMkLst>
        </pc:spChg>
        <pc:spChg chg="del">
          <ac:chgData name="Laurent Prud'hon" userId="196f0b5afced95ca" providerId="LiveId" clId="{D8EA1E5C-328A-41D4-9880-D8CDE4DD3348}" dt="2020-04-13T21:00:51.110" v="1030" actId="478"/>
          <ac:spMkLst>
            <pc:docMk/>
            <pc:sldMk cId="324968823" sldId="305"/>
            <ac:spMk id="13" creationId="{AF88907F-76DE-4001-AACF-7553F384AE5D}"/>
          </ac:spMkLst>
        </pc:spChg>
        <pc:spChg chg="del mod">
          <ac:chgData name="Laurent Prud'hon" userId="196f0b5afced95ca" providerId="LiveId" clId="{D8EA1E5C-328A-41D4-9880-D8CDE4DD3348}" dt="2020-04-13T21:00:55.088" v="1032" actId="478"/>
          <ac:spMkLst>
            <pc:docMk/>
            <pc:sldMk cId="324968823" sldId="305"/>
            <ac:spMk id="14" creationId="{A4791101-267B-4C88-ADE0-EE1B6D4E88C8}"/>
          </ac:spMkLst>
        </pc:spChg>
        <pc:spChg chg="del">
          <ac:chgData name="Laurent Prud'hon" userId="196f0b5afced95ca" providerId="LiveId" clId="{D8EA1E5C-328A-41D4-9880-D8CDE4DD3348}" dt="2020-04-13T21:04:11.680" v="1101" actId="478"/>
          <ac:spMkLst>
            <pc:docMk/>
            <pc:sldMk cId="324968823" sldId="305"/>
            <ac:spMk id="15" creationId="{99A8A845-1463-47B7-9A6D-352EFA13BF50}"/>
          </ac:spMkLst>
        </pc:spChg>
        <pc:spChg chg="del">
          <ac:chgData name="Laurent Prud'hon" userId="196f0b5afced95ca" providerId="LiveId" clId="{D8EA1E5C-328A-41D4-9880-D8CDE4DD3348}" dt="2020-04-13T21:04:11.680" v="1101" actId="478"/>
          <ac:spMkLst>
            <pc:docMk/>
            <pc:sldMk cId="324968823" sldId="305"/>
            <ac:spMk id="16" creationId="{A1CA21D1-D2C4-4FE4-AC5C-83D4C20FEBF1}"/>
          </ac:spMkLst>
        </pc:spChg>
        <pc:spChg chg="add del">
          <ac:chgData name="Laurent Prud'hon" userId="196f0b5afced95ca" providerId="LiveId" clId="{D8EA1E5C-328A-41D4-9880-D8CDE4DD3348}" dt="2020-04-13T21:03:20.979" v="1095" actId="478"/>
          <ac:spMkLst>
            <pc:docMk/>
            <pc:sldMk cId="324968823" sldId="305"/>
            <ac:spMk id="17" creationId="{7880EE6D-5398-44CF-83AE-F43C31486BC0}"/>
          </ac:spMkLst>
        </pc:spChg>
        <pc:spChg chg="add mod">
          <ac:chgData name="Laurent Prud'hon" userId="196f0b5afced95ca" providerId="LiveId" clId="{D8EA1E5C-328A-41D4-9880-D8CDE4DD3348}" dt="2020-04-13T21:04:02.351" v="1100" actId="692"/>
          <ac:spMkLst>
            <pc:docMk/>
            <pc:sldMk cId="324968823" sldId="305"/>
            <ac:spMk id="18" creationId="{A1E7434D-74CB-49E8-B85A-28540C99CA1C}"/>
          </ac:spMkLst>
        </pc:spChg>
        <pc:spChg chg="add mod">
          <ac:chgData name="Laurent Prud'hon" userId="196f0b5afced95ca" providerId="LiveId" clId="{D8EA1E5C-328A-41D4-9880-D8CDE4DD3348}" dt="2020-04-13T21:04:54.811" v="1127" actId="13822"/>
          <ac:spMkLst>
            <pc:docMk/>
            <pc:sldMk cId="324968823" sldId="305"/>
            <ac:spMk id="19" creationId="{2E4711C7-4ADF-4FC6-A22E-06BC68A6E6AD}"/>
          </ac:spMkLst>
        </pc:spChg>
        <pc:spChg chg="add mod">
          <ac:chgData name="Laurent Prud'hon" userId="196f0b5afced95ca" providerId="LiveId" clId="{D8EA1E5C-328A-41D4-9880-D8CDE4DD3348}" dt="2020-04-13T21:05:09.400" v="1129" actId="1076"/>
          <ac:spMkLst>
            <pc:docMk/>
            <pc:sldMk cId="324968823" sldId="305"/>
            <ac:spMk id="20" creationId="{AFC62553-CFD5-47C7-8E90-5DFA9291D6C5}"/>
          </ac:spMkLst>
        </pc:spChg>
        <pc:spChg chg="add mod">
          <ac:chgData name="Laurent Prud'hon" userId="196f0b5afced95ca" providerId="LiveId" clId="{D8EA1E5C-328A-41D4-9880-D8CDE4DD3348}" dt="2020-04-13T21:05:18.018" v="1131" actId="1076"/>
          <ac:spMkLst>
            <pc:docMk/>
            <pc:sldMk cId="324968823" sldId="305"/>
            <ac:spMk id="21" creationId="{E845F75A-5392-47E5-99DF-DFDE34C5D341}"/>
          </ac:spMkLst>
        </pc:spChg>
        <pc:spChg chg="add mod">
          <ac:chgData name="Laurent Prud'hon" userId="196f0b5afced95ca" providerId="LiveId" clId="{D8EA1E5C-328A-41D4-9880-D8CDE4DD3348}" dt="2020-04-13T21:05:18.018" v="1131" actId="1076"/>
          <ac:spMkLst>
            <pc:docMk/>
            <pc:sldMk cId="324968823" sldId="305"/>
            <ac:spMk id="22" creationId="{A9B18E42-51B3-4E4F-94D1-C0DF77BDA130}"/>
          </ac:spMkLst>
        </pc:spChg>
        <pc:spChg chg="add mod">
          <ac:chgData name="Laurent Prud'hon" userId="196f0b5afced95ca" providerId="LiveId" clId="{D8EA1E5C-328A-41D4-9880-D8CDE4DD3348}" dt="2020-04-13T21:05:27.903" v="1133" actId="1076"/>
          <ac:spMkLst>
            <pc:docMk/>
            <pc:sldMk cId="324968823" sldId="305"/>
            <ac:spMk id="23" creationId="{397BE202-F844-48A8-AAE8-82CBC6F9CDB4}"/>
          </ac:spMkLst>
        </pc:spChg>
        <pc:spChg chg="add mod">
          <ac:chgData name="Laurent Prud'hon" userId="196f0b5afced95ca" providerId="LiveId" clId="{D8EA1E5C-328A-41D4-9880-D8CDE4DD3348}" dt="2020-04-13T21:05:27.903" v="1133" actId="1076"/>
          <ac:spMkLst>
            <pc:docMk/>
            <pc:sldMk cId="324968823" sldId="305"/>
            <ac:spMk id="24" creationId="{64271C7E-E8C7-4040-B5D0-E5BEDE5690F1}"/>
          </ac:spMkLst>
        </pc:spChg>
        <pc:spChg chg="add mod">
          <ac:chgData name="Laurent Prud'hon" userId="196f0b5afced95ca" providerId="LiveId" clId="{D8EA1E5C-328A-41D4-9880-D8CDE4DD3348}" dt="2020-04-13T21:06:24.111" v="1149" actId="1076"/>
          <ac:spMkLst>
            <pc:docMk/>
            <pc:sldMk cId="324968823" sldId="305"/>
            <ac:spMk id="25" creationId="{C8610DDE-C128-48B5-A6B8-3330C4112D04}"/>
          </ac:spMkLst>
        </pc:spChg>
        <pc:spChg chg="add del mod">
          <ac:chgData name="Laurent Prud'hon" userId="196f0b5afced95ca" providerId="LiveId" clId="{D8EA1E5C-328A-41D4-9880-D8CDE4DD3348}" dt="2020-04-13T21:06:47.310" v="1152" actId="478"/>
          <ac:spMkLst>
            <pc:docMk/>
            <pc:sldMk cId="324968823" sldId="305"/>
            <ac:spMk id="26" creationId="{D8B81EE5-A9AB-49A0-AC42-15BCC7B413DA}"/>
          </ac:spMkLst>
        </pc:spChg>
        <pc:spChg chg="add mod">
          <ac:chgData name="Laurent Prud'hon" userId="196f0b5afced95ca" providerId="LiveId" clId="{D8EA1E5C-328A-41D4-9880-D8CDE4DD3348}" dt="2020-04-13T21:21:09.664" v="1501" actId="20577"/>
          <ac:spMkLst>
            <pc:docMk/>
            <pc:sldMk cId="324968823" sldId="305"/>
            <ac:spMk id="27" creationId="{07CE26F6-7E17-4BB9-B401-CB36ED3CDFC5}"/>
          </ac:spMkLst>
        </pc:spChg>
        <pc:spChg chg="add del">
          <ac:chgData name="Laurent Prud'hon" userId="196f0b5afced95ca" providerId="LiveId" clId="{D8EA1E5C-328A-41D4-9880-D8CDE4DD3348}" dt="2020-04-13T21:10:17.106" v="1216" actId="478"/>
          <ac:spMkLst>
            <pc:docMk/>
            <pc:sldMk cId="324968823" sldId="305"/>
            <ac:spMk id="28" creationId="{7C2CF3E2-8006-4C4D-A84E-E95FCE435F96}"/>
          </ac:spMkLst>
        </pc:spChg>
        <pc:spChg chg="add del mod">
          <ac:chgData name="Laurent Prud'hon" userId="196f0b5afced95ca" providerId="LiveId" clId="{D8EA1E5C-328A-41D4-9880-D8CDE4DD3348}" dt="2020-04-13T21:09:06.939" v="1202" actId="478"/>
          <ac:spMkLst>
            <pc:docMk/>
            <pc:sldMk cId="324968823" sldId="305"/>
            <ac:spMk id="29" creationId="{F1191BB7-50A9-46FC-BB19-670F7EABB6D4}"/>
          </ac:spMkLst>
        </pc:spChg>
        <pc:spChg chg="add mod">
          <ac:chgData name="Laurent Prud'hon" userId="196f0b5afced95ca" providerId="LiveId" clId="{D8EA1E5C-328A-41D4-9880-D8CDE4DD3348}" dt="2020-04-13T21:22:58.229" v="1510" actId="20577"/>
          <ac:spMkLst>
            <pc:docMk/>
            <pc:sldMk cId="324968823" sldId="305"/>
            <ac:spMk id="30" creationId="{B3511012-B389-448B-8F5A-68477E37AE65}"/>
          </ac:spMkLst>
        </pc:spChg>
        <pc:spChg chg="add del">
          <ac:chgData name="Laurent Prud'hon" userId="196f0b5afced95ca" providerId="LiveId" clId="{D8EA1E5C-328A-41D4-9880-D8CDE4DD3348}" dt="2020-04-13T21:09:48.817" v="1210" actId="478"/>
          <ac:spMkLst>
            <pc:docMk/>
            <pc:sldMk cId="324968823" sldId="305"/>
            <ac:spMk id="31" creationId="{BC3B0936-C8B3-4EAD-BB68-5F549B66FD38}"/>
          </ac:spMkLst>
        </pc:spChg>
        <pc:spChg chg="add mod">
          <ac:chgData name="Laurent Prud'hon" userId="196f0b5afced95ca" providerId="LiveId" clId="{D8EA1E5C-328A-41D4-9880-D8CDE4DD3348}" dt="2020-04-13T21:20:58.298" v="1494" actId="20577"/>
          <ac:spMkLst>
            <pc:docMk/>
            <pc:sldMk cId="324968823" sldId="305"/>
            <ac:spMk id="32" creationId="{05328413-E8CC-41E4-A23B-7238BE59FBAD}"/>
          </ac:spMkLst>
        </pc:spChg>
        <pc:spChg chg="add mod">
          <ac:chgData name="Laurent Prud'hon" userId="196f0b5afced95ca" providerId="LiveId" clId="{D8EA1E5C-328A-41D4-9880-D8CDE4DD3348}" dt="2020-04-13T21:21:05.191" v="1498" actId="20577"/>
          <ac:spMkLst>
            <pc:docMk/>
            <pc:sldMk cId="324968823" sldId="305"/>
            <ac:spMk id="33" creationId="{BEDF9972-78AB-4EA8-A731-E1FF40525EBC}"/>
          </ac:spMkLst>
        </pc:spChg>
        <pc:spChg chg="add mod">
          <ac:chgData name="Laurent Prud'hon" userId="196f0b5afced95ca" providerId="LiveId" clId="{D8EA1E5C-328A-41D4-9880-D8CDE4DD3348}" dt="2020-04-13T21:22:47.737" v="1509" actId="13822"/>
          <ac:spMkLst>
            <pc:docMk/>
            <pc:sldMk cId="324968823" sldId="305"/>
            <ac:spMk id="34" creationId="{B8D3C479-3557-47D6-86DD-89F1CA1DC8C3}"/>
          </ac:spMkLst>
        </pc:spChg>
        <pc:spChg chg="add mod">
          <ac:chgData name="Laurent Prud'hon" userId="196f0b5afced95ca" providerId="LiveId" clId="{D8EA1E5C-328A-41D4-9880-D8CDE4DD3348}" dt="2020-04-13T21:21:29.751" v="1508" actId="6549"/>
          <ac:spMkLst>
            <pc:docMk/>
            <pc:sldMk cId="324968823" sldId="305"/>
            <ac:spMk id="35" creationId="{0D0E5DBF-0B1F-4520-AADB-5DBDC4525BFA}"/>
          </ac:spMkLst>
        </pc:spChg>
        <pc:spChg chg="add del mod">
          <ac:chgData name="Laurent Prud'hon" userId="196f0b5afced95ca" providerId="LiveId" clId="{D8EA1E5C-328A-41D4-9880-D8CDE4DD3348}" dt="2020-04-13T21:13:50.316" v="1323" actId="478"/>
          <ac:spMkLst>
            <pc:docMk/>
            <pc:sldMk cId="324968823" sldId="305"/>
            <ac:spMk id="36" creationId="{AA4EAA30-1666-4FD5-973E-170AB7B5ECF7}"/>
          </ac:spMkLst>
        </pc:spChg>
        <pc:spChg chg="add del">
          <ac:chgData name="Laurent Prud'hon" userId="196f0b5afced95ca" providerId="LiveId" clId="{D8EA1E5C-328A-41D4-9880-D8CDE4DD3348}" dt="2020-04-13T21:14:09.101" v="1325" actId="478"/>
          <ac:spMkLst>
            <pc:docMk/>
            <pc:sldMk cId="324968823" sldId="305"/>
            <ac:spMk id="37" creationId="{F9ADFBF9-2B63-45EA-B8CD-66D356F515BE}"/>
          </ac:spMkLst>
        </pc:spChg>
        <pc:spChg chg="add mod">
          <ac:chgData name="Laurent Prud'hon" userId="196f0b5afced95ca" providerId="LiveId" clId="{D8EA1E5C-328A-41D4-9880-D8CDE4DD3348}" dt="2020-04-13T21:22:47.737" v="1509" actId="13822"/>
          <ac:spMkLst>
            <pc:docMk/>
            <pc:sldMk cId="324968823" sldId="305"/>
            <ac:spMk id="40" creationId="{757B04A2-EDCA-4629-9CA9-0AB26E8BB79F}"/>
          </ac:spMkLst>
        </pc:spChg>
        <pc:spChg chg="add mod">
          <ac:chgData name="Laurent Prud'hon" userId="196f0b5afced95ca" providerId="LiveId" clId="{D8EA1E5C-328A-41D4-9880-D8CDE4DD3348}" dt="2020-04-13T21:30:16.062" v="1973" actId="1076"/>
          <ac:spMkLst>
            <pc:docMk/>
            <pc:sldMk cId="324968823" sldId="305"/>
            <ac:spMk id="41" creationId="{57207459-C4B9-496F-B838-69E2CABF7A2F}"/>
          </ac:spMkLst>
        </pc:spChg>
        <pc:spChg chg="add mod">
          <ac:chgData name="Laurent Prud'hon" userId="196f0b5afced95ca" providerId="LiveId" clId="{D8EA1E5C-328A-41D4-9880-D8CDE4DD3348}" dt="2020-04-13T21:22:47.737" v="1509" actId="13822"/>
          <ac:spMkLst>
            <pc:docMk/>
            <pc:sldMk cId="324968823" sldId="305"/>
            <ac:spMk id="42" creationId="{E4019480-EBA7-4EFF-BB6C-4AE1DB1789FA}"/>
          </ac:spMkLst>
        </pc:spChg>
        <pc:picChg chg="del">
          <ac:chgData name="Laurent Prud'hon" userId="196f0b5afced95ca" providerId="LiveId" clId="{D8EA1E5C-328A-41D4-9880-D8CDE4DD3348}" dt="2020-04-13T21:00:45.502" v="1029" actId="478"/>
          <ac:picMkLst>
            <pc:docMk/>
            <pc:sldMk cId="324968823" sldId="305"/>
            <ac:picMk id="11" creationId="{724A2C32-B5A6-40D5-8E36-04056FB6F173}"/>
          </ac:picMkLst>
        </pc:picChg>
        <pc:cxnChg chg="add del mod">
          <ac:chgData name="Laurent Prud'hon" userId="196f0b5afced95ca" providerId="LiveId" clId="{D8EA1E5C-328A-41D4-9880-D8CDE4DD3348}" dt="2020-04-13T21:14:25.159" v="1327" actId="478"/>
          <ac:cxnSpMkLst>
            <pc:docMk/>
            <pc:sldMk cId="324968823" sldId="305"/>
            <ac:cxnSpMk id="39" creationId="{E225A4AA-5306-4B1B-953C-80FED71DEB83}"/>
          </ac:cxnSpMkLst>
        </pc:cxnChg>
      </pc:sldChg>
      <pc:sldChg chg="addSp delSp modSp add">
        <pc:chgData name="Laurent Prud'hon" userId="196f0b5afced95ca" providerId="LiveId" clId="{D8EA1E5C-328A-41D4-9880-D8CDE4DD3348}" dt="2020-04-13T21:35:22.342" v="2151" actId="20577"/>
        <pc:sldMkLst>
          <pc:docMk/>
          <pc:sldMk cId="2597753095" sldId="306"/>
        </pc:sldMkLst>
        <pc:spChg chg="mod">
          <ac:chgData name="Laurent Prud'hon" userId="196f0b5afced95ca" providerId="LiveId" clId="{D8EA1E5C-328A-41D4-9880-D8CDE4DD3348}" dt="2020-04-13T21:35:22.342" v="2151" actId="20577"/>
          <ac:spMkLst>
            <pc:docMk/>
            <pc:sldMk cId="2597753095" sldId="306"/>
            <ac:spMk id="2" creationId="{5EE94263-CC37-4772-BB6B-FE501E3ACD23}"/>
          </ac:spMkLst>
        </pc:spChg>
        <pc:spChg chg="mod">
          <ac:chgData name="Laurent Prud'hon" userId="196f0b5afced95ca" providerId="LiveId" clId="{D8EA1E5C-328A-41D4-9880-D8CDE4DD3348}" dt="2020-04-13T21:25:31.351" v="1666" actId="20577"/>
          <ac:spMkLst>
            <pc:docMk/>
            <pc:sldMk cId="2597753095" sldId="306"/>
            <ac:spMk id="3" creationId="{B09CB868-7779-4128-979F-23ECC1792377}"/>
          </ac:spMkLst>
        </pc:spChg>
        <pc:spChg chg="mod">
          <ac:chgData name="Laurent Prud'hon" userId="196f0b5afced95ca" providerId="LiveId" clId="{D8EA1E5C-328A-41D4-9880-D8CDE4DD3348}" dt="2020-04-13T21:27:53.674" v="1811" actId="20577"/>
          <ac:spMkLst>
            <pc:docMk/>
            <pc:sldMk cId="2597753095" sldId="306"/>
            <ac:spMk id="4" creationId="{B04B6FA4-E544-477D-B6FC-B372A2C22221}"/>
          </ac:spMkLst>
        </pc:spChg>
        <pc:spChg chg="mod">
          <ac:chgData name="Laurent Prud'hon" userId="196f0b5afced95ca" providerId="LiveId" clId="{D8EA1E5C-328A-41D4-9880-D8CDE4DD3348}" dt="2020-04-13T21:24:41.923" v="1630" actId="1076"/>
          <ac:spMkLst>
            <pc:docMk/>
            <pc:sldMk cId="2597753095" sldId="306"/>
            <ac:spMk id="5" creationId="{96F9CF90-1A13-47B1-A47B-06421FB2AA62}"/>
          </ac:spMkLst>
        </pc:spChg>
        <pc:spChg chg="add mod">
          <ac:chgData name="Laurent Prud'hon" userId="196f0b5afced95ca" providerId="LiveId" clId="{D8EA1E5C-328A-41D4-9880-D8CDE4DD3348}" dt="2020-04-13T21:31:43.046" v="2051" actId="1076"/>
          <ac:spMkLst>
            <pc:docMk/>
            <pc:sldMk cId="2597753095" sldId="306"/>
            <ac:spMk id="6" creationId="{9644CE97-DC33-42EA-85A7-C1494A291C08}"/>
          </ac:spMkLst>
        </pc:spChg>
        <pc:spChg chg="mod">
          <ac:chgData name="Laurent Prud'hon" userId="196f0b5afced95ca" providerId="LiveId" clId="{D8EA1E5C-328A-41D4-9880-D8CDE4DD3348}" dt="2020-04-13T21:28:19.684" v="1838" actId="20577"/>
          <ac:spMkLst>
            <pc:docMk/>
            <pc:sldMk cId="2597753095" sldId="306"/>
            <ac:spMk id="7" creationId="{59D83465-E87A-4A70-ADD2-451ECB819201}"/>
          </ac:spMkLst>
        </pc:spChg>
        <pc:spChg chg="del mod">
          <ac:chgData name="Laurent Prud'hon" userId="196f0b5afced95ca" providerId="LiveId" clId="{D8EA1E5C-328A-41D4-9880-D8CDE4DD3348}" dt="2020-04-13T21:24:51.724" v="1636"/>
          <ac:spMkLst>
            <pc:docMk/>
            <pc:sldMk cId="2597753095" sldId="306"/>
            <ac:spMk id="10" creationId="{0666BB68-FEA1-4AC9-9D54-9512DE06012F}"/>
          </ac:spMkLst>
        </pc:spChg>
        <pc:spChg chg="mod">
          <ac:chgData name="Laurent Prud'hon" userId="196f0b5afced95ca" providerId="LiveId" clId="{D8EA1E5C-328A-41D4-9880-D8CDE4DD3348}" dt="2020-04-13T21:27:24.289" v="1771" actId="20577"/>
          <ac:spMkLst>
            <pc:docMk/>
            <pc:sldMk cId="2597753095" sldId="306"/>
            <ac:spMk id="12" creationId="{932AE16B-7356-4C0A-B4D4-BCFBB62BCAA0}"/>
          </ac:spMkLst>
        </pc:spChg>
        <pc:spChg chg="mod">
          <ac:chgData name="Laurent Prud'hon" userId="196f0b5afced95ca" providerId="LiveId" clId="{D8EA1E5C-328A-41D4-9880-D8CDE4DD3348}" dt="2020-04-13T21:26:56.079" v="1737" actId="1076"/>
          <ac:spMkLst>
            <pc:docMk/>
            <pc:sldMk cId="2597753095" sldId="306"/>
            <ac:spMk id="25" creationId="{C8610DDE-C128-48B5-A6B8-3330C4112D04}"/>
          </ac:spMkLst>
        </pc:spChg>
        <pc:spChg chg="add mod">
          <ac:chgData name="Laurent Prud'hon" userId="196f0b5afced95ca" providerId="LiveId" clId="{D8EA1E5C-328A-41D4-9880-D8CDE4DD3348}" dt="2020-04-13T21:25:08.683" v="1640" actId="1076"/>
          <ac:spMkLst>
            <pc:docMk/>
            <pc:sldMk cId="2597753095" sldId="306"/>
            <ac:spMk id="26" creationId="{23844FF5-1433-47AB-ADBD-608DD54F42CD}"/>
          </ac:spMkLst>
        </pc:spChg>
        <pc:spChg chg="mod">
          <ac:chgData name="Laurent Prud'hon" userId="196f0b5afced95ca" providerId="LiveId" clId="{D8EA1E5C-328A-41D4-9880-D8CDE4DD3348}" dt="2020-04-13T21:28:00.996" v="1824" actId="20577"/>
          <ac:spMkLst>
            <pc:docMk/>
            <pc:sldMk cId="2597753095" sldId="306"/>
            <ac:spMk id="27" creationId="{07CE26F6-7E17-4BB9-B401-CB36ED3CDFC5}"/>
          </ac:spMkLst>
        </pc:spChg>
        <pc:spChg chg="add del">
          <ac:chgData name="Laurent Prud'hon" userId="196f0b5afced95ca" providerId="LiveId" clId="{D8EA1E5C-328A-41D4-9880-D8CDE4DD3348}" dt="2020-04-13T21:26:28.065" v="1716" actId="478"/>
          <ac:spMkLst>
            <pc:docMk/>
            <pc:sldMk cId="2597753095" sldId="306"/>
            <ac:spMk id="30" creationId="{B3511012-B389-448B-8F5A-68477E37AE65}"/>
          </ac:spMkLst>
        </pc:spChg>
        <pc:spChg chg="add del">
          <ac:chgData name="Laurent Prud'hon" userId="196f0b5afced95ca" providerId="LiveId" clId="{D8EA1E5C-328A-41D4-9880-D8CDE4DD3348}" dt="2020-04-13T21:26:27.635" v="1715" actId="478"/>
          <ac:spMkLst>
            <pc:docMk/>
            <pc:sldMk cId="2597753095" sldId="306"/>
            <ac:spMk id="32" creationId="{05328413-E8CC-41E4-A23B-7238BE59FBAD}"/>
          </ac:spMkLst>
        </pc:spChg>
        <pc:spChg chg="add del">
          <ac:chgData name="Laurent Prud'hon" userId="196f0b5afced95ca" providerId="LiveId" clId="{D8EA1E5C-328A-41D4-9880-D8CDE4DD3348}" dt="2020-04-13T21:26:27.184" v="1714" actId="478"/>
          <ac:spMkLst>
            <pc:docMk/>
            <pc:sldMk cId="2597753095" sldId="306"/>
            <ac:spMk id="33" creationId="{BEDF9972-78AB-4EA8-A731-E1FF40525EBC}"/>
          </ac:spMkLst>
        </pc:spChg>
        <pc:spChg chg="mod">
          <ac:chgData name="Laurent Prud'hon" userId="196f0b5afced95ca" providerId="LiveId" clId="{D8EA1E5C-328A-41D4-9880-D8CDE4DD3348}" dt="2020-04-13T21:29:29.746" v="1959" actId="20577"/>
          <ac:spMkLst>
            <pc:docMk/>
            <pc:sldMk cId="2597753095" sldId="306"/>
            <ac:spMk id="34" creationId="{B8D3C479-3557-47D6-86DD-89F1CA1DC8C3}"/>
          </ac:spMkLst>
        </pc:spChg>
        <pc:spChg chg="add del">
          <ac:chgData name="Laurent Prud'hon" userId="196f0b5afced95ca" providerId="LiveId" clId="{D8EA1E5C-328A-41D4-9880-D8CDE4DD3348}" dt="2020-04-13T21:26:26.472" v="1713" actId="478"/>
          <ac:spMkLst>
            <pc:docMk/>
            <pc:sldMk cId="2597753095" sldId="306"/>
            <ac:spMk id="35" creationId="{0D0E5DBF-0B1F-4520-AADB-5DBDC4525BFA}"/>
          </ac:spMkLst>
        </pc:spChg>
        <pc:spChg chg="mod">
          <ac:chgData name="Laurent Prud'hon" userId="196f0b5afced95ca" providerId="LiveId" clId="{D8EA1E5C-328A-41D4-9880-D8CDE4DD3348}" dt="2020-04-13T21:29:10.314" v="1916" actId="20577"/>
          <ac:spMkLst>
            <pc:docMk/>
            <pc:sldMk cId="2597753095" sldId="306"/>
            <ac:spMk id="40" creationId="{757B04A2-EDCA-4629-9CA9-0AB26E8BB79F}"/>
          </ac:spMkLst>
        </pc:spChg>
        <pc:spChg chg="add del mod">
          <ac:chgData name="Laurent Prud'hon" userId="196f0b5afced95ca" providerId="LiveId" clId="{D8EA1E5C-328A-41D4-9880-D8CDE4DD3348}" dt="2020-04-13T21:30:08.779" v="1971" actId="1076"/>
          <ac:spMkLst>
            <pc:docMk/>
            <pc:sldMk cId="2597753095" sldId="306"/>
            <ac:spMk id="41" creationId="{57207459-C4B9-496F-B838-69E2CABF7A2F}"/>
          </ac:spMkLst>
        </pc:spChg>
      </pc:sldChg>
      <pc:sldChg chg="addSp delSp modSp add ord">
        <pc:chgData name="Laurent Prud'hon" userId="196f0b5afced95ca" providerId="LiveId" clId="{D8EA1E5C-328A-41D4-9880-D8CDE4DD3348}" dt="2020-04-13T22:04:09.511" v="4030"/>
        <pc:sldMkLst>
          <pc:docMk/>
          <pc:sldMk cId="950013450" sldId="307"/>
        </pc:sldMkLst>
        <pc:spChg chg="mod">
          <ac:chgData name="Laurent Prud'hon" userId="196f0b5afced95ca" providerId="LiveId" clId="{D8EA1E5C-328A-41D4-9880-D8CDE4DD3348}" dt="2020-04-13T21:38:38.127" v="2343" actId="1076"/>
          <ac:spMkLst>
            <pc:docMk/>
            <pc:sldMk cId="950013450" sldId="307"/>
            <ac:spMk id="2" creationId="{5EE94263-CC37-4772-BB6B-FE501E3ACD23}"/>
          </ac:spMkLst>
        </pc:spChg>
        <pc:spChg chg="del">
          <ac:chgData name="Laurent Prud'hon" userId="196f0b5afced95ca" providerId="LiveId" clId="{D8EA1E5C-328A-41D4-9880-D8CDE4DD3348}" dt="2020-04-13T21:32:01.883" v="2052" actId="478"/>
          <ac:spMkLst>
            <pc:docMk/>
            <pc:sldMk cId="950013450" sldId="307"/>
            <ac:spMk id="3" creationId="{B09CB868-7779-4128-979F-23ECC1792377}"/>
          </ac:spMkLst>
        </pc:spChg>
        <pc:spChg chg="del">
          <ac:chgData name="Laurent Prud'hon" userId="196f0b5afced95ca" providerId="LiveId" clId="{D8EA1E5C-328A-41D4-9880-D8CDE4DD3348}" dt="2020-04-13T21:32:01.883" v="2052" actId="478"/>
          <ac:spMkLst>
            <pc:docMk/>
            <pc:sldMk cId="950013450" sldId="307"/>
            <ac:spMk id="4" creationId="{B04B6FA4-E544-477D-B6FC-B372A2C22221}"/>
          </ac:spMkLst>
        </pc:spChg>
        <pc:spChg chg="del">
          <ac:chgData name="Laurent Prud'hon" userId="196f0b5afced95ca" providerId="LiveId" clId="{D8EA1E5C-328A-41D4-9880-D8CDE4DD3348}" dt="2020-04-13T21:32:01.883" v="2052" actId="478"/>
          <ac:spMkLst>
            <pc:docMk/>
            <pc:sldMk cId="950013450" sldId="307"/>
            <ac:spMk id="5" creationId="{96F9CF90-1A13-47B1-A47B-06421FB2AA62}"/>
          </ac:spMkLst>
        </pc:spChg>
        <pc:spChg chg="del">
          <ac:chgData name="Laurent Prud'hon" userId="196f0b5afced95ca" providerId="LiveId" clId="{D8EA1E5C-328A-41D4-9880-D8CDE4DD3348}" dt="2020-04-13T21:32:01.883" v="2052" actId="478"/>
          <ac:spMkLst>
            <pc:docMk/>
            <pc:sldMk cId="950013450" sldId="307"/>
            <ac:spMk id="6" creationId="{FF292301-9E0C-4CB6-8498-EAB88EB9AD3C}"/>
          </ac:spMkLst>
        </pc:spChg>
        <pc:spChg chg="del">
          <ac:chgData name="Laurent Prud'hon" userId="196f0b5afced95ca" providerId="LiveId" clId="{D8EA1E5C-328A-41D4-9880-D8CDE4DD3348}" dt="2020-04-13T21:32:01.883" v="2052" actId="478"/>
          <ac:spMkLst>
            <pc:docMk/>
            <pc:sldMk cId="950013450" sldId="307"/>
            <ac:spMk id="7" creationId="{59D83465-E87A-4A70-ADD2-451ECB819201}"/>
          </ac:spMkLst>
        </pc:spChg>
        <pc:spChg chg="add del mod">
          <ac:chgData name="Laurent Prud'hon" userId="196f0b5afced95ca" providerId="LiveId" clId="{D8EA1E5C-328A-41D4-9880-D8CDE4DD3348}" dt="2020-04-13T21:36:48.827" v="2196" actId="478"/>
          <ac:spMkLst>
            <pc:docMk/>
            <pc:sldMk cId="950013450" sldId="307"/>
            <ac:spMk id="8" creationId="{1A33DB6D-9244-487F-A199-726DFBA76B0D}"/>
          </ac:spMkLst>
        </pc:spChg>
        <pc:spChg chg="del">
          <ac:chgData name="Laurent Prud'hon" userId="196f0b5afced95ca" providerId="LiveId" clId="{D8EA1E5C-328A-41D4-9880-D8CDE4DD3348}" dt="2020-04-13T21:32:01.883" v="2052" actId="478"/>
          <ac:spMkLst>
            <pc:docMk/>
            <pc:sldMk cId="950013450" sldId="307"/>
            <ac:spMk id="9" creationId="{C508BC95-94DF-4373-B00B-16207C96E637}"/>
          </ac:spMkLst>
        </pc:spChg>
        <pc:spChg chg="del">
          <ac:chgData name="Laurent Prud'hon" userId="196f0b5afced95ca" providerId="LiveId" clId="{D8EA1E5C-328A-41D4-9880-D8CDE4DD3348}" dt="2020-04-13T21:32:01.883" v="2052" actId="478"/>
          <ac:spMkLst>
            <pc:docMk/>
            <pc:sldMk cId="950013450" sldId="307"/>
            <ac:spMk id="10" creationId="{0666BB68-FEA1-4AC9-9D54-9512DE06012F}"/>
          </ac:spMkLst>
        </pc:spChg>
        <pc:spChg chg="del">
          <ac:chgData name="Laurent Prud'hon" userId="196f0b5afced95ca" providerId="LiveId" clId="{D8EA1E5C-328A-41D4-9880-D8CDE4DD3348}" dt="2020-04-13T21:32:01.883" v="2052" actId="478"/>
          <ac:spMkLst>
            <pc:docMk/>
            <pc:sldMk cId="950013450" sldId="307"/>
            <ac:spMk id="12" creationId="{932AE16B-7356-4C0A-B4D4-BCFBB62BCAA0}"/>
          </ac:spMkLst>
        </pc:spChg>
        <pc:spChg chg="del">
          <ac:chgData name="Laurent Prud'hon" userId="196f0b5afced95ca" providerId="LiveId" clId="{D8EA1E5C-328A-41D4-9880-D8CDE4DD3348}" dt="2020-04-13T21:32:01.883" v="2052" actId="478"/>
          <ac:spMkLst>
            <pc:docMk/>
            <pc:sldMk cId="950013450" sldId="307"/>
            <ac:spMk id="13" creationId="{AF88907F-76DE-4001-AACF-7553F384AE5D}"/>
          </ac:spMkLst>
        </pc:spChg>
        <pc:spChg chg="del">
          <ac:chgData name="Laurent Prud'hon" userId="196f0b5afced95ca" providerId="LiveId" clId="{D8EA1E5C-328A-41D4-9880-D8CDE4DD3348}" dt="2020-04-13T21:32:01.883" v="2052" actId="478"/>
          <ac:spMkLst>
            <pc:docMk/>
            <pc:sldMk cId="950013450" sldId="307"/>
            <ac:spMk id="14" creationId="{A4791101-267B-4C88-ADE0-EE1B6D4E88C8}"/>
          </ac:spMkLst>
        </pc:spChg>
        <pc:spChg chg="del">
          <ac:chgData name="Laurent Prud'hon" userId="196f0b5afced95ca" providerId="LiveId" clId="{D8EA1E5C-328A-41D4-9880-D8CDE4DD3348}" dt="2020-04-13T21:32:01.883" v="2052" actId="478"/>
          <ac:spMkLst>
            <pc:docMk/>
            <pc:sldMk cId="950013450" sldId="307"/>
            <ac:spMk id="15" creationId="{99A8A845-1463-47B7-9A6D-352EFA13BF50}"/>
          </ac:spMkLst>
        </pc:spChg>
        <pc:spChg chg="del">
          <ac:chgData name="Laurent Prud'hon" userId="196f0b5afced95ca" providerId="LiveId" clId="{D8EA1E5C-328A-41D4-9880-D8CDE4DD3348}" dt="2020-04-13T21:32:01.883" v="2052" actId="478"/>
          <ac:spMkLst>
            <pc:docMk/>
            <pc:sldMk cId="950013450" sldId="307"/>
            <ac:spMk id="16" creationId="{A1CA21D1-D2C4-4FE4-AC5C-83D4C20FEBF1}"/>
          </ac:spMkLst>
        </pc:spChg>
        <pc:spChg chg="add del mod">
          <ac:chgData name="Laurent Prud'hon" userId="196f0b5afced95ca" providerId="LiveId" clId="{D8EA1E5C-328A-41D4-9880-D8CDE4DD3348}" dt="2020-04-13T21:36:48.827" v="2196" actId="478"/>
          <ac:spMkLst>
            <pc:docMk/>
            <pc:sldMk cId="950013450" sldId="307"/>
            <ac:spMk id="17" creationId="{8BE4EDBE-7BE0-4C35-913F-8F8F12309261}"/>
          </ac:spMkLst>
        </pc:spChg>
        <pc:spChg chg="add del mod">
          <ac:chgData name="Laurent Prud'hon" userId="196f0b5afced95ca" providerId="LiveId" clId="{D8EA1E5C-328A-41D4-9880-D8CDE4DD3348}" dt="2020-04-13T21:36:48.827" v="2196" actId="478"/>
          <ac:spMkLst>
            <pc:docMk/>
            <pc:sldMk cId="950013450" sldId="307"/>
            <ac:spMk id="18" creationId="{3BDAB6BF-29B3-4966-8EED-F19353C3D9B6}"/>
          </ac:spMkLst>
        </pc:spChg>
        <pc:graphicFrameChg chg="add mod modGraphic">
          <ac:chgData name="Laurent Prud'hon" userId="196f0b5afced95ca" providerId="LiveId" clId="{D8EA1E5C-328A-41D4-9880-D8CDE4DD3348}" dt="2020-04-13T21:47:09.473" v="3204" actId="1076"/>
          <ac:graphicFrameMkLst>
            <pc:docMk/>
            <pc:sldMk cId="950013450" sldId="307"/>
            <ac:graphicFrameMk id="19" creationId="{C1975D27-7C23-49AF-BBA2-1ACB407B94A3}"/>
          </ac:graphicFrameMkLst>
        </pc:graphicFrameChg>
        <pc:picChg chg="del">
          <ac:chgData name="Laurent Prud'hon" userId="196f0b5afced95ca" providerId="LiveId" clId="{D8EA1E5C-328A-41D4-9880-D8CDE4DD3348}" dt="2020-04-13T21:32:01.883" v="2052" actId="478"/>
          <ac:picMkLst>
            <pc:docMk/>
            <pc:sldMk cId="950013450" sldId="307"/>
            <ac:picMk id="11" creationId="{724A2C32-B5A6-40D5-8E36-04056FB6F173}"/>
          </ac:picMkLst>
        </pc:picChg>
      </pc:sldChg>
      <pc:sldChg chg="modSp add del">
        <pc:chgData name="Laurent Prud'hon" userId="196f0b5afced95ca" providerId="LiveId" clId="{D8EA1E5C-328A-41D4-9880-D8CDE4DD3348}" dt="2020-04-13T22:04:12.435" v="4031" actId="47"/>
        <pc:sldMkLst>
          <pc:docMk/>
          <pc:sldMk cId="3902781881" sldId="308"/>
        </pc:sldMkLst>
        <pc:spChg chg="mod">
          <ac:chgData name="Laurent Prud'hon" userId="196f0b5afced95ca" providerId="LiveId" clId="{D8EA1E5C-328A-41D4-9880-D8CDE4DD3348}" dt="2020-04-13T21:44:24.821" v="2990" actId="20577"/>
          <ac:spMkLst>
            <pc:docMk/>
            <pc:sldMk cId="3902781881" sldId="308"/>
            <ac:spMk id="2" creationId="{5EE94263-CC37-4772-BB6B-FE501E3ACD23}"/>
          </ac:spMkLst>
        </pc:spChg>
      </pc:sldChg>
      <pc:sldChg chg="addSp delSp modSp add ord">
        <pc:chgData name="Laurent Prud'hon" userId="196f0b5afced95ca" providerId="LiveId" clId="{D8EA1E5C-328A-41D4-9880-D8CDE4DD3348}" dt="2020-04-13T22:06:59.286" v="4502" actId="1076"/>
        <pc:sldMkLst>
          <pc:docMk/>
          <pc:sldMk cId="1018634035" sldId="309"/>
        </pc:sldMkLst>
        <pc:spChg chg="mod">
          <ac:chgData name="Laurent Prud'hon" userId="196f0b5afced95ca" providerId="LiveId" clId="{D8EA1E5C-328A-41D4-9880-D8CDE4DD3348}" dt="2020-04-13T21:50:48.980" v="3223" actId="20577"/>
          <ac:spMkLst>
            <pc:docMk/>
            <pc:sldMk cId="1018634035" sldId="309"/>
            <ac:spMk id="2" creationId="{5EE94263-CC37-4772-BB6B-FE501E3ACD23}"/>
          </ac:spMkLst>
        </pc:spChg>
        <pc:spChg chg="del">
          <ac:chgData name="Laurent Prud'hon" userId="196f0b5afced95ca" providerId="LiveId" clId="{D8EA1E5C-328A-41D4-9880-D8CDE4DD3348}" dt="2020-04-13T21:50:55.614" v="3224" actId="478"/>
          <ac:spMkLst>
            <pc:docMk/>
            <pc:sldMk cId="1018634035" sldId="309"/>
            <ac:spMk id="3" creationId="{B09CB868-7779-4128-979F-23ECC1792377}"/>
          </ac:spMkLst>
        </pc:spChg>
        <pc:spChg chg="del">
          <ac:chgData name="Laurent Prud'hon" userId="196f0b5afced95ca" providerId="LiveId" clId="{D8EA1E5C-328A-41D4-9880-D8CDE4DD3348}" dt="2020-04-13T21:50:55.614" v="3224" actId="478"/>
          <ac:spMkLst>
            <pc:docMk/>
            <pc:sldMk cId="1018634035" sldId="309"/>
            <ac:spMk id="4" creationId="{B04B6FA4-E544-477D-B6FC-B372A2C22221}"/>
          </ac:spMkLst>
        </pc:spChg>
        <pc:spChg chg="del">
          <ac:chgData name="Laurent Prud'hon" userId="196f0b5afced95ca" providerId="LiveId" clId="{D8EA1E5C-328A-41D4-9880-D8CDE4DD3348}" dt="2020-04-13T21:50:55.614" v="3224" actId="478"/>
          <ac:spMkLst>
            <pc:docMk/>
            <pc:sldMk cId="1018634035" sldId="309"/>
            <ac:spMk id="5" creationId="{96F9CF90-1A13-47B1-A47B-06421FB2AA62}"/>
          </ac:spMkLst>
        </pc:spChg>
        <pc:spChg chg="del">
          <ac:chgData name="Laurent Prud'hon" userId="196f0b5afced95ca" providerId="LiveId" clId="{D8EA1E5C-328A-41D4-9880-D8CDE4DD3348}" dt="2020-04-13T21:50:55.614" v="3224" actId="478"/>
          <ac:spMkLst>
            <pc:docMk/>
            <pc:sldMk cId="1018634035" sldId="309"/>
            <ac:spMk id="6" creationId="{FF292301-9E0C-4CB6-8498-EAB88EB9AD3C}"/>
          </ac:spMkLst>
        </pc:spChg>
        <pc:spChg chg="del">
          <ac:chgData name="Laurent Prud'hon" userId="196f0b5afced95ca" providerId="LiveId" clId="{D8EA1E5C-328A-41D4-9880-D8CDE4DD3348}" dt="2020-04-13T21:50:55.614" v="3224" actId="478"/>
          <ac:spMkLst>
            <pc:docMk/>
            <pc:sldMk cId="1018634035" sldId="309"/>
            <ac:spMk id="7" creationId="{59D83465-E87A-4A70-ADD2-451ECB819201}"/>
          </ac:spMkLst>
        </pc:spChg>
        <pc:spChg chg="add mod">
          <ac:chgData name="Laurent Prud'hon" userId="196f0b5afced95ca" providerId="LiveId" clId="{D8EA1E5C-328A-41D4-9880-D8CDE4DD3348}" dt="2020-04-13T22:06:59.286" v="4502" actId="1076"/>
          <ac:spMkLst>
            <pc:docMk/>
            <pc:sldMk cId="1018634035" sldId="309"/>
            <ac:spMk id="8" creationId="{2FBB6A56-4649-4964-A24D-89C8637F6CC1}"/>
          </ac:spMkLst>
        </pc:spChg>
        <pc:spChg chg="del">
          <ac:chgData name="Laurent Prud'hon" userId="196f0b5afced95ca" providerId="LiveId" clId="{D8EA1E5C-328A-41D4-9880-D8CDE4DD3348}" dt="2020-04-13T21:50:55.614" v="3224" actId="478"/>
          <ac:spMkLst>
            <pc:docMk/>
            <pc:sldMk cId="1018634035" sldId="309"/>
            <ac:spMk id="9" creationId="{C508BC95-94DF-4373-B00B-16207C96E637}"/>
          </ac:spMkLst>
        </pc:spChg>
        <pc:spChg chg="del">
          <ac:chgData name="Laurent Prud'hon" userId="196f0b5afced95ca" providerId="LiveId" clId="{D8EA1E5C-328A-41D4-9880-D8CDE4DD3348}" dt="2020-04-13T21:50:55.614" v="3224" actId="478"/>
          <ac:spMkLst>
            <pc:docMk/>
            <pc:sldMk cId="1018634035" sldId="309"/>
            <ac:spMk id="10" creationId="{0666BB68-FEA1-4AC9-9D54-9512DE06012F}"/>
          </ac:spMkLst>
        </pc:spChg>
        <pc:spChg chg="del">
          <ac:chgData name="Laurent Prud'hon" userId="196f0b5afced95ca" providerId="LiveId" clId="{D8EA1E5C-328A-41D4-9880-D8CDE4DD3348}" dt="2020-04-13T21:50:55.614" v="3224" actId="478"/>
          <ac:spMkLst>
            <pc:docMk/>
            <pc:sldMk cId="1018634035" sldId="309"/>
            <ac:spMk id="12" creationId="{932AE16B-7356-4C0A-B4D4-BCFBB62BCAA0}"/>
          </ac:spMkLst>
        </pc:spChg>
        <pc:spChg chg="del">
          <ac:chgData name="Laurent Prud'hon" userId="196f0b5afced95ca" providerId="LiveId" clId="{D8EA1E5C-328A-41D4-9880-D8CDE4DD3348}" dt="2020-04-13T21:50:55.614" v="3224" actId="478"/>
          <ac:spMkLst>
            <pc:docMk/>
            <pc:sldMk cId="1018634035" sldId="309"/>
            <ac:spMk id="13" creationId="{AF88907F-76DE-4001-AACF-7553F384AE5D}"/>
          </ac:spMkLst>
        </pc:spChg>
        <pc:spChg chg="del">
          <ac:chgData name="Laurent Prud'hon" userId="196f0b5afced95ca" providerId="LiveId" clId="{D8EA1E5C-328A-41D4-9880-D8CDE4DD3348}" dt="2020-04-13T21:50:55.614" v="3224" actId="478"/>
          <ac:spMkLst>
            <pc:docMk/>
            <pc:sldMk cId="1018634035" sldId="309"/>
            <ac:spMk id="14" creationId="{A4791101-267B-4C88-ADE0-EE1B6D4E88C8}"/>
          </ac:spMkLst>
        </pc:spChg>
        <pc:spChg chg="del">
          <ac:chgData name="Laurent Prud'hon" userId="196f0b5afced95ca" providerId="LiveId" clId="{D8EA1E5C-328A-41D4-9880-D8CDE4DD3348}" dt="2020-04-13T21:50:55.614" v="3224" actId="478"/>
          <ac:spMkLst>
            <pc:docMk/>
            <pc:sldMk cId="1018634035" sldId="309"/>
            <ac:spMk id="15" creationId="{99A8A845-1463-47B7-9A6D-352EFA13BF50}"/>
          </ac:spMkLst>
        </pc:spChg>
        <pc:spChg chg="del">
          <ac:chgData name="Laurent Prud'hon" userId="196f0b5afced95ca" providerId="LiveId" clId="{D8EA1E5C-328A-41D4-9880-D8CDE4DD3348}" dt="2020-04-13T21:50:55.614" v="3224" actId="478"/>
          <ac:spMkLst>
            <pc:docMk/>
            <pc:sldMk cId="1018634035" sldId="309"/>
            <ac:spMk id="16" creationId="{A1CA21D1-D2C4-4FE4-AC5C-83D4C20FEBF1}"/>
          </ac:spMkLst>
        </pc:spChg>
        <pc:spChg chg="add del">
          <ac:chgData name="Laurent Prud'hon" userId="196f0b5afced95ca" providerId="LiveId" clId="{D8EA1E5C-328A-41D4-9880-D8CDE4DD3348}" dt="2020-04-13T22:05:09.906" v="4119" actId="478"/>
          <ac:spMkLst>
            <pc:docMk/>
            <pc:sldMk cId="1018634035" sldId="309"/>
            <ac:spMk id="17" creationId="{03B3B75D-3A2B-41A7-8B69-3B118AAE1CBB}"/>
          </ac:spMkLst>
        </pc:spChg>
        <pc:picChg chg="del">
          <ac:chgData name="Laurent Prud'hon" userId="196f0b5afced95ca" providerId="LiveId" clId="{D8EA1E5C-328A-41D4-9880-D8CDE4DD3348}" dt="2020-04-13T21:50:55.614" v="3224" actId="478"/>
          <ac:picMkLst>
            <pc:docMk/>
            <pc:sldMk cId="1018634035" sldId="309"/>
            <ac:picMk id="11" creationId="{724A2C32-B5A6-40D5-8E36-04056FB6F173}"/>
          </ac:picMkLst>
        </pc:picChg>
      </pc:sldChg>
      <pc:sldChg chg="addSp delSp modSp add ord">
        <pc:chgData name="Laurent Prud'hon" userId="196f0b5afced95ca" providerId="LiveId" clId="{D8EA1E5C-328A-41D4-9880-D8CDE4DD3348}" dt="2020-04-13T22:03:14.461" v="3972" actId="20577"/>
        <pc:sldMkLst>
          <pc:docMk/>
          <pc:sldMk cId="2442486182" sldId="310"/>
        </pc:sldMkLst>
        <pc:spChg chg="del">
          <ac:chgData name="Laurent Prud'hon" userId="196f0b5afced95ca" providerId="LiveId" clId="{D8EA1E5C-328A-41D4-9880-D8CDE4DD3348}" dt="2020-04-13T21:51:09.589" v="3226" actId="478"/>
          <ac:spMkLst>
            <pc:docMk/>
            <pc:sldMk cId="2442486182" sldId="310"/>
            <ac:spMk id="3" creationId="{B09CB868-7779-4128-979F-23ECC1792377}"/>
          </ac:spMkLst>
        </pc:spChg>
        <pc:spChg chg="del">
          <ac:chgData name="Laurent Prud'hon" userId="196f0b5afced95ca" providerId="LiveId" clId="{D8EA1E5C-328A-41D4-9880-D8CDE4DD3348}" dt="2020-04-13T21:51:09.589" v="3226" actId="478"/>
          <ac:spMkLst>
            <pc:docMk/>
            <pc:sldMk cId="2442486182" sldId="310"/>
            <ac:spMk id="4" creationId="{B04B6FA4-E544-477D-B6FC-B372A2C22221}"/>
          </ac:spMkLst>
        </pc:spChg>
        <pc:spChg chg="del">
          <ac:chgData name="Laurent Prud'hon" userId="196f0b5afced95ca" providerId="LiveId" clId="{D8EA1E5C-328A-41D4-9880-D8CDE4DD3348}" dt="2020-04-13T21:51:09.589" v="3226" actId="478"/>
          <ac:spMkLst>
            <pc:docMk/>
            <pc:sldMk cId="2442486182" sldId="310"/>
            <ac:spMk id="5" creationId="{96F9CF90-1A13-47B1-A47B-06421FB2AA62}"/>
          </ac:spMkLst>
        </pc:spChg>
        <pc:spChg chg="del">
          <ac:chgData name="Laurent Prud'hon" userId="196f0b5afced95ca" providerId="LiveId" clId="{D8EA1E5C-328A-41D4-9880-D8CDE4DD3348}" dt="2020-04-13T21:51:09.589" v="3226" actId="478"/>
          <ac:spMkLst>
            <pc:docMk/>
            <pc:sldMk cId="2442486182" sldId="310"/>
            <ac:spMk id="7" creationId="{59D83465-E87A-4A70-ADD2-451ECB819201}"/>
          </ac:spMkLst>
        </pc:spChg>
        <pc:spChg chg="del">
          <ac:chgData name="Laurent Prud'hon" userId="196f0b5afced95ca" providerId="LiveId" clId="{D8EA1E5C-328A-41D4-9880-D8CDE4DD3348}" dt="2020-04-13T21:51:09.589" v="3226" actId="478"/>
          <ac:spMkLst>
            <pc:docMk/>
            <pc:sldMk cId="2442486182" sldId="310"/>
            <ac:spMk id="10" creationId="{0666BB68-FEA1-4AC9-9D54-9512DE06012F}"/>
          </ac:spMkLst>
        </pc:spChg>
        <pc:spChg chg="del">
          <ac:chgData name="Laurent Prud'hon" userId="196f0b5afced95ca" providerId="LiveId" clId="{D8EA1E5C-328A-41D4-9880-D8CDE4DD3348}" dt="2020-04-13T21:51:09.589" v="3226" actId="478"/>
          <ac:spMkLst>
            <pc:docMk/>
            <pc:sldMk cId="2442486182" sldId="310"/>
            <ac:spMk id="12" creationId="{932AE16B-7356-4C0A-B4D4-BCFBB62BCAA0}"/>
          </ac:spMkLst>
        </pc:spChg>
        <pc:spChg chg="del">
          <ac:chgData name="Laurent Prud'hon" userId="196f0b5afced95ca" providerId="LiveId" clId="{D8EA1E5C-328A-41D4-9880-D8CDE4DD3348}" dt="2020-04-13T21:51:09.589" v="3226" actId="478"/>
          <ac:spMkLst>
            <pc:docMk/>
            <pc:sldMk cId="2442486182" sldId="310"/>
            <ac:spMk id="18" creationId="{A1E7434D-74CB-49E8-B85A-28540C99CA1C}"/>
          </ac:spMkLst>
        </pc:spChg>
        <pc:spChg chg="del">
          <ac:chgData name="Laurent Prud'hon" userId="196f0b5afced95ca" providerId="LiveId" clId="{D8EA1E5C-328A-41D4-9880-D8CDE4DD3348}" dt="2020-04-13T21:51:09.589" v="3226" actId="478"/>
          <ac:spMkLst>
            <pc:docMk/>
            <pc:sldMk cId="2442486182" sldId="310"/>
            <ac:spMk id="19" creationId="{2E4711C7-4ADF-4FC6-A22E-06BC68A6E6AD}"/>
          </ac:spMkLst>
        </pc:spChg>
        <pc:spChg chg="del">
          <ac:chgData name="Laurent Prud'hon" userId="196f0b5afced95ca" providerId="LiveId" clId="{D8EA1E5C-328A-41D4-9880-D8CDE4DD3348}" dt="2020-04-13T21:51:09.589" v="3226" actId="478"/>
          <ac:spMkLst>
            <pc:docMk/>
            <pc:sldMk cId="2442486182" sldId="310"/>
            <ac:spMk id="20" creationId="{AFC62553-CFD5-47C7-8E90-5DFA9291D6C5}"/>
          </ac:spMkLst>
        </pc:spChg>
        <pc:spChg chg="del">
          <ac:chgData name="Laurent Prud'hon" userId="196f0b5afced95ca" providerId="LiveId" clId="{D8EA1E5C-328A-41D4-9880-D8CDE4DD3348}" dt="2020-04-13T21:51:09.589" v="3226" actId="478"/>
          <ac:spMkLst>
            <pc:docMk/>
            <pc:sldMk cId="2442486182" sldId="310"/>
            <ac:spMk id="21" creationId="{E845F75A-5392-47E5-99DF-DFDE34C5D341}"/>
          </ac:spMkLst>
        </pc:spChg>
        <pc:spChg chg="del">
          <ac:chgData name="Laurent Prud'hon" userId="196f0b5afced95ca" providerId="LiveId" clId="{D8EA1E5C-328A-41D4-9880-D8CDE4DD3348}" dt="2020-04-13T21:51:09.589" v="3226" actId="478"/>
          <ac:spMkLst>
            <pc:docMk/>
            <pc:sldMk cId="2442486182" sldId="310"/>
            <ac:spMk id="22" creationId="{A9B18E42-51B3-4E4F-94D1-C0DF77BDA130}"/>
          </ac:spMkLst>
        </pc:spChg>
        <pc:spChg chg="del">
          <ac:chgData name="Laurent Prud'hon" userId="196f0b5afced95ca" providerId="LiveId" clId="{D8EA1E5C-328A-41D4-9880-D8CDE4DD3348}" dt="2020-04-13T21:51:09.589" v="3226" actId="478"/>
          <ac:spMkLst>
            <pc:docMk/>
            <pc:sldMk cId="2442486182" sldId="310"/>
            <ac:spMk id="23" creationId="{397BE202-F844-48A8-AAE8-82CBC6F9CDB4}"/>
          </ac:spMkLst>
        </pc:spChg>
        <pc:spChg chg="del">
          <ac:chgData name="Laurent Prud'hon" userId="196f0b5afced95ca" providerId="LiveId" clId="{D8EA1E5C-328A-41D4-9880-D8CDE4DD3348}" dt="2020-04-13T21:51:09.589" v="3226" actId="478"/>
          <ac:spMkLst>
            <pc:docMk/>
            <pc:sldMk cId="2442486182" sldId="310"/>
            <ac:spMk id="24" creationId="{64271C7E-E8C7-4040-B5D0-E5BEDE5690F1}"/>
          </ac:spMkLst>
        </pc:spChg>
        <pc:spChg chg="del">
          <ac:chgData name="Laurent Prud'hon" userId="196f0b5afced95ca" providerId="LiveId" clId="{D8EA1E5C-328A-41D4-9880-D8CDE4DD3348}" dt="2020-04-13T21:51:09.589" v="3226" actId="478"/>
          <ac:spMkLst>
            <pc:docMk/>
            <pc:sldMk cId="2442486182" sldId="310"/>
            <ac:spMk id="25" creationId="{C8610DDE-C128-48B5-A6B8-3330C4112D04}"/>
          </ac:spMkLst>
        </pc:spChg>
        <pc:spChg chg="del">
          <ac:chgData name="Laurent Prud'hon" userId="196f0b5afced95ca" providerId="LiveId" clId="{D8EA1E5C-328A-41D4-9880-D8CDE4DD3348}" dt="2020-04-13T21:51:09.589" v="3226" actId="478"/>
          <ac:spMkLst>
            <pc:docMk/>
            <pc:sldMk cId="2442486182" sldId="310"/>
            <ac:spMk id="27" creationId="{07CE26F6-7E17-4BB9-B401-CB36ED3CDFC5}"/>
          </ac:spMkLst>
        </pc:spChg>
        <pc:spChg chg="del">
          <ac:chgData name="Laurent Prud'hon" userId="196f0b5afced95ca" providerId="LiveId" clId="{D8EA1E5C-328A-41D4-9880-D8CDE4DD3348}" dt="2020-04-13T21:51:09.589" v="3226" actId="478"/>
          <ac:spMkLst>
            <pc:docMk/>
            <pc:sldMk cId="2442486182" sldId="310"/>
            <ac:spMk id="30" creationId="{B3511012-B389-448B-8F5A-68477E37AE65}"/>
          </ac:spMkLst>
        </pc:spChg>
        <pc:spChg chg="del">
          <ac:chgData name="Laurent Prud'hon" userId="196f0b5afced95ca" providerId="LiveId" clId="{D8EA1E5C-328A-41D4-9880-D8CDE4DD3348}" dt="2020-04-13T21:51:09.589" v="3226" actId="478"/>
          <ac:spMkLst>
            <pc:docMk/>
            <pc:sldMk cId="2442486182" sldId="310"/>
            <ac:spMk id="32" creationId="{05328413-E8CC-41E4-A23B-7238BE59FBAD}"/>
          </ac:spMkLst>
        </pc:spChg>
        <pc:spChg chg="del">
          <ac:chgData name="Laurent Prud'hon" userId="196f0b5afced95ca" providerId="LiveId" clId="{D8EA1E5C-328A-41D4-9880-D8CDE4DD3348}" dt="2020-04-13T21:51:09.589" v="3226" actId="478"/>
          <ac:spMkLst>
            <pc:docMk/>
            <pc:sldMk cId="2442486182" sldId="310"/>
            <ac:spMk id="33" creationId="{BEDF9972-78AB-4EA8-A731-E1FF40525EBC}"/>
          </ac:spMkLst>
        </pc:spChg>
        <pc:spChg chg="del">
          <ac:chgData name="Laurent Prud'hon" userId="196f0b5afced95ca" providerId="LiveId" clId="{D8EA1E5C-328A-41D4-9880-D8CDE4DD3348}" dt="2020-04-13T21:51:09.589" v="3226" actId="478"/>
          <ac:spMkLst>
            <pc:docMk/>
            <pc:sldMk cId="2442486182" sldId="310"/>
            <ac:spMk id="34" creationId="{B8D3C479-3557-47D6-86DD-89F1CA1DC8C3}"/>
          </ac:spMkLst>
        </pc:spChg>
        <pc:spChg chg="del">
          <ac:chgData name="Laurent Prud'hon" userId="196f0b5afced95ca" providerId="LiveId" clId="{D8EA1E5C-328A-41D4-9880-D8CDE4DD3348}" dt="2020-04-13T21:51:09.589" v="3226" actId="478"/>
          <ac:spMkLst>
            <pc:docMk/>
            <pc:sldMk cId="2442486182" sldId="310"/>
            <ac:spMk id="35" creationId="{0D0E5DBF-0B1F-4520-AADB-5DBDC4525BFA}"/>
          </ac:spMkLst>
        </pc:spChg>
        <pc:spChg chg="del">
          <ac:chgData name="Laurent Prud'hon" userId="196f0b5afced95ca" providerId="LiveId" clId="{D8EA1E5C-328A-41D4-9880-D8CDE4DD3348}" dt="2020-04-13T21:51:09.589" v="3226" actId="478"/>
          <ac:spMkLst>
            <pc:docMk/>
            <pc:sldMk cId="2442486182" sldId="310"/>
            <ac:spMk id="40" creationId="{757B04A2-EDCA-4629-9CA9-0AB26E8BB79F}"/>
          </ac:spMkLst>
        </pc:spChg>
        <pc:spChg chg="del">
          <ac:chgData name="Laurent Prud'hon" userId="196f0b5afced95ca" providerId="LiveId" clId="{D8EA1E5C-328A-41D4-9880-D8CDE4DD3348}" dt="2020-04-13T21:51:09.589" v="3226" actId="478"/>
          <ac:spMkLst>
            <pc:docMk/>
            <pc:sldMk cId="2442486182" sldId="310"/>
            <ac:spMk id="41" creationId="{57207459-C4B9-496F-B838-69E2CABF7A2F}"/>
          </ac:spMkLst>
        </pc:spChg>
        <pc:spChg chg="del">
          <ac:chgData name="Laurent Prud'hon" userId="196f0b5afced95ca" providerId="LiveId" clId="{D8EA1E5C-328A-41D4-9880-D8CDE4DD3348}" dt="2020-04-13T21:51:09.589" v="3226" actId="478"/>
          <ac:spMkLst>
            <pc:docMk/>
            <pc:sldMk cId="2442486182" sldId="310"/>
            <ac:spMk id="42" creationId="{E4019480-EBA7-4EFF-BB6C-4AE1DB1789FA}"/>
          </ac:spMkLst>
        </pc:spChg>
        <pc:graphicFrameChg chg="add mod modGraphic">
          <ac:chgData name="Laurent Prud'hon" userId="196f0b5afced95ca" providerId="LiveId" clId="{D8EA1E5C-328A-41D4-9880-D8CDE4DD3348}" dt="2020-04-13T22:03:14.461" v="3972" actId="20577"/>
          <ac:graphicFrameMkLst>
            <pc:docMk/>
            <pc:sldMk cId="2442486182" sldId="310"/>
            <ac:graphicFrameMk id="6" creationId="{16CF176D-C80A-42F4-8C7E-69C23C90A1F6}"/>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2:58:39.855"/>
    </inkml:context>
    <inkml:brush xml:id="br0">
      <inkml:brushProperty name="width" value="0.05" units="cm"/>
      <inkml:brushProperty name="height" value="0.05" units="cm"/>
    </inkml:brush>
  </inkml:definitions>
  <inkml:trace contextRef="#ctx0" brushRef="#br0">152 165 2953,'2'-14'1141,"0"-1"103,0 0 1,-1-1-1,-1 1 1,0 0-1,-1 0 1,0 0-1,-1 0 1,-1-1-1245,3 15 96,0 1 1,0-1-1,-1 0 1,1 1-1,0-1 1,0 1-1,0-1 1,0 0-1,-1 1 1,1-1-1,0 1 1,0-1-1,-1 1 1,1-1-1,-1 0 1,1 1-1,0 0 1,-1-1-1,1 1 1,-1-1-1,1 1 1,-1-1 0,1 1-1,-1 0 1,1 0-1,-2-1-96,-6 12 1423,-4 30-305,-4 43-336,5 0 0,3 1 1,4 5-783,5 260 1037,2-210-564,-3-139-472,1 10 65,-1 0 0,0 0 0,-1 0 0,0-1 0,-1 1 0,0 0 0,-3 6-66,5-17 11,0 1-1,0-1 1,0 0 0,0 1 0,0-1 0,0 1 0,-1-1-1,1 1 1,0-1 0,0 1 0,-1-1 0,1 0 0,0 1-1,0-1 1,-1 1 0,1-1 0,0 0 0,-1 0 0,1 1 0,-1-1-1,1 0 1,0 1 0,-1-1 0,1 0 0,-1 0 0,1 0-1,-1 0 1,1 1 0,-1-1 0,1 0 0,-1 0 0,1 0-1,-1 0 1,1 0 0,-1 0-11,-11-14 234,-1-26-18,1-37-155,4 0-1,3-1 1,3 0-1,4 0 0,3 1 1,8-31-61,-10 90-5,1 1 1,1 0-1,0 0 0,2 0 0,-1 1 1,2 0-1,0 1 0,1-1 0,4-3 5,-7 11-6,0 1 0,0-1-1,0 1 1,1 1 0,-1-1-1,2 1 1,-1 0-1,1 1 1,0 0 0,0 0-1,0 1 1,1-1-1,-1 2 1,1 0 0,0 0-1,0 0 1,1 1 0,0 0 6,-7 2-4,0 0 1,1 0 0,-1 0-1,1 0 1,-1 0 0,1 1-1,-1-1 1,0 1 0,1 0-1,-1 0 1,0 1 0,0-1-1,0 1 1,0-1 0,0 1 0,0 0-1,1 0 4,1 3-2,0 0-1,0-1 0,-1 2 1,0-1-1,1 0 0,-2 1 1,1 0-1,2 4 3,4 13 13,-1 1 0,0-1 0,-2 1 0,2 11-13,45 169 296,12 5-296,-53-171 140,-2 0-1,-1 1 0,-2 0 1,0 14-140,-20-74-938,-1-2-3236,-4-9 102</inkml:trace>
  <inkml:trace contextRef="#ctx0" brushRef="#br0" timeOffset="346.12">42 590 9210,'-14'-19'2977,"0"-2"911,2 4-2543,11 0 7,1 3-296,12-1-328,10 0-376,17 0-127,13 0-33,18 5 1040,-5 4-2248,18 14-3225,-12 5 1392</inkml:trace>
  <inkml:trace contextRef="#ctx0" brushRef="#br0" timeOffset="739.684">681 402 9994,'-71'-32'2705,"45"-1"1016,10 32-2633,20-20-520,15 5 104,15 2-200,12-2-232,20-3-72,-1 1-56,9 0-32,-12 1 8,1 4-8,-18 3-136,-6 7-3921,-13 3 1249</inkml:trace>
  <inkml:trace contextRef="#ctx0" brushRef="#br0" timeOffset="740.684">914 274 6361,'1'2'827,"-1"-1"-1,1 1 0,0-1 1,-1 1-1,1 0 0,-1-1 1,0 1-1,1 0 0,-1-1 1,0 1-1,0 0 1,0-1-1,0 1 0,0 0 1,-1-1-1,1 1 0,0 0 1,-1 0-827,0 20 469,1 5-23,2 57 821,4 0 0,9 40-1267,-13-114 117,1 1-1,0 0 0,1-1 1,1 1-1,3 6-116,-6-13-271,1 1 1,-1-1 0,1 0-1,0 1 1,1-1-1,-1-1 1,1 1-1,-1 0 1,1-1 0,0 0-1,0 0 1,1 0-1,0 0 271,12 2-2979</inkml:trace>
  <inkml:trace contextRef="#ctx0" brushRef="#br0" timeOffset="1175.542">1310 344 7626,'-16'-26'4965,"6"20"-1343,6 21 621,9 123-2435,5-1 0,6 2-1808,-35-202 639,13 46-628,-1 0 0,-1 1-1,0 0 1,-2 0 0,1 1 0,-2 0 0,0 1 0,-8-7-11,8 8-7,10 11 2,0 0 0,-1 0 1,1 0-1,0 1 0,0-1 0,0 0 1,0 0-1,1-1 0,-1 1 1,0 0-1,1 0 0,0 0 0,-1 0 1,1-2 4,7-7-3635,3 8 813</inkml:trace>
  <inkml:trace contextRef="#ctx0" brushRef="#br0" timeOffset="1573.494">1118 400 7642,'-116'-57'3648,"115"42"233,1 2-2048,15-2-41,3 4-728,13-1-112,3 0-351,18-3-97,-2 4-176,11-7-88,-6 5-120,6 0-16,-8 5 200,-2 5-8,-13 8 1712,-8 1-6561,-14 1 2737</inkml:trace>
  <inkml:trace contextRef="#ctx0" brushRef="#br0" timeOffset="1989.441">1652 262 8522,'8'12'8359,"-1"15"-7072,-2-7-158,-3-12-920,47 207 3296,-42-171-3193,-1 0 1,-2 1 0,-2-1-1,-2 4-312,0-47 7,0-1 1,0 1-1,0-1 0,0 0 0,0 1 0,0-1 1,0 0-1,1 1 0,-2-1 0,1 0 0,0 1 1,0-1-1,0 1 0,0-1 0,0 0 0,0 1 1,0-1-1,0 0 0,-1 1 0,1-1 0,0 0 1,0 1-1,0-1 0,-1 0 0,1 1 0,0-1 1,0 0-1,-1 0 0,1 1 0,0-1 0,-1 0 1,1 0-1,0 0 0,-1 1 0,1-1 0,0 0 1,-1 0-1,1 0-7,-12-10 201,-10-25 27,7 3-160,0-1 1,2-1-1,2 0 0,1-1 1,2-1-69,5 21 0,0 0 1,1 0 0,1 0 0,0 0 0,1 0-1,1 0 1,0 0 0,1 0 0,1 0 0,0 0-1,1 0 1,0 1 0,2-3-1,-1 9-6,0 0 0,0 1-1,1 0 1,0-1 0,0 2 0,0-1-1,1 1 1,0 0 0,0 0 0,1 1 0,0 0-1,0 0 1,0 1 0,0 0 0,1 1-1,-1 0 1,1 0 0,2 0 6,12-3-12,-1 1 0,1 1-1,0 1 1,0 1 0,0 1 0,15 1 12,-28 1 73,1 0 1,-1 0 0,1 1-1,9 3-73,-18-5-185,1 1-1,-1 0 1,1 0-1,-1 0 1,1 0-1,-1 0 1,0 1-1,1-1 1,-1 1-1,0 0 1,0-1-1,0 1 1,0 0-1,0 0 1,-1 0-1,1 0 1,-1 1-1,1-1 1,-1 0-1,1 3 186,2 14-2767</inkml:trace>
  <inkml:trace contextRef="#ctx0" brushRef="#br0" timeOffset="2388.593">1639 582 8578,'-7'2'2928,"12"-4"577,6 0-2425,16-1-23,3-1-489,17-4-88,4 1-256,7 1 216,-8 2 144,-4 8-4281,-17 6 1801</inkml:trace>
  <inkml:trace contextRef="#ctx0" brushRef="#br0" timeOffset="2389.593">1723 838 8914,'-27'15'3585,"16"-6"512,10-5-2441,7-2-56,11-4-656,15-5-199,8-5-385,17-7-136,2-5-128,9 0 160,-10 3 0,4-2 1856,-19 3-6569,-11-3 2817</inkml:trace>
  <inkml:trace contextRef="#ctx0" brushRef="#br0" timeOffset="3061.429">2237 417 8746,'-14'-63'9349,"36"77"-6007,-8 4-3173,-1 1 1,-1 0 0,0 1 0,-2 1 0,0-1 0,-1 2 0,-1-1-1,-1 1 1,-2 1 0,0-1 0,-1 1 0,-1 0 0,-1-1-1,-1 5-169,0-25 18,-1 0 0,0 1 0,0-1 0,0 0-1,0 0 1,0 1 0,-1-1 0,1 0 0,-1 0-1,1 1 1,-1-1 0,0 0 0,0 0 0,0 0-1,0 0 1,-1 1-18,-10-3 251,-7-16-118,11 5-106,1-1 1,0 1 0,1-1-1,0-1 1,1 1-1,1-1 1,0 1 0,0-1-1,1 0 1,1-1 0,-1-10-28,1 0 5,0-2 0,2 1 1,1 0-1,1 0 0,5-22-5,-7 45 0,1 0-1,-1 0 1,0 0 0,1 0-1,-1 0 1,1 0-1,-1 0 1,1 0-1,0 0 1,0 0-1,0 1 1,0-1 0,0 0-1,1 0 1,-1 1-1,0-1 1,1 1-1,-1-1 1,1 1 0,0 0-1,-1 0 1,1 0-1,0-1 1,0 1 0,0 1 4,0 0 0,0 0 0,1 0 1,-1 0-1,0 0 0,0 0 0,1 1 0,-1-1 1,0 1-1,0-1 0,0 1 0,0 0 0,0 0 1,0 0-1,0 0 0,0 0 0,0 1 0,1 0-4,9 7 40,-1 1-1,0 1 0,0-1 0,-1 2 1,9 11-40,152 199 330,-171-221-319,1 0 0,-1 0 0,1 0-1,-1 0 1,1 0 0,0 0 0,-1 0-1,1 0 1,0-1 0,0 1 0,0 0-1,0-1 1,0 1 0,-1 0 0,1-1-1,0 1 1,0-1 0,0 0 0,0 1-1,1-1 1,-1 0 0,0 1 0,0-1-1,0 0 1,0 0 0,0 0 0,1 0-11,-1-1 12,0 0 1,0 0 0,-1 0 0,1 0 0,0-1-1,0 1 1,-1 0 0,1 0 0,-1 0-1,1-1 1,-1 1 0,0 0 0,1-1 0,-1 1-1,0 0 1,0-1 0,0 1 0,0-2-13,-4-76 246,3 71-235,-5-48 113,1 19 49,1-1 0,2 1 0,2-1 0,2-8-173,-1 37 15,0 0 1,0 0-1,1 0 0,0 0 1,1 0-1,0 0 1,0 1-1,1-1 1,0 1-1,1 0 1,-1 0-1,2 0 1,-1 1-1,1 0 1,0 0-1,1 0 1,-1 1-1,1 0 0,3-2-15,-7 6 32,1 0 0,-1 0 0,1 1-1,0-1 1,0 1 0,0-1 0,-1 1-1,1 0 1,1 1 0,-1-1 0,0 1-1,0 0 1,0 0 0,0 0 0,0 0-1,0 1 1,0 0 0,2 0-32,39 18-1027,-19 1-2574,-6 4-15</inkml:trace>
  <inkml:trace contextRef="#ctx0" brushRef="#br0" timeOffset="3396.816">2930 288 5625,'-26'4'4537,"44"-12"-864,4-3-16,6 7-2609,13-3-96,-4-2-312,9-4-104,1 9-304,9-5-80,-13-1-79,8 6 199,-16 1-112,-5-1 2168,-16 8-6569,-8-2 2809</inkml:trace>
  <inkml:trace contextRef="#ctx0" brushRef="#br0" timeOffset="3759.531">3275 272 9914,'-75'66'3953,"67"-52"504,1 4-2609,0 8-87,0 0-585,3 14-384,3-3-248,1 4-232,5-5-152,4-1-40,0-6-48,7 3 8,1-6 136,3 1-152,-2-2-24,6-5-4432,-3-13-682,-1-11-1423</inkml:trace>
  <inkml:trace contextRef="#ctx0" brushRef="#br0" timeOffset="3760.531">3542 465 9306,'1'-20'3985,"-1"3"368,-27 11-2217,20 11-663,2 9-449,5 7-288,3 5-304,5 11-168,3-3-152,2 3-8,5-7-48,0 0 64,-2-10 152,0-2-264,2-8 1393,1-6-6227,8-14 2210</inkml:trace>
  <inkml:trace contextRef="#ctx0" brushRef="#br0" timeOffset="4098.929">3667 232 9730,'-41'-15'2665,"16"4"663,7 4-2896,7 7-63,11 3-121,12 7 168,5 2-3745,10 2 1513</inkml:trace>
  <inkml:trace contextRef="#ctx0" brushRef="#br0" timeOffset="4457.199">3996 372 8426,'-41'33'9214,"2"7"-4959,21-17-3606,0 0-1,2 1 1,0 1-1,-7 18-648,20-38 38,1 1 0,0-1 0,0 0 0,1 0 0,-1 1 0,1-1 0,0 1 0,1-1 0,-1 1 0,1-1 0,0 1 0,1 0 0,-1-1 0,1 1 0,0-1 0,1 0 0,-1 1 0,1-1 0,1 2-38,-2-5 11,0 1 0,1-1 0,-1 0 0,1 0 0,0 0 0,-1 0 0,1 0 1,0 0-1,0 0 0,0-1 0,1 1 0,-1-1 0,0 1 0,1-1 0,-1 0 1,0 0-1,2 0-11,0 0 13,0 0-1,0 0 1,0-1 0,0 0 0,0 0 0,0 0 0,0 0 0,0 0 0,0-1 0,0 0-1,0 0 1,0 0 0,0 0 0,2-2-13,6-2 30,-1 0-1,1-1 0,-1-1 1,0 0-1,0-1 0,-1 0 1,0 0-1,0-1 1,-1 0-1,-1-1 0,1 0 1,-1 0-1,-1-1 0,0 0 1,2-5-30,-6 11 16,0-1 1,-1-1 0,1 1-1,-1 0 1,-1 0-1,1-1 1,-1 1 0,0-1-1,0 1 1,-1-1-1,0 0 1,0 1 0,-1-1-1,0 1 1,0-1-1,0 1 1,-1-1 0,0 1-1,0 0 1,0 0 0,-1 0-1,0 0 1,0 0-1,-1 1 1,0-1 0,0 1-1,0 0 1,0 0-1,-1 0 1,-5-3-17,4 2 11,0 1 1,0 0-1,-1 1 1,0-1-1,0 1 0,0 1 1,-1 0-1,1 0 0,-1 0 1,0 1-1,0 0 1,0 0-1,0 1 0,0 0 1,0 0-1,0 1 0,-2 0-11,9 0 6,0 0 0,1 0-1,-1 0 1,0 0-1,1 0 1,-1 0 0,1 0-1,-1 0 1,0 1-1,1-1 1,-1 0 0,0 0-1,1 1 1,-1-1-1,1 0 1,-1 1 0,1-1-1,-1 0 1,1 1-1,-1-1 1,1 1 0,-1-1-1,1 1 1,-1-1-1,1 1 1,0-1 0,-1 1-1,1-1 1,0 1-1,0 0 1,-1-1 0,1 1-1,0 0 1,0-1-1,0 1 1,0-1 0,0 1-1,0 0 1,0 0-6,13 22-3851,10 1 623</inkml:trace>
  <inkml:trace contextRef="#ctx0" brushRef="#br0" timeOffset="5281.402">4255 375 4761,'0'-1'450,"1"0"0,0 0 0,0 0 0,0 0 0,0 0 0,0 0 0,0 0 0,1 0-1,-1 0 1,0 0 0,0 1 0,1-1 0,-1 0 0,0 1 0,1-1 0,-1 1 0,2-1-450,-2 2 251,1 0 0,-1 0 0,1 0 0,-1 1 0,0-1 0,1 0 0,-1 0 0,0 1 0,0-1 0,0 1 0,0-1 0,0 1 0,0-1 0,0 1 0,-1 0 0,1 0-251,10 22 821,-1 1 0,-1 0 0,-1 0 0,-2 1 0,0 0 0,-2 1 0,1 15-821,-5-14 547,0-23-467,0 0 1,0 0-1,0-1 0,1 1 1,-1 0-1,1 0 1,0 0-1,0-1 1,2 5-81,-11-77 793,3 44-782,0 4 0,2 1 0,0-1 0,1 0 0,1 0 0,1-11-11,-2-26 7,1 47 34,0 1 0,1-1 0,0 1 1,0-1-1,1 1 0,0-1 1,3-7-42,-16-44 1340,28 78-1361,14 20 44,-14-19 1,-1 2 0,-1-1 0,-1 2-1,4 9-23,-5-7 25,1 0 0,1-2-1,1 0 1,0 0-1,7 4-24,-16-18 17,0-1-1,0 0 1,1 0-1,0 0 1,0-1-1,1 0 1,-1-1-1,1 1 0,0-1 1,1-1-1,-1 0 1,0 0-1,1 0 1,0-1-1,-1-1 1,1 1-1,0-1-16,-3-1 22,-1 0-1,1 0 1,0 0 0,0 0 0,-1-1-1,1 0 1,-1 0 0,1-1 0,-1 1-1,1-1 1,4-3-22,-7 3 17,0 0-1,0-1 1,-1 1-1,1-1 1,-1 0-1,1 1 1,-1-1-1,0 0 1,0-1 0,-1 1-1,1 0 1,0-1-1,-1 1 1,0 0-1,0-1 1,0 0-1,0 1 1,-1-1-1,1-2-16,5-45 659,-3 0 0,-1-8-659,6-86 1084,-7 130-991,0-2-33,1 1-1,0 0 1,2 0-1,-1 0 1,2 1 0,0-1-1,1 1 1,7-13-60,-13 28-6,0-1 1,0 1 0,1-1 0,-1 1-1,0-1 1,1 1 0,-1-1 0,0 1-1,1 0 1,-1-1 0,1 1-1,-1 0 1,0-1 0,1 1 0,-1 0-1,1 0 1,-1-1 0,1 1-1,-1 0 1,1 0 0,0 0 0,-1 0-1,1 0 1,-1-1 0,1 1 0,-1 0-1,1 0 1,-1 0 0,1 1-1,-1-1 1,1 0 0,0 0 0,-1 0-1,1 0 1,-1 0 0,1 1 0,-1-1-1,1 0 1,-1 0 0,0 1-1,1-1 1,-1 0 0,1 1 0,-1-1-1,1 1 6,0 3-6932,-13-2 1542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2:59:31.572"/>
    </inkml:context>
    <inkml:brush xml:id="br0">
      <inkml:brushProperty name="width" value="0.05" units="cm"/>
      <inkml:brushProperty name="height" value="0.05" units="cm"/>
    </inkml:brush>
  </inkml:definitions>
  <inkml:trace contextRef="#ctx0" brushRef="#br0">407 81 11178,'-105'-15'7496,"77"10"-6480,-1 1 0,1 1 0,-28 0-1016,47 4 133,-1 0-1,0 0 0,1 1 1,-1 0-1,1 0 0,0 1 0,0 0 1,0 1-1,0 0 0,0 1 1,1 0-1,0 0 0,-5 4-132,10-7 9,1-1 0,0 1 0,0 0 0,0 0-1,0 0 1,0 0 0,0 0 0,1 0 0,-1 0 0,1 1-1,0-1 1,-1 0 0,1 1 0,0 0 0,0-1 0,1 1-1,-1-1 1,0 1 0,1 0 0,0-1 0,-1 1-1,1 0 1,0 0 0,1-1 0,-1 1 0,0 0 0,1 0-1,-1-1 1,1 1 0,0-1 0,0 1 0,0 0 0,0-1-1,1 0 1,-1 1 0,2 0-9,6 10-2,0 0-1,2-1 1,-1 0-1,1-1 1,13 9 2,-10-8 18,76 61 11,-64-54-15,-1 0-1,-1 2 1,0 0 0,-2 1-1,-1 2 1,10 14-14,-28-35 4,-1 1 0,0-1-1,0 1 1,0-1 0,0 1 0,-1 0-1,1 0 1,-1 0 0,0-1 0,0 1-1,-1 0 1,1 1 0,-1-1 0,0 0-1,0 0 1,0 0 0,0 0 0,-1 0-1,0 0 1,0 0 0,0 0 0,0 0-1,0 0 1,-1-1 0,0 1 0,0 0-1,0-1 1,0 0 0,0 1 0,-1-1-1,1 0 1,-1 0 0,0 0 0,0 0-1,0-1 1,-1 1 0,1-1 0,-2 1-4,-12 8 33,0-1 0,-1-1 0,0 0 0,-1-1 0,0-2 0,0 0 0,-7 1-33,-2 1 15,15-3 22,-1-1-1,0-1 1,0 0-1,0-1 1,0 0-1,0-1 1,0-1 0,-1 0-37,4-6-3597,13-8 399</inkml:trace>
  <inkml:trace contextRef="#ctx0" brushRef="#br0" timeOffset="349.9249">581 258 10202,'0'0'207,"0"0"-1,0-1 1,0 1 0,0-1-1,0 1 1,0-1-1,-1 1 1,1 0 0,0-1-1,0 1 1,-1 0-1,1-1 1,0 1 0,0 0-1,-1-1 1,1 1-1,0 0 1,-1-1 0,1 1-1,0 0 1,-1 0-1,1-1 1,-1 1 0,1 0-1,0 0 1,-1 0-1,1 0 1,-1 0-1,1-1 1,-1 1 0,1 0-1,-1 0 1,1 0-1,0 0 1,-1 0 0,1 0-1,-1 1 1,1-1-1,-1 0 1,1 0 0,0 0-1,-1 0 1,0 1-207,-7 22 3368,2 52-2594,5-63 164,-3 39-63,1-8-185,1-1 1,3 20-691,0-51 49,0 1 1,0-1 0,2 1-1,-1-1 1,1 0 0,1 0 0,0 0-1,0 0 1,1-1 0,1 1-1,1 1-49,-5-9 14,0 0 0,1 0 0,-1 0-1,0-1 1,1 1 0,0-1-1,0 1 1,0-1 0,0 0 0,0 0-1,0 0 1,0 0 0,1-1-1,-1 1 1,1-1 0,-1 0-1,1 0 1,-1 0 0,4 0-14,-1-1 17,-1 0 0,1 0 0,-1-1 0,1 0 0,0 0-1,-1 0 1,0-1 0,1 1 0,-1-1 0,0-1 0,0 1 0,2-2-17,6-4 31,-1 0 0,0-1 0,0 0 0,-1-1 0,0 0 0,-1-1 0,0 0 0,0-1 0,3-7-31,6-11 39,-2-1 0,-1-1-1,-2 0 1,-1-1 0,-2-1-1,-1 0 1,-1 0 0,-2 0-1,1-27-38,-7 60-107,-1 0 0,0 0 0,1 1 0,-1-1-1,0 0 1,0 0 0,0 0 0,0 0 0,0 0-1,0 0 1,0 0 0,0 0 0,0 1 0,-1-1-1,1 0 1,0 0 0,0 0 0,-1 0 0,1 0 0,-1 1-1,1-1 1,-1 0 0,1 0 0,-1 1 0,1-1-1,-1 0 1,0 1 0,1-1 0,-1 0 0,0 1-1,1-1 1,-2 1 107,1 0-239,0 1 0,0-1 0,1 1 0,-1-1 0,0 1 0,0-1 0,0 1 0,0 0 0,0 0 0,1-1 0,-1 1 0,0 0-1,1 0 1,-1 0 0,0 0 0,1 0 0,-1 0 0,1 0 0,0 0 0,-1 0 0,1 0 0,0 0 0,-1 0 0,1 0 0,0 0 0,0 0 0,0 1 239,-3 19-6252</inkml:trace>
  <inkml:trace contextRef="#ctx0" brushRef="#br0" timeOffset="727.425">1148 223 8170,'-1'11'5830,"-3"6"-2974,-1 9-1649,-1 144 4407,7-112-4713,3 1 1,2-1 0,6 17-902,-6-46 240,-8-34 312,-9-53 75,4 17-570,-7-51 355,2-14-412,10 79 43,1-1 1,2 1 0,0 0-1,2-1 1,1 1-1,3-8-43,-4 28 13,-1 0 0,1 0 0,1 0 0,0 1-1,0-1 1,0 1 0,0 0 0,1 0-1,0 1 1,0 0 0,1-1 0,0 2-1,0-1 1,0 1 0,0 0 0,1 0 0,-1 0-1,1 1 1,0 0 0,0 1 0,0-1-1,0 1 1,8-1-13,12-3 129,1 2 0,0 0-1,0 2 1,1 1 0,15 2-129,8 3-404,-4 4-3888,-17-3 772</inkml:trace>
  <inkml:trace contextRef="#ctx0" brushRef="#br0" timeOffset="1063.966">1190 426 11266,'-46'6'3481,"41"-5"872,5 2-3017,13 2-399,20-2-81,13-5-552,22 0-40,6-6 104,12-2 104,-8 2 1512,-8-3-6561,-18 3 2785</inkml:trace>
  <inkml:trace contextRef="#ctx0" brushRef="#br0" timeOffset="1452.206">1690 331 8594,'1'22'9854,"0"2"-4832,1-8-4636,0 0 0,1-1 0,1 1 0,0-1 0,1 0 0,1 0 0,2 3-386,3 8 227,-1 0 1,-2 1-1,0 0 0,-2 0 0,-1 0 0,-1 1 0,-1 0 1,-2 0-1,-1-1 0,-1 1 0,-1 0 0,-5 19-227,1-9 201,6-38-196,0 0 0,0 0 0,-1 0 0,1 0 0,0 0 0,0 0 0,0 0 0,0 0-1,0 0 1,0 0 0,-1 0 0,1 0 0,0 0 0,0 0 0,0 0 0,0 0 0,0 0 0,-1 0 0,1 0 0,0 0-1,0 0 1,0 0 0,0 0 0,0 0 0,-1 0 0,1 0 0,0 0 0,0 0 0,0 0 0,0 0 0,0 0 0,0 0-1,0 0 1,-1 1 0,1-1 0,0 0 0,0 0 0,0 0 0,0 0 0,0 0 0,0 0 0,0 0 0,0 1 0,0-1-1,0 0 1,0 0 0,0 0 0,0 0 0,0 0 0,-1 1 0,1-1 0,0 0 0,0 0 0,0 0 0,1 0 0,-1 0-1,0 0 1,0 1 0,0-1 0,0 0 0,0 0-5,-8-52 509,3 9-563,-10-59 126,5 0 0,4-1-1,5-31-71,1 114 2,0 0 0,2 0-1,1 0 1,0 1 0,1-1 0,6-15-2,-7 28-7,0-1 1,1 1 0,0-1 0,0 1 0,0 0-1,1 1 1,0-1 0,1 1 0,-1 0 0,1 0 0,0 0-1,0 1 1,1 0 0,0 0 0,0 1 0,0 0-1,6-2 7,4-2 25,2 1-1,-1 2 0,0-1 0,1 2 0,0 1 0,12-1-24,-19 3-12,0 0-1,0 1 0,0 0 1,0 1-1,0 1 0,0 0 0,0 0 1,0 1-1,-1 1 0,1 0 1,1 2 12,18 16-4500,-13 4 393</inkml:trace>
  <inkml:trace contextRef="#ctx0" brushRef="#br0" timeOffset="1793.572">1774 497 7090,'-13'8'5425,"11"-7"-872,-20-2-801,30 1-2335,11 1-609,11 1-296,12 1-256,17-2 272,-5-2-32,6-5-712,-9-1-4585,-4 2 1352</inkml:trace>
  <inkml:trace contextRef="#ctx0" brushRef="#br0" timeOffset="2135.231">2231 442 12035,'47'-4'3800,"-54"18"1073,-1 1-3472,1 11 199,4-2-504,7 12-184,3 1-407,7 5-129,1-5-168,4-3-32,-1-8-56,1-9 248,-2-7 120,1-6 648,-2-5-6257,-5-21-352,-3-8-1569</inkml:trace>
  <inkml:trace contextRef="#ctx0" brushRef="#br0" timeOffset="2136.231">2368 92 12067,'-24'-28'3248,"11"4"1089,-2 1-3393,9 12-407,6 6 183,9 12-128,7 5 1480,-1 0-6441,4 2 3017</inkml:trace>
  <inkml:trace contextRef="#ctx0" brushRef="#br0" timeOffset="2566.884">2534 279 11787,'-26'-25'3488,"22"1"977,26 13-3281,13-3-399,14 8-185,17 0-304,0 1-184,8-2 256,-10 3 256,-1-2-5169,-24 1 2113</inkml:trace>
  <inkml:trace contextRef="#ctx0" brushRef="#br0" timeOffset="2567.884">2891 181 6937,'-134'137'4473,"107"-94"-160,4 3-952,8-2-1248,5 1-281,10-7-800,7 3-192,8-7-416,7 1-96,3-10 225,0-6 919,1-8-6097,-4-20-544,-7-10-912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2:59:30.204"/>
    </inkml:context>
    <inkml:brush xml:id="br0">
      <inkml:brushProperty name="width" value="0.05" units="cm"/>
      <inkml:brushProperty name="height" value="0.05" units="cm"/>
    </inkml:brush>
  </inkml:definitions>
  <inkml:trace contextRef="#ctx0" brushRef="#br0">237 283 6801,'-40'-103'3321,"38"98"-2671,1 0 0,-1 0 1,1 0-1,0-1 0,0 1 0,0 0 0,1-4-650,0 9 164,0-1 0,0 0-1,0 0 1,0 0 0,0 0 0,0 1-1,1-1 1,-1 0 0,0 0 0,0 1 0,1-1-1,-1 0 1,1 0 0,-1 1 0,0-1-1,1 0 1,-1 1 0,1-1 0,-1 1-1,1-1 1,0 1 0,-1-1 0,1 1-1,0-1 1,-1 1 0,1-1 0,0 1-164,0 0 63,-1 0 0,1 1 1,-1-1-1,1 0 0,-1 0 0,1 1 1,-1-1-1,1 1 0,-1-1 0,0 0 1,1 1-1,-1-1 0,0 1 0,1-1 1,-1 1-1,0-1 0,0 1 0,1-1 1,-1 1-1,0 0 0,0-1 0,0 1 1,0-1-1,1 1 0,-1-1 0,0 1 1,0 0-1,0-1 0,-1 1 1,1-1-1,0 1-63,2 23 565,-5 38 177,-3-1 1,-3 0 0,-8 22-743,5-22 292,2 1 0,2 1 0,3 25-292,8-53 98,-3-23 237,-12-40-36,-32-92 323,1-16-622,31 93 200,2 0 0,2-1 0,2 0 0,2 0 0,2-6-200,10-21 431,-8 70-428,0 1 0,0-1 0,0 1 1,1 0-1,-1-1 0,0 1 0,1-1 0,-1 1 0,0 0 1,1-1-1,-1 1 0,0-1 0,1 1 0,-1 0 0,1 0 1,-1-1-1,1 1 0,-1 0 0,0 0 0,1 0 0,-1-1 1,1 1-1,-1 0 0,1 0 0,-1 0 0,1 0 0,-1 0 1,1 0-1,-1 0 0,1 0 0,-1 0 0,1 0 0,0 0 1,-1 0-1,0 1 0,1-1 0,-1 0 0,1 0 0,-1 0 1,1 1-1,-1-1 0,1 0 0,-1 0 0,0 1 0,1-1 1,-1 0-1,1 1 0,-1-1 0,0 1 0,0-1 0,1 1-3,20 17 7,6 13 21,-2 2 1,-1 2-1,-1 0 1,-1 2-29,48 74 77,-55-92-63,30 42 54,17 14-68,-48-59 21,2 0 1,0-1-1,1-1 0,0 0 0,1-1 0,12 6-21,-27-17 12,0 0 0,0 0 0,0-1 0,0 1 0,0-1 0,1 0 0,-1 0 0,0 0 1,0 0-1,1-1 0,-1 1 0,1-1 0,-1 0 0,0 0 0,1 0 0,-1 0 0,1-1 0,-1 1 0,0-1 0,1 0 0,-1 0 0,0 0 0,0 0 0,0-1 0,0 1 1,0-1-1,0 0 0,0 0 0,0 0-12,2-3 81,-1 0 1,1-1-1,-1 0 0,0 0 1,-1 0-1,1 0 1,-1 0-1,-1-1 1,1 1-1,-1-1 0,0 0 1,-1 0-1,2-6-81,2-34 185,-1 0 0,-3 0 0,-2 0 0,-1 0 0,-3 0 0,-2 1-1,-2-1 1,-10-31-185,16 61 994,3 16-1212,0 1-1,0-1 1,0 1 0,0-1-1,0 0 1,1 1-1,-1-1 1,0 1 0,0-1-1,0 1 1,1-1-1,-1 1 1,0-1-1,0 1 1,1-1 0,-1 1-1,0-1 1,1 1-1,-1 0 1,1-1 0,-1 1-1,0-1 1,1 1-1,-1 0 1,1-1 0,0 1 218,3-1-1381,0 1 0,0-1 0,0 1 0,1 0 0,-1 0 0,0 0 0,0 1 0,4 0 1381,-5 0-143,68 6-5385</inkml:trace>
  <inkml:trace contextRef="#ctx0" brushRef="#br0" timeOffset="346.7029">778 108 2024,'4'0'411,"56"-2"1736,-26 0 1265,-33 2-3206,0 0 1,0 0 0,0 0-1,-1 1 1,1-1 0,0 0-1,0 1 1,0-1 0,-1 1 0,1-1-1,0 1 1,0-1 0,-1 1-1,1 0 1,0-1 0,-1 1-1,1 0 1,-1-1 0,1 1-1,-1 0 1,1 0 0,-1-1-1,0 1 1,1 0 0,-1 0-1,0 0 1,0 0 0,1 0-1,-1-1 1,0 1 0,0 0-1,0 0 1,0 0 0,0 0-1,0 0-206,-1 41 2969,1-32-2346,1 159 4255,17 83-1984,-22-266-2592,0 0-1,-1 0 1,0 1 0,-1 0-1,0 0 1,-2-2-302,-13-28 260,6 7-155,2 0-1,2-1 1,0-5-105,7 26 10,1 0-1,1 1 1,0-1 0,2 0 0,-1 0-1,2 0 1,0 0 0,3-11-10,-2 20-5,1 0 1,-1 0 0,2 0-1,-1 1 1,1-1 0,0 1-1,0 0 1,0 0 0,1 0-1,0 1 1,1-1-1,-1 1 1,1 0 0,0 1-1,0-1 1,0 1 0,0 1-1,1-1 1,0 1-1,0 0 1,0 1 0,5-2 4,17-5 45,0 1 1,1 2 0,-1 1 0,29-1-46,-27 4 24,1 1-1,0 1 1,0 2 0,0 1 0,-1 2-24,50 14-4934,-33-3 821</inkml:trace>
  <inkml:trace contextRef="#ctx0" brushRef="#br0" timeOffset="679.025">801 439 5769,'-20'7'4857,"10"-1"-1016,36-8-408,7 1-2489,13 2-504,22-3-80,7 0 352,7 0-2408,-12-3-2249,-14 4 488</inkml:trace>
  <inkml:trace contextRef="#ctx0" brushRef="#br0" timeOffset="1019.797">838 689 8018,'-19'37'3785,"14"-9"303,14-32-1591,17 14-761,7-6-327,21-4-265,6-6-432,23-5-240,-5-1-304,-2-4 584,-12 4 1009,-2-6-6562,-19-1 3144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2:05.895"/>
    </inkml:context>
    <inkml:brush xml:id="br0">
      <inkml:brushProperty name="width" value="0.05" units="cm"/>
      <inkml:brushProperty name="height" value="0.05" units="cm"/>
      <inkml:brushProperty name="color" value="#008C3A"/>
    </inkml:brush>
    <inkml:brush xml:id="br1">
      <inkml:brushProperty name="width" value="0.025" units="cm"/>
      <inkml:brushProperty name="height" value="0.025" units="cm"/>
      <inkml:brushProperty name="color" value="#66CC00"/>
    </inkml:brush>
  </inkml:definitions>
  <inkml:trace contextRef="#ctx0" brushRef="#br0">283 138 7386,'-21'-37'7203,"8"25"-3958,13 12-3121,0 0-1,-1 1 1,1-1-1,0 1 1,-1-1-1,1 1 1,0-1-1,0 1 1,0 0-1,0-1 1,-1 1-1,1-1 1,0 1-1,0-1 1,0 1-1,0-1 1,0 1-1,0 0 1,1-1-1,-1 1 1,0-1-1,0 1 1,0-1-1,0 1 1,1-1-1,-1 1 1,0-1-1,0 1 1,1-1-1,-1 1 1,0-1-1,1 0-123,24 85 663,1-2 274,-3 1 0,7 65-937,24 291 469,-9-53-157,13 87 92,-7-109-173,-15 3 1,-13 112-232,-30 59 115,-4-445-61,-3-1 0,-26 87-54,15-74 84,-9 100-84,-23 211 1299,53-350-924,3 0 1,5 37-376,1 28 349,-7 85 75,2-173-350,2 0 0,3 8-74,3 66 53,-8-96-38,0 0 0,2 0-1,0 0 1,2-1 0,4 16-15,-6-17-117,-2-19 147,0 0-1,0 0 1,0 0-1,0 1 0,0-1 1,0 0-1,0 0 1,0 0-1,0 0 1,0 0-1,1 0 1,-1 0-1,1 0 1,-1 0-1,0 0 0,1 0 1,0 0-1,-1 0 1,1 0-1,0 0-29,21 0-4249,1-7 495</inkml:trace>
  <inkml:trace contextRef="#ctx0" brushRef="#br0" timeOffset="1">52 492 3161,'-8'-20'1635,"-1"1"0,0 0 0,-7-11-1635,14 26 232,0 0 1,1 0-1,0-1 0,0 1 1,0 0-1,0-1 1,1 1-1,-1-1 0,1 1 1,0 0-1,1-1 1,-1 1-1,1-1 0,0 1 1,0 0-1,0-1 1,1 1-1,-1 0 0,1 0 1,0 0-1,2-3-232,6-11 268,0 0-1,2 1 1,0 0-1,2-1-267,5-6 272,15-18 735,24-22-1007,-47 53 207,0 0-1,1 1 1,0 0-1,1 1 1,0 1-1,0 0 1,14-5-207,-25 11 55,1 1 1,0 0-1,0 0 0,-1 0 1,1 0-1,0 1 0,0-1 1,0 1-1,0 0 0,0-1 0,0 1 1,0 1-1,-1-1 0,1 0 1,0 1-1,0-1 0,0 1 1,0 0-1,0 0 0,-1 0 1,1 0-1,-1 1 0,1-1 1,0 1-1,-1-1 0,0 1 1,0 0-1,1 0 0,-1 0-55,5 7 248,-1 0 0,0 0 0,0 0 0,-1 1 0,0 0-1,0 0 1,-1 1-248,12 25 1387,-16-35-1639,1 0-1,-1 0 0,1 0 0,0-1 1,-1 1-1,1 0 0,0 0 0,-1 0 1,1 0-1,0-1 0,0 1 0,0 0 1,0-1-1,0 1 0,0-1 0,0 1 1,0-1-1,0 1 0,0-1 0,0 0 1,0 0-1,0 1 0,0-1 0,0 0 1,0 0-1,0 0 0,1 0 253,9-4-3713</inkml:trace>
  <inkml:trace contextRef="#ctx0" brushRef="#br0" timeOffset="2">601 5866 3593,'-46'-16'1408,"32"13"-564,12 9 2530,13 8 1765,32 5-3966,-35-14-1110,0 1 70,0-1 0,1 0 0,0-1 0,0 1 0,0-2 0,0 1 0,1-2 0,0 1 0,-1-1 0,9 1-133,979 51 2373,-401-39-1748,-279-11-380,-103 1-87,1047 35 639,-458-2-357,248 13 32,199-9 141,-1-39-200,834-33 423,-1586 19-634,678-30 523,-1165 41-709,20-2 90,0-1 1,0-1 0,27-7-107,-57 10 10,0 1 0,0-1-1,0 1 1,-1 0 0,1-1 0,0 1 0,0-1 0,0 1 0,0 0 0,-1-1 0,1 1 0,0 0 0,0-1-1,-1 1 1,1 0 0,0 0 0,-1-1 0,1 1 0,0 0 0,-1 0 0,1-1 0,0 1 0,-1 0 0,1 0-1,-1 0 1,1 0 0,0 0 0,-1 0 0,1-1 0,-1 1 0,1 0 0,0 0 0,-1 0 0,1 0 0,-1 0 0,1 1-1,-1-1-9,-15-1 15,0 1 0,0 1-1,0 1 1,0 0-1,-6 3-14,-19 2-3253,0-2 272</inkml:trace>
  <inkml:trace contextRef="#ctx0" brushRef="#br0" timeOffset="3">12001 5916 744,'-37'-49'1810,"15"11"5792,29 38-424,33 14-6954,40 15 102,-17-7-28,-1 3 0,7 7-298,-52-24 61,-1 1-1,1 1 1,-2 1 0,0 0-1,0 1 1,-1 1-1,0 0 1,-1 1-1,10 13-60,-20-23 64,0 1 0,0 0 0,-1 0 0,1-1 0,-1 1 0,0 1 0,0-1 0,-1 0 0,0 0 0,1 1 0,-2-1 0,1 1 0,-1-1 0,0 1 0,0-1 0,0 1 0,-1-1 0,0 0 0,0 1 0,0-1 0,-1 0 0,1 1-1,-1-1 1,-1 0 0,1 0 0,-1 0 0,0-1 0,0 1 0,0-1 0,0 0 0,-1 1 0,0-1 0,-1 0-64,-8 9 321,-1-1 0,0 0 1,0-2-1,-1 1 0,-1-2 0,0 0 0,0-1 0,0 0 0,-11 2-321,6-3 288,-16 5 33,0 1-1,1 2 1,0 2 0,2 1-1,0 1 1,-3 5-321,36-24 18,1 1 0,-1-1 1,1 1-1,-1-1 1,1 1-1,-1-1 0,1 1 1,0-1-1,-1 1 1,1 0-1,0-1 0,-1 1 1,1-1-1,0 1 1,0 0-1,0-1 1,-1 1-1,1 0 0,0-1 1,0 1-1,0 0 1,0-1-1,0 1 0,0 0 1,1-1-1,-1 1 1,0 0-1,0-1 0,0 1 1,0 0-1,1-1 1,-1 1-1,0-1 0,1 1 1,-1 0-1,1-1 1,-1 1-1,0-1 0,1 1 1,-1-1-1,1 1 1,-1-1-1,1 0 1,0 1-19,32 23-1009,-21-16-2100,6 7 63</inkml:trace>
  <inkml:trace contextRef="#ctx0" brushRef="#br0" timeOffset="4">409 5340 2040,'0'-1'812,"1"0"-1,0 0 1,0-1-1,0 1 0,-1 0 1,1 0-1,0-1 1,-1 1-1,1 0 0,-1-1 1,0 1-1,0-1 1,1 1-1,-1 0 0,0-1 1,0 1-1,0-2-811,0 0 3323,3 13-1277,3 50-1150,-2 1-1,-3-1 1,-7 55-896,3-38 630,0-4 137,4 0 0,8 53-767,-8-76 736,-17-52 710,8-1-8323,-6-5 1914</inkml:trace>
  <inkml:trace contextRef="#ctx0" brushRef="#br1" timeOffset="5">507 4835 80,'2'-4'185,"0"0"1,1 1-1,0 0 1,0 0-1,0 0 0,0 0 1,0 0-1,1 0 1,3-1-186,28-26 770,178-179 3138,-170 169-3547,2 1 1,2 2-1,24-13-361,52-41 819,203-160-128,-297 230-457,0 2 0,31-16-234,42-27 700,-9-11-94,-45 33-419,3 3 0,4-1-187,156-99 1164,17-28-1164,-21-4 744,-79 62-395,-82 68-283,-27 21-25,0 2 0,1 1 1,1 0-1,0 1 1,2 1-42,18-9 118,-1-2 0,-2-2 0,29-25-118,101-96 247,-133 117-112,2 2 0,20-12-135,-21 16 139,-1-2-1,-1-1 1,1-4-139,7-6 92,2 2 1,1 2-1,2 2 1,9-2-93,7-6 111,-4-2 12,-2-4 1,20-21-124,-14 13 48,-1-5 23,-39 35-39,1 1 0,14-9-32,187-121 124,-189 120-14,-30 26-86,0 0-1,1 0 0,-1 1 1,1 0-1,0 0 0,0 0 1,0 1-1,3-1-23,18-15 167,-26 18-137,0 0-1,1 0 1,-1 0 0,0 0-1,0 0 1,1 1-1,0-1 1,-1 1-1,1-1 1,-1 1-1,4-1-29,-1 1 43,0-1 0,0-1 0,0 1 1,-1-1-1,1 0 0,-1 0 0,1 0 0,1-2-43,25-15 391,-16 14-282,0-1-1,-1-1 0,0 0 0,0-1 1,-1-1-1,9-7-108,-22 13-47,-1 5-970</inkml:trace>
  <inkml:trace contextRef="#ctx0" brushRef="#br1" timeOffset="6">4571 1826 872,'-1'-2'271,"0"0"-1,1 0 0,-1 0 1,1 0-1,-1-1 1,1 1-1,0 0 0,-1 0 1,1-1-1,1 1 1,-1 0-1,0 0 1,0-1-1,1 1 0,-1 0 1,1 0-1,0 0 1,0 0-1,-1 0 0,1 0 1,1 0-1,-1 0 1,0 0-1,0 0 1,1 1-1,-1-1 0,1 0 1,-1 1-1,2-1-270,5-6 236,1 1 1,1 0-1,-1 0 0,1 1 0,0 0-236,3-2 107,27-21 1118,-1-2 0,-2-2 0,16-20-1225,-12 13 988,1 2 1,3 1-989,30-16 1312,81-41-1312,-108 66 122,-10 6-49,14-9 270,2 2-1,27-10-342,-62 32 54,0 0-1,0 1 0,1 1 0,-1 1 0,1 1 1,0 1-1,0 0 0,0 1 0,11 2-53,12 1 111,-34-3-30,1 0 0,-1 1 0,0 1 0,1 0 0,-1 0 0,1 0 1,-1 1-1,0 1 0,0 0 0,0 0 0,0 1 0,-1 0 0,1 0 0,-1 1 0,6 4-81,7 10 146,-1 0 0,-1 1-1,-1 1 1,-1 1 0,0 0 0,-2 1 0,-1 1-1,-1 1 1,0 0 0,0 6-146,101 256 752,-96-234-230,10 51-522,2 10 330,71 212 250,-92-300-442,2 0 0,13 20-138,-12-22 77,0 0 0,-2 0 0,-1 1-77,-4-12 33,-1 0 0,2 0 0,0-1-1,0 1 1,1-2 0,1 1 0,0-1 0,0 0 0,5 4-33,-7-9 19,1 0 0,0 0 0,0 0 1,0-1-1,0 0 0,1 0 1,0-1-1,0 0 0,0-1 0,1 1 1,-1-2-1,1 1 0,0-1 1,7 1-20,-12-3 7,17 3 63,0 0 1,1-2-1,-1-1 1,15-1-71,-32 0 15,1 1 0,0-1 0,0 0 1,0 0-1,-1 0 0,1-1 0,0 0 0,-1 0 0,0 0 0,1 0 0,-1-1 1,0 1-1,0-1 0,0 0 0,-1 0 0,1-1 0,-1 1 0,1-1 1,-1 0-1,0 0 0,-1 0 0,1 0 0,0-1-15,15-38 72,-2 0-1,-2-1 1,-2-1 0,2-22-72,23-184 114,-31 197-100,2-15 4,12-45-18,-15 90-1,2 1-1,0 1 1,2 0 0,0 0 0,2 0-1,11-17 2,15-21-2,-11 17-11,28-36 13,-43 65-1,1 1 0,0 0-1,1 1 1,0 0 0,1 1 0,0 0-1,6-2 2,-5 4-6,0 0-1,1 1 0,0 1 0,0 0 0,1 1 1,0 1-1,9-2 7,-19 6-3,0 0 1,0 1-1,0-1 1,0 1-1,0 1 1,0-1-1,0 1 1,0 0-1,0 1 1,0 0-1,-1 0 1,1 0-1,-1 1 1,1 0-1,-1 0 1,0 1 0,0-1-1,0 1 1,-1 1-1,3 1 3,22 20-7,-17-16 14,0 0 0,-1 1 0,0 0 0,-1 1 0,-1 0 0,0 1 0,0 0 0,0 4-7,7 10 17,1-1 0,1 0 0,12 10-17,-3-3 31,-14-17-18,1 0 0,0-1 1,1-1-1,1 0 1,0-1-1,1-1 0,0-1 1,1 0-1,0-2 0,0 0 1,1-1-1,1-1 0,-1-1 1,1 0-1,3-1-13,1-1 29,1-1-1,-1-1 1,1-1-1,-1-1 1,1-2-1,-1 0 1,1-2-1,-1 0 1,0-2-1,-1-1 1,1-1 0,11-6-29,-28 9 10,0 0 0,0 0 1,0 0-1,-1-1 0,1 0 1,-2-1-1,2-1-10,38-31 38,-31 30-29,13-7 9,0-1 0,-1-2 1,0-1-1,-2-1 0,-1-1 0,0-1 0,16-21-18,18-35 45,3 3 0,62-60-45,-101 113 1,-1-2 0,11-17-1,-23 28 0,1 0 1,1 0-1,0 1 1,1 0 0,0 1-1,1 0 1,0 1-1,0 1 1,2 0-1,-1 1 1,5-2-1,82-41 0,-28 13 0,101-60 0,-102 57-3,-12 6 0,47-19 3,-86 46-3,0 0-1,0 2 0,0 1 1,1 0-1,0 2 1,0 1-1,10-1 4,15 1-3,73-1-11,-106 5 13,0 1 0,-1 0 0,1 0-1,-1 1 1,0 1 0,0 0 0,10 5 1,44 23-5,-2 2 0,-1 4 5,-34-19-2,-2 1 1,-1 1-1,0 2 1,-2 1-1,8 9 2,-13-13 11,0-2 0,2 0 1,0-2-1,1 0 0,15 6-11,-8-3 25,-1 0 0,24 22-25,-42-31 0,75 62 98,-75-64-39,0 0 0,1-1 0,-1 0 0,2-1 0,-1 0 0,11 3-59,-1-6 86,1 0 1,0-1-1,0-2 1,0 0-1,0-1 1,0-1-1,14-4-86,12-4 111,0-2 1,0-2-1,6-4-111,66-20 153,-112 35-140,-1-1 0,1 1-1,0-2 1,-1 1 0,0-1 0,0-1 0,-1 1-1,1-1 1,-1-1 0,2-2-13,17-14 25,-18 18-20,0 1-1,0-1 0,1 2 1,-1-1-1,1 1 1,3-1-5,34-14 13,52-26 34,-75 36-41,0-1 0,-1-2 0,-1 0 0,16-11-6,75-49 17,-104 65-12,0-1 0,0 2 0,0-1 0,0 1 0,1 0-1,0 1 1,0 0 0,8-2-5,-11 4-191,-1 0-1,1-1 1,-1 0-1,1 0 1,-1 0-1,0 0 1,2-2 191,-6 3-158,1 1 0,0 0-1,-1-1 1,1 1 0,-1-1-1,0 0 1,0 1 0,1-1 0,-1 0-1,0 0 1,0 0 0,-1 0 0,1 0-1,0 0 1,-1 0 0,1 0 0,-1 0-1,1 0 1,-1 0 0,0 0-1,0 0 1,0 0 0,0 0 0,-1-2 158,-5-20-4424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2:22.537"/>
    </inkml:context>
    <inkml:brush xml:id="br0">
      <inkml:brushProperty name="width" value="0.05" units="cm"/>
      <inkml:brushProperty name="height" value="0.05" units="cm"/>
      <inkml:brushProperty name="color" value="#008C3A"/>
    </inkml:brush>
    <inkml:brush xml:id="br1">
      <inkml:brushProperty name="width" value="0.025" units="cm"/>
      <inkml:brushProperty name="height" value="0.025" units="cm"/>
      <inkml:brushProperty name="color" value="#66CC00"/>
    </inkml:brush>
  </inkml:definitions>
  <inkml:trace contextRef="#ctx0" brushRef="#br0">283 138 7386,'-21'-37'7203,"8"25"-3958,13 12-3121,0 0-1,-1 1 1,1-1-1,0 1 1,-1-1-1,1 1 1,0-1-1,0 1 1,0 0-1,0-1 1,-1 1-1,1-1 1,0 1-1,0-1 1,0 1-1,0-1 1,0 1-1,0 0 1,1-1-1,-1 1 1,0-1-1,0 1 1,0-1-1,0 1 1,1-1-1,-1 1 1,0-1-1,0 1 1,1-1-1,-1 1 1,0-1-1,1 0-123,24 85 663,1-2 274,-3 1 0,7 65-937,24 291 469,-9-53-157,13 87 92,-7-109-173,-15 3 1,-13 112-232,-30 59 115,-4-445-61,-3-1 0,-26 87-54,15-74 84,-9 100-84,-23 211 1299,53-350-924,3 0 1,5 37-376,1 28 349,-7 85 75,2-173-350,2 0 0,3 8-74,3 66 53,-8-96-38,0 0 0,2 0-1,0 0 1,2-1 0,4 16-15,-6-17-117,-2-19 147,0 0-1,0 0 1,0 0-1,0 1 0,0-1 1,0 0-1,0 0 1,0 0-1,0 0 1,0 0-1,1 0 1,-1 0-1,1 0 1,-1 0-1,0 0 0,1 0 1,0 0-1,-1 0 1,1 0-1,0 0-29,21 0-4249,1-7 495</inkml:trace>
  <inkml:trace contextRef="#ctx0" brushRef="#br0" timeOffset="1">52 492 3161,'-8'-20'1635,"-1"1"0,0 0 0,-7-11-1635,14 26 232,0 0 1,1 0-1,0-1 0,0 1 1,0 0-1,0-1 1,1 1-1,-1-1 0,1 1 1,0 0-1,1-1 1,-1 1-1,1-1 0,0 1 1,0 0-1,0-1 1,1 1-1,-1 0 0,1 0 1,0 0-1,2-3-232,6-11 268,0 0-1,2 1 1,0 0-1,2-1-267,5-6 272,15-18 735,24-22-1007,-47 53 207,0 0-1,1 1 1,0 0-1,1 1 1,0 1-1,0 0 1,14-5-207,-25 11 55,1 1 1,0 0-1,0 0 0,-1 0 1,1 0-1,0 1 0,0-1 1,0 1-1,0 0 0,0-1 0,0 1 1,0 1-1,-1-1 0,1 0 1,0 1-1,0-1 0,0 1 1,0 0-1,0 0 0,-1 0 1,1 0-1,-1 1 0,1-1 1,0 1-1,-1-1 0,0 1 1,0 0-1,1 0 0,-1 0-55,5 7 248,-1 0 0,0 0 0,0 0 0,-1 1 0,0 0-1,0 0 1,-1 1-248,12 25 1387,-16-35-1639,1 0-1,-1 0 0,1 0 0,0-1 1,-1 1-1,1 0 0,0 0 0,-1 0 1,1 0-1,0-1 0,0 1 0,0 0 1,0-1-1,0 1 0,0-1 0,0 1 1,0-1-1,0 1 0,0-1 0,0 0 1,0 0-1,0 1 0,0-1 0,0 0 1,0 0-1,0 0 0,1 0 253,9-4-3713</inkml:trace>
  <inkml:trace contextRef="#ctx0" brushRef="#br0" timeOffset="2">601 5866 3593,'-46'-16'1408,"32"13"-564,12 9 2530,13 8 1765,32 5-3966,-35-14-1110,0 1 70,0-1 0,1 0 0,0-1 0,0 1 0,0-2 0,0 1 0,1-2 0,0 1 0,-1-1 0,9 1-133,979 51 2373,-401-39-1748,-279-11-380,-103 1-87,1047 35 639,-458-2-357,248 13 32,199-9 141,-1-39-200,834-33 423,-1586 19-634,678-30 523,-1165 41-709,20-2 90,0-1 1,0-1 0,27-7-107,-57 10 10,0 1 0,0-1-1,0 1 1,-1 0 0,1-1 0,0 1 0,0-1 0,0 1 0,0 0 0,-1-1 0,1 1 0,0 0 0,0-1-1,-1 1 1,1 0 0,0 0 0,-1-1 0,1 1 0,0 0 0,-1 0 0,1-1 0,0 1 0,-1 0 0,1 0-1,-1 0 1,1 0 0,0 0 0,-1 0 0,1-1 0,-1 1 0,1 0 0,0 0 0,-1 0 0,1 0 0,-1 0 0,1 1-1,-1-1-9,-15-1 15,0 1 0,0 1-1,0 1 1,0 0-1,-6 3-14,-19 2-3253,0-2 272</inkml:trace>
  <inkml:trace contextRef="#ctx0" brushRef="#br0" timeOffset="3">12001 5916 744,'-37'-49'1810,"15"11"5792,29 38-424,33 14-6954,40 15 102,-17-7-28,-1 3 0,7 7-298,-52-24 61,-1 1-1,1 1 1,-2 1 0,0 0-1,0 1 1,-1 1-1,0 0 1,-1 1-1,10 13-60,-20-23 64,0 1 0,0 0 0,-1 0 0,1-1 0,-1 1 0,0 1 0,0-1 0,-1 0 0,0 0 0,1 1 0,-2-1 0,1 1 0,-1-1 0,0 1 0,0-1 0,0 1 0,-1-1 0,0 0 0,0 1 0,0-1 0,-1 0 0,1 1-1,-1-1 1,-1 0 0,1 0 0,-1 0 0,0-1 0,0 1 0,0-1 0,0 0 0,-1 1 0,0-1 0,-1 0-64,-8 9 321,-1-1 0,0 0 1,0-2-1,-1 1 0,-1-2 0,0 0 0,0-1 0,0 0 0,-11 2-321,6-3 288,-16 5 33,0 1-1,1 2 1,0 2 0,2 1-1,0 1 1,-3 5-321,36-24 18,1 1 0,-1-1 1,1 1-1,-1-1 1,1 1-1,-1-1 0,1 1 1,0-1-1,-1 1 1,1 0-1,0-1 0,-1 1 1,1-1-1,0 1 1,0 0-1,0-1 1,-1 1-1,1 0 0,0-1 1,0 1-1,0 0 1,0-1-1,0 1 0,0 0 1,1-1-1,-1 1 1,0 0-1,0-1 0,0 1 1,0 0-1,1-1 1,-1 1-1,0-1 0,1 1 1,-1 0-1,1-1 1,-1 1-1,0-1 0,1 1 1,-1-1-1,1 1 1,-1-1-1,1 0 1,0 1-19,32 23-1009,-21-16-2100,6 7 63</inkml:trace>
  <inkml:trace contextRef="#ctx0" brushRef="#br0" timeOffset="4">409 5340 2040,'0'-1'812,"1"0"-1,0 0 1,0-1-1,0 1 0,-1 0 1,1 0-1,0-1 1,-1 1-1,1 0 0,-1-1 1,0 1-1,0-1 1,1 1-1,-1 0 0,0-1 1,0 1-1,0-2-811,0 0 3323,3 13-1277,3 50-1150,-2 1-1,-3-1 1,-7 55-896,3-38 630,0-4 137,4 0 0,8 53-767,-8-76 736,-17-52 710,8-1-8323,-6-5 1914</inkml:trace>
  <inkml:trace contextRef="#ctx0" brushRef="#br1" timeOffset="5">507 4835 80,'2'-4'185,"0"0"1,1 1-1,0 0 1,0 0-1,0 0 0,0 0 1,0 0-1,1 0 1,3-1-186,28-26 770,178-179 3138,-170 169-3547,2 1 1,2 2-1,24-13-361,52-41 819,203-160-128,-297 230-457,0 2 0,31-16-234,42-27 700,-9-11-94,-45 33-419,3 3 0,4-1-187,156-99 1164,17-28-1164,-21-4 744,-79 62-395,-82 68-283,-27 21-25,0 2 0,1 1 1,1 0-1,0 1 1,2 1-42,18-9 118,-1-2 0,-2-2 0,29-25-118,101-96 247,-133 117-112,2 2 0,20-12-135,-21 16 139,-1-2-1,-1-1 1,1-4-139,7-6 92,2 2 1,1 2-1,2 2 1,9-2-93,7-6 111,-4-2 12,-2-4 1,20-21-124,-14 13 48,-1-5 23,-39 35-39,1 1 0,14-9-32,187-121 124,-189 120-14,-30 26-86,0 0-1,1 0 0,-1 1 1,1 0-1,0 0 0,0 0 1,0 1-1,3-1-23,18-15 167,-26 18-137,0 0-1,1 0 1,-1 0 0,0 0-1,0 0 1,1 1-1,0-1 1,-1 1-1,1-1 1,-1 1-1,4-1-29,-1 1 43,0-1 0,0-1 0,0 1 1,-1-1-1,1 0 0,-1 0 0,1 0 0,1-2-43,25-15 391,-16 14-282,0-1-1,-1-1 0,0 0 0,0-1 1,-1-1-1,9-7-108,-22 13-47,-1 5-970</inkml:trace>
  <inkml:trace contextRef="#ctx0" brushRef="#br1" timeOffset="6">4571 1826 872,'-1'-2'271,"0"0"-1,1 0 0,-1 0 1,1 0-1,-1-1 1,1 1-1,0 0 0,-1 0 1,1-1-1,1 1 1,-1 0-1,0 0 1,0-1-1,1 1 0,-1 0 1,1 0-1,0 0 1,0 0-1,-1 0 0,1 0 1,1 0-1,-1 0 1,0 0-1,0 0 1,1 1-1,-1-1 0,1 0 1,-1 1-1,2-1-270,5-6 236,1 1 1,1 0-1,-1 0 0,1 1 0,0 0-236,3-2 107,27-21 1118,-1-2 0,-2-2 0,16-20-1225,-12 13 988,1 2 1,3 1-989,30-16 1312,81-41-1312,-108 66 122,-10 6-49,14-9 270,2 2-1,27-10-342,-62 32 54,0 0-1,0 1 0,1 1 0,-1 1 0,1 1 1,0 1-1,0 0 0,0 1 0,11 2-53,12 1 111,-34-3-30,1 0 0,-1 1 0,0 1 0,1 0 0,-1 0 0,1 0 1,-1 1-1,0 1 0,0 0 0,0 0 0,0 1 0,-1 0 0,1 0 0,-1 1 0,6 4-81,7 10 146,-1 0 0,-1 1-1,-1 1 1,-1 1 0,0 0 0,-2 1 0,-1 1-1,-1 1 1,0 0 0,0 6-146,101 256 752,-96-234-230,10 51-522,2 10 330,71 212 250,-92-300-442,2 0 0,13 20-138,-12-22 77,0 0 0,-2 0 0,-1 1-77,-4-12 33,-1 0 0,2 0 0,0-1-1,0 1 1,1-2 0,1 1 0,0-1 0,0 0 0,5 4-33,-7-9 19,1 0 0,0 0 0,0 0 1,0-1-1,0 0 0,1 0 1,0-1-1,0 0 0,0-1 0,1 1 1,-1-2-1,1 1 0,0-1 1,7 1-20,-12-3 7,17 3 63,0 0 1,1-2-1,-1-1 1,15-1-71,-32 0 15,1 1 0,0-1 0,0 0 1,0 0-1,-1 0 0,1-1 0,0 0 0,-1 0 0,0 0 0,1 0 0,-1-1 1,0 1-1,0-1 0,0 0 0,-1 0 0,1-1 0,-1 1 0,1-1 1,-1 0-1,0 0 0,-1 0 0,1 0 0,0-1-15,15-38 72,-2 0-1,-2-1 1,-2-1 0,2-22-72,23-184 114,-31 197-100,2-15 4,12-45-18,-15 90-1,2 1-1,0 1 1,2 0 0,0 0 0,2 0-1,11-17 2,15-21-2,-11 17-11,28-36 13,-43 65-1,1 1 0,0 0-1,1 1 1,0 0 0,1 1 0,0 0-1,6-2 2,-5 4-6,0 0-1,1 1 0,0 1 0,0 0 0,1 1 1,0 1-1,9-2 7,-19 6-3,0 0 1,0 1-1,0-1 1,0 1-1,0 1 1,0-1-1,0 1 1,0 0-1,0 1 1,0 0-1,-1 0 1,1 0-1,-1 1 1,1 0-1,-1 0 1,0 1 0,0-1-1,0 1 1,-1 1-1,3 1 3,22 20-7,-17-16 14,0 0 0,-1 1 0,0 0 0,-1 1 0,-1 0 0,0 1 0,0 0 0,0 4-7,7 10 17,1-1 0,1 0 0,12 10-17,-3-3 31,-14-17-18,1 0 0,0-1 1,1-1-1,1 0 1,0-1-1,1-1 0,0-1 1,1 0-1,0-2 0,0 0 1,1-1-1,1-1 0,-1-1 1,1 0-1,3-1-13,1-1 29,1-1-1,-1-1 1,1-1-1,-1-1 1,1-2-1,-1 0 1,1-2-1,-1 0 1,0-2-1,-1-1 1,1-1 0,11-6-29,-28 9 10,0 0 0,0 0 1,0 0-1,-1-1 0,1 0 1,-2-1-1,2-1-10,38-31 38,-31 30-29,13-7 9,0-1 0,-1-2 1,0-1-1,-2-1 0,-1-1 0,0-1 0,16-21-18,18-35 45,3 3 0,62-60-45,-101 113 1,-1-2 0,11-17-1,-23 28 0,1 0 1,1 0-1,0 1 1,1 0 0,0 1-1,1 0 1,0 1-1,0 1 1,2 0-1,-1 1 1,5-2-1,82-41 0,-28 13 0,101-60 0,-102 57-3,-12 6 0,47-19 3,-86 46-3,0 0-1,0 2 0,0 1 1,1 0-1,0 2 1,0 1-1,10-1 4,15 1-3,73-1-11,-106 5 13,0 1 0,-1 0 0,1 0-1,-1 1 1,0 1 0,0 0 0,10 5 1,44 23-5,-2 2 0,-1 4 5,-34-19-2,-2 1 1,-1 1-1,0 2 1,-2 1-1,8 9 2,-13-13 11,0-2 0,2 0 1,0-2-1,1 0 0,15 6-11,-8-3 25,-1 0 0,24 22-25,-42-31 0,75 62 98,-75-64-39,0 0 0,1-1 0,-1 0 0,2-1 0,-1 0 0,11 3-59,-1-6 86,1 0 1,0-1-1,0-2 1,0 0-1,0-1 1,0-1-1,14-4-86,12-4 111,0-2 1,0-2-1,6-4-111,66-20 153,-112 35-140,-1-1 0,1 1-1,0-2 1,-1 1 0,0-1 0,0-1 0,-1 1-1,1-1 1,-1-1 0,2-2-13,17-14 25,-18 18-20,0 1-1,0-1 0,1 2 1,-1-1-1,1 1 1,3-1-5,34-14 13,52-26 34,-75 36-41,0-1 0,-1-2 0,-1 0 0,16-11-6,75-49 17,-104 65-12,0-1 0,0 2 0,0-1 0,0 1 0,1 0-1,0 1 1,0 0 0,8-2-5,-11 4-191,-1 0-1,1-1 1,-1 0-1,1 0 1,-1 0-1,0 0 1,2-2 191,-6 3-158,1 1 0,0 0-1,-1-1 1,1 1 0,-1-1-1,0 0 1,0 1 0,1-1 0,-1 0-1,0 0 1,0 0 0,-1 0 0,1 0-1,0 0 1,-1 0 0,1 0 0,-1 0-1,1 0 1,-1 0 0,0 0-1,0 0 1,0 0 0,0 0 0,-1-2 158,-5-20-4424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2:28.243"/>
    </inkml:context>
    <inkml:brush xml:id="br0">
      <inkml:brushProperty name="width" value="0.05" units="cm"/>
      <inkml:brushProperty name="height" value="0.05" units="cm"/>
      <inkml:brushProperty name="color" value="#008C3A"/>
    </inkml:brush>
    <inkml:brush xml:id="br1">
      <inkml:brushProperty name="width" value="0.025" units="cm"/>
      <inkml:brushProperty name="height" value="0.025" units="cm"/>
      <inkml:brushProperty name="color" value="#66CC00"/>
    </inkml:brush>
  </inkml:definitions>
  <inkml:trace contextRef="#ctx0" brushRef="#br0">283 138 7386,'-21'-37'7203,"8"25"-3958,13 12-3121,0 0-1,-1 1 1,1-1-1,0 1 1,-1-1-1,1 1 1,0-1-1,0 1 1,0 0-1,0-1 1,-1 1-1,1-1 1,0 1-1,0-1 1,0 1-1,0-1 1,0 1-1,0 0 1,1-1-1,-1 1 1,0-1-1,0 1 1,0-1-1,0 1 1,1-1-1,-1 1 1,0-1-1,0 1 1,1-1-1,-1 1 1,0-1-1,1 0-123,24 85 663,1-2 274,-3 1 0,7 65-937,24 291 469,-9-53-157,13 87 92,-7-109-173,-15 3 1,-13 112-232,-30 59 115,-4-445-61,-3-1 0,-26 87-54,15-74 84,-9 100-84,-23 211 1299,53-350-924,3 0 1,5 37-376,1 28 349,-7 85 75,2-173-350,2 0 0,3 8-74,3 66 53,-8-96-38,0 0 0,2 0-1,0 0 1,2-1 0,4 16-15,-6-17-117,-2-19 147,0 0-1,0 0 1,0 0-1,0 1 0,0-1 1,0 0-1,0 0 1,0 0-1,0 0 1,0 0-1,1 0 1,-1 0-1,1 0 1,-1 0-1,0 0 0,1 0 1,0 0-1,-1 0 1,1 0-1,0 0-29,21 0-4249,1-7 495</inkml:trace>
  <inkml:trace contextRef="#ctx0" brushRef="#br0" timeOffset="1">52 492 3161,'-8'-20'1635,"-1"1"0,0 0 0,-7-11-1635,14 26 232,0 0 1,1 0-1,0-1 0,0 1 1,0 0-1,0-1 1,1 1-1,-1-1 0,1 1 1,0 0-1,1-1 1,-1 1-1,1-1 0,0 1 1,0 0-1,0-1 1,1 1-1,-1 0 0,1 0 1,0 0-1,2-3-232,6-11 268,0 0-1,2 1 1,0 0-1,2-1-267,5-6 272,15-18 735,24-22-1007,-47 53 207,0 0-1,1 1 1,0 0-1,1 1 1,0 1-1,0 0 1,14-5-207,-25 11 55,1 1 1,0 0-1,0 0 0,-1 0 1,1 0-1,0 1 0,0-1 1,0 1-1,0 0 0,0-1 0,0 1 1,0 1-1,-1-1 0,1 0 1,0 1-1,0-1 0,0 1 1,0 0-1,0 0 0,-1 0 1,1 0-1,-1 1 0,1-1 1,0 1-1,-1-1 0,0 1 1,0 0-1,1 0 0,-1 0-55,5 7 248,-1 0 0,0 0 0,0 0 0,-1 1 0,0 0-1,0 0 1,-1 1-248,12 25 1387,-16-35-1639,1 0-1,-1 0 0,1 0 0,0-1 1,-1 1-1,1 0 0,0 0 0,-1 0 1,1 0-1,0-1 0,0 1 0,0 0 1,0-1-1,0 1 0,0-1 0,0 1 1,0-1-1,0 1 0,0-1 0,0 0 1,0 0-1,0 1 0,0-1 0,0 0 1,0 0-1,0 0 0,1 0 253,9-4-3713</inkml:trace>
  <inkml:trace contextRef="#ctx0" brushRef="#br0" timeOffset="2">601 5866 3593,'-46'-16'1408,"32"13"-564,12 9 2530,13 8 1765,32 5-3966,-35-14-1110,0 1 70,0-1 0,1 0 0,0-1 0,0 1 0,0-2 0,0 1 0,1-2 0,0 1 0,-1-1 0,9 1-133,979 51 2373,-401-39-1748,-279-11-380,-103 1-87,1047 35 639,-458-2-357,248 13 32,199-9 141,-1-39-200,834-33 423,-1586 19-634,678-30 523,-1165 41-709,20-2 90,0-1 1,0-1 0,27-7-107,-57 10 10,0 1 0,0-1-1,0 1 1,-1 0 0,1-1 0,0 1 0,0-1 0,0 1 0,0 0 0,-1-1 0,1 1 0,0 0 0,0-1-1,-1 1 1,1 0 0,0 0 0,-1-1 0,1 1 0,0 0 0,-1 0 0,1-1 0,0 1 0,-1 0 0,1 0-1,-1 0 1,1 0 0,0 0 0,-1 0 0,1-1 0,-1 1 0,1 0 0,0 0 0,-1 0 0,1 0 0,-1 0 0,1 1-1,-1-1-9,-15-1 15,0 1 0,0 1-1,0 1 1,0 0-1,-6 3-14,-19 2-3253,0-2 272</inkml:trace>
  <inkml:trace contextRef="#ctx0" brushRef="#br0" timeOffset="3">12001 5916 744,'-37'-49'1810,"15"11"5792,29 38-424,33 14-6954,40 15 102,-17-7-28,-1 3 0,7 7-298,-52-24 61,-1 1-1,1 1 1,-2 1 0,0 0-1,0 1 1,-1 1-1,0 0 1,-1 1-1,10 13-60,-20-23 64,0 1 0,0 0 0,-1 0 0,1-1 0,-1 1 0,0 1 0,0-1 0,-1 0 0,0 0 0,1 1 0,-2-1 0,1 1 0,-1-1 0,0 1 0,0-1 0,0 1 0,-1-1 0,0 0 0,0 1 0,0-1 0,-1 0 0,1 1-1,-1-1 1,-1 0 0,1 0 0,-1 0 0,0-1 0,0 1 0,0-1 0,0 0 0,-1 1 0,0-1 0,-1 0-64,-8 9 321,-1-1 0,0 0 1,0-2-1,-1 1 0,-1-2 0,0 0 0,0-1 0,0 0 0,-11 2-321,6-3 288,-16 5 33,0 1-1,1 2 1,0 2 0,2 1-1,0 1 1,-3 5-321,36-24 18,1 1 0,-1-1 1,1 1-1,-1-1 1,1 1-1,-1-1 0,1 1 1,0-1-1,-1 1 1,1 0-1,0-1 0,-1 1 1,1-1-1,0 1 1,0 0-1,0-1 1,-1 1-1,1 0 0,0-1 1,0 1-1,0 0 1,0-1-1,0 1 0,0 0 1,1-1-1,-1 1 1,0 0-1,0-1 0,0 1 1,0 0-1,1-1 1,-1 1-1,0-1 0,1 1 1,-1 0-1,1-1 1,-1 1-1,0-1 0,1 1 1,-1-1-1,1 1 1,-1-1-1,1 0 1,0 1-19,32 23-1009,-21-16-2100,6 7 63</inkml:trace>
  <inkml:trace contextRef="#ctx0" brushRef="#br0" timeOffset="4">409 5340 2040,'0'-1'812,"1"0"-1,0 0 1,0-1-1,0 1 0,-1 0 1,1 0-1,0-1 1,-1 1-1,1 0 0,-1-1 1,0 1-1,0-1 1,1 1-1,-1 0 0,0-1 1,0 1-1,0-2-811,0 0 3323,3 13-1277,3 50-1150,-2 1-1,-3-1 1,-7 55-896,3-38 630,0-4 137,4 0 0,8 53-767,-8-76 736,-17-52 710,8-1-8323,-6-5 1914</inkml:trace>
  <inkml:trace contextRef="#ctx0" brushRef="#br1" timeOffset="5">507 4835 80,'2'-4'185,"0"0"1,1 1-1,0 0 1,0 0-1,0 0 0,0 0 1,0 0-1,1 0 1,3-1-186,28-26 770,178-179 3138,-170 169-3547,2 1 1,2 2-1,24-13-361,52-41 819,203-160-128,-297 230-457,0 2 0,31-16-234,42-27 700,-9-11-94,-45 33-419,3 3 0,4-1-187,156-99 1164,17-28-1164,-21-4 744,-79 62-395,-82 68-283,-27 21-25,0 2 0,1 1 1,1 0-1,0 1 1,2 1-42,18-9 118,-1-2 0,-2-2 0,29-25-118,101-96 247,-133 117-112,2 2 0,20-12-135,-21 16 139,-1-2-1,-1-1 1,1-4-139,7-6 92,2 2 1,1 2-1,2 2 1,9-2-93,7-6 111,-4-2 12,-2-4 1,20-21-124,-14 13 48,-1-5 23,-39 35-39,1 1 0,14-9-32,187-121 124,-189 120-14,-30 26-86,0 0-1,1 0 0,-1 1 1,1 0-1,0 0 0,0 0 1,0 1-1,3-1-23,18-15 167,-26 18-137,0 0-1,1 0 1,-1 0 0,0 0-1,0 0 1,1 1-1,0-1 1,-1 1-1,1-1 1,-1 1-1,4-1-29,-1 1 43,0-1 0,0-1 0,0 1 1,-1-1-1,1 0 0,-1 0 0,1 0 0,1-2-43,25-15 391,-16 14-282,0-1-1,-1-1 0,0 0 0,0-1 1,-1-1-1,9-7-108,-22 13-47,-1 5-970</inkml:trace>
  <inkml:trace contextRef="#ctx0" brushRef="#br1" timeOffset="6">4571 1826 872,'-1'-2'271,"0"0"-1,1 0 0,-1 0 1,1 0-1,-1-1 1,1 1-1,0 0 0,-1 0 1,1-1-1,1 1 1,-1 0-1,0 0 1,0-1-1,1 1 0,-1 0 1,1 0-1,0 0 1,0 0-1,-1 0 0,1 0 1,1 0-1,-1 0 1,0 0-1,0 0 1,1 1-1,-1-1 0,1 0 1,-1 1-1,2-1-270,5-6 236,1 1 1,1 0-1,-1 0 0,1 1 0,0 0-236,3-2 107,27-21 1118,-1-2 0,-2-2 0,16-20-1225,-12 13 988,1 2 1,3 1-989,30-16 1312,81-41-1312,-108 66 122,-10 6-49,14-9 270,2 2-1,27-10-342,-62 32 54,0 0-1,0 1 0,1 1 0,-1 1 0,1 1 1,0 1-1,0 0 0,0 1 0,11 2-53,12 1 111,-34-3-30,1 0 0,-1 1 0,0 1 0,1 0 0,-1 0 0,1 0 1,-1 1-1,0 1 0,0 0 0,0 0 0,0 1 0,-1 0 0,1 0 0,-1 1 0,6 4-81,7 10 146,-1 0 0,-1 1-1,-1 1 1,-1 1 0,0 0 0,-2 1 0,-1 1-1,-1 1 1,0 0 0,0 6-146,101 256 752,-96-234-230,10 51-522,2 10 330,71 212 250,-92-300-442,2 0 0,13 20-138,-12-22 77,0 0 0,-2 0 0,-1 1-77,-4-12 33,-1 0 0,2 0 0,0-1-1,0 1 1,1-2 0,1 1 0,0-1 0,0 0 0,5 4-33,-7-9 19,1 0 0,0 0 0,0 0 1,0-1-1,0 0 0,1 0 1,0-1-1,0 0 0,0-1 0,1 1 1,-1-2-1,1 1 0,0-1 1,7 1-20,-12-3 7,17 3 63,0 0 1,1-2-1,-1-1 1,15-1-71,-32 0 15,1 1 0,0-1 0,0 0 1,0 0-1,-1 0 0,1-1 0,0 0 0,-1 0 0,0 0 0,1 0 0,-1-1 1,0 1-1,0-1 0,0 0 0,-1 0 0,1-1 0,-1 1 0,1-1 1,-1 0-1,0 0 0,-1 0 0,1 0 0,0-1-15,15-38 72,-2 0-1,-2-1 1,-2-1 0,2-22-72,23-184 114,-31 197-100,2-15 4,12-45-18,-15 90-1,2 1-1,0 1 1,2 0 0,0 0 0,2 0-1,11-17 2,15-21-2,-11 17-11,28-36 13,-43 65-1,1 1 0,0 0-1,1 1 1,0 0 0,1 1 0,0 0-1,6-2 2,-5 4-6,0 0-1,1 1 0,0 1 0,0 0 0,1 1 1,0 1-1,9-2 7,-19 6-3,0 0 1,0 1-1,0-1 1,0 1-1,0 1 1,0-1-1,0 1 1,0 0-1,0 1 1,0 0-1,-1 0 1,1 0-1,-1 1 1,1 0-1,-1 0 1,0 1 0,0-1-1,0 1 1,-1 1-1,3 1 3,22 20-7,-17-16 14,0 0 0,-1 1 0,0 0 0,-1 1 0,-1 0 0,0 1 0,0 0 0,0 4-7,7 10 17,1-1 0,1 0 0,12 10-17,-3-3 31,-14-17-18,1 0 0,0-1 1,1-1-1,1 0 1,0-1-1,1-1 0,0-1 1,1 0-1,0-2 0,0 0 1,1-1-1,1-1 0,-1-1 1,1 0-1,3-1-13,1-1 29,1-1-1,-1-1 1,1-1-1,-1-1 1,1-2-1,-1 0 1,1-2-1,-1 0 1,0-2-1,-1-1 1,1-1 0,11-6-29,-28 9 10,0 0 0,0 0 1,0 0-1,-1-1 0,1 0 1,-2-1-1,2-1-10,38-31 38,-31 30-29,13-7 9,0-1 0,-1-2 1,0-1-1,-2-1 0,-1-1 0,0-1 0,16-21-18,18-35 45,3 3 0,62-60-45,-101 113 1,-1-2 0,11-17-1,-23 28 0,1 0 1,1 0-1,0 1 1,1 0 0,0 1-1,1 0 1,0 1-1,0 1 1,2 0-1,-1 1 1,5-2-1,82-41 0,-28 13 0,101-60 0,-102 57-3,-12 6 0,47-19 3,-86 46-3,0 0-1,0 2 0,0 1 1,1 0-1,0 2 1,0 1-1,10-1 4,15 1-3,73-1-11,-106 5 13,0 1 0,-1 0 0,1 0-1,-1 1 1,0 1 0,0 0 0,10 5 1,44 23-5,-2 2 0,-1 4 5,-34-19-2,-2 1 1,-1 1-1,0 2 1,-2 1-1,8 9 2,-13-13 11,0-2 0,2 0 1,0-2-1,1 0 0,15 6-11,-8-3 25,-1 0 0,24 22-25,-42-31 0,75 62 98,-75-64-39,0 0 0,1-1 0,-1 0 0,2-1 0,-1 0 0,11 3-59,-1-6 86,1 0 1,0-1-1,0-2 1,0 0-1,0-1 1,0-1-1,14-4-86,12-4 111,0-2 1,0-2-1,6-4-111,66-20 153,-112 35-140,-1-1 0,1 1-1,0-2 1,-1 1 0,0-1 0,0-1 0,-1 1-1,1-1 1,-1-1 0,2-2-13,17-14 25,-18 18-20,0 1-1,0-1 0,1 2 1,-1-1-1,1 1 1,3-1-5,34-14 13,52-26 34,-75 36-41,0-1 0,-1-2 0,-1 0 0,16-11-6,75-49 17,-104 65-12,0-1 0,0 2 0,0-1 0,0 1 0,1 0-1,0 1 1,0 0 0,8-2-5,-11 4-191,-1 0-1,1-1 1,-1 0-1,1 0 1,-1 0-1,0 0 1,2-2 191,-6 3-158,1 1 0,0 0-1,-1-1 1,1 1 0,-1-1-1,0 0 1,0 1 0,1-1 0,-1 0-1,0 0 1,0 0 0,-1 0 0,1 0-1,0 0 1,-1 0 0,1 0 0,-1 0-1,1 0 1,-1 0 0,0 0-1,0 0 1,0 0 0,0 0 0,-1-2 158,-5-20-4424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4:49.227"/>
    </inkml:context>
    <inkml:brush xml:id="br0">
      <inkml:brushProperty name="width" value="0.1" units="cm"/>
      <inkml:brushProperty name="height" value="0.1" units="cm"/>
      <inkml:brushProperty name="color" value="#008C3A"/>
    </inkml:brush>
  </inkml:definitions>
  <inkml:trace contextRef="#ctx0" brushRef="#br0">3335 824 8650,'-29'1'3177,"-1"2"623,5-3-2359,2 0-105,12 0-424,2 0-392,7 0-288,9 0 16,10-3-80,6 0-4216,8 0 1583</inkml:trace>
  <inkml:trace contextRef="#ctx0" brushRef="#br0" timeOffset="1">3407 813 7682,'-4'9'2744,"0"-2"489,-2 0-2273,1 0 56,2-3-568,0-2-95,2 1-49,-1-2 2952,2 1-6544,7 2 3384</inkml:trace>
  <inkml:trace contextRef="#ctx0" brushRef="#br0" timeOffset="332.459">3475 903 7682,'-19'46'3096,"4"-46"313,4 1-2225,8-1-79,0 0-673,10-5-128,-7 3-88,0 1-216,10-4-1441,18-10-2007,41-24-1</inkml:trace>
  <inkml:trace contextRef="#ctx0" brushRef="#br0" timeOffset="333.459">3585 787 9034,'-13'-82'3345,"-19"72"519,8 4-2551,6 4-9,7 1-616,7 0-208,7-4-296,8 1-96,4-1 32,8-5-232,4 4-8,2-5-3929,1 2 1065</inkml:trace>
  <inkml:trace contextRef="#ctx0" brushRef="#br0" timeOffset="681.241">3678 576 5009,'27'-50'3449,"-46"46"-168,7 0-1137,2 3-304,2 1-847,5 3-297,9-5-408,-6 1-152,3 0-72,5-1 504,19-7-744,47-17-3393,-46 11 1377</inkml:trace>
  <inkml:trace contextRef="#ctx0" brushRef="#br0" timeOffset="682.241">3858 503 8050,'19'103'3032,"-48"-91"505,10 1-2265,4-2-31,6-4-593,7-3-168,8-1-312,9-2-64,2-2 24,8 4-112,-2-6 2849,-1 4-6578,-4 1 2977</inkml:trace>
  <inkml:trace contextRef="#ctx0" brushRef="#br0" timeOffset="1061.8708">3935 653 6601,'-9'-1'3873,"-20"-3"-96,-39-4-1088,39 2-1329,14 6-280,6-7-488,5 0-272,11-2-152,8 2-32,6-5-144,4 6 2465,9 0-6546,-9-4 2857</inkml:trace>
  <inkml:trace contextRef="#ctx0" brushRef="#br0" timeOffset="1062.8708">3961 454 7698,'4'-58'3016,"-27"52"585,7-3-2097,-2 2-15,10 1-465,1 4-384,4-1-360,9-1-64,-6 3-64,1-1 176,1 1-4201,29-7 1521</inkml:trace>
  <inkml:trace contextRef="#ctx0" brushRef="#br0" timeOffset="1400.6588">4080 281 7826,'-2'-1'3424,"0"0"273,-9-2-2016,-6 0-289,2 0-536,-32-6-464,51 6-184,4-1-152,17-3 16,5 0 24,12-1-3993,0 0 1369</inkml:trace>
  <inkml:trace contextRef="#ctx0" brushRef="#br0" timeOffset="1401.6588">4250 184 5193,'21'-9'2753,"-43"16"71,5-3-1343,5 1-169,7 1-616,5-2-272,4-3-264,-4-1 72,0 0 32,1 0-3232,1 0 1263</inkml:trace>
  <inkml:trace contextRef="#ctx0" brushRef="#br0" timeOffset="1742.563">4261 285 7354,'-15'119'3296,"-5"-112"313,-2-1-1801,10 1-263,2-4-465,7-4-520,6-6-232,9-1-224,6-5 56,4 0-48,4-4-4049,1 1 1441</inkml:trace>
  <inkml:trace contextRef="#ctx0" brushRef="#br0" timeOffset="1743.563">4348 219 8818,'4'-90'3225,"-30"83"503,2 1-2447,9 4-49,5 0-520,8 1-368,3-2-152,-1 2-120,1-1-56,1 1 192,22 0-4113,40-2 1385</inkml:trace>
  <inkml:trace contextRef="#ctx0" brushRef="#br0" timeOffset="2123.928">4444 62 7234,'25'-52'3696,"-44"51"-15,2 1-1600,3-2-785,6 6-520,5-2-400,7-4-176,-4 1-144,2 1 184,3-1 608,28 1-4720,32 7 1983</inkml:trace>
  <inkml:trace contextRef="#ctx0" brushRef="#br0" timeOffset="2124.928">4592 26 8338,'21'0'3609,"-39"-6"391,-4 2-2271,10-1 79,9 3-760,3-2-287,5 0-369,-5 4 56,2 0 464,-1 0-5289,6 2 2217</inkml:trace>
  <inkml:trace contextRef="#ctx0" brushRef="#br0" timeOffset="-6131.084">554 2860 5777,'1'5'2537,"-1"-1"551,0 0-991,0-2-545,0 1 105,0-1-769,0-1-272,0 0-408,0 1-104,0-1-56,1 0-16,1 1-264,9 3-3481,1-2 1057</inkml:trace>
  <inkml:trace contextRef="#ctx0" brushRef="#br0" timeOffset="-5772.582">736 2848 8466,'-3'0'1864,"-29"8"785,-27 6-2489,47-13-104,15-1 56,6-5 120,3-1-2873,18-2 1081</inkml:trace>
  <inkml:trace contextRef="#ctx0" brushRef="#br0" timeOffset="-5771.582">806 2813 9282,'-2'-2'2112,"-7"1"953,-14 2-2729,-35 12-112,53-9 8,14-4 40,8-3-128,16-5-3216,7-2 1255</inkml:trace>
  <inkml:trace contextRef="#ctx0" brushRef="#br0" timeOffset="-5411.3">934 2731 9474,'-2'-1'2112,"-2"-1"905,0 2-2833,-1 0-24,2 0-56,2-1-96,1 0-232,1-2-2792,29-13 823</inkml:trace>
  <inkml:trace contextRef="#ctx0" brushRef="#br0" timeOffset="-5410.915">1075 2608 7914,'21'-12'2544,"-47"18"577,11-2-2313,1 0 0,6-6-424,7 2-120,6-1-152,-5 0-96,2-1-2584,3 1-617,13-7-688</inkml:trace>
  <inkml:trace contextRef="#ctx0" brushRef="#br0" timeOffset="-5032.2329">1110 2521 8818,'1'8'2336,"-2"-4"809,-2-2-2513,0-1-88,0 1-120,1-1-240,0 0 32,2-1-216,2 0-3232,19-4 1167</inkml:trace>
  <inkml:trace contextRef="#ctx0" brushRef="#br0" timeOffset="-5031.2329">1351 2423 8362,'-36'19'2368,"-3"-1"873,10-10-2209,1 0-296,7 0 49,6-2-377,10-6-192,9-3-80,9-5-48,9-3 3008,1-4-6544,11-7 3240</inkml:trace>
  <inkml:trace contextRef="#ctx0" brushRef="#br0" timeOffset="-4663.675">1383 2350 9650,'-1'1'2425,"-2"0"903,-5 2-2808,5-2-112,1-1-111,-1 0-145,2 0 96,1-1 936,1 0-4537,28-12 2033</inkml:trace>
  <inkml:trace contextRef="#ctx0" brushRef="#br0" timeOffset="-4662.675">1454 2340 10626,'-77'52'2897,"45"-47"936,13-2-3217,6 5 144,2-7-416,2-2-88,11-2-200,6-1-16,3-4-104,9-3-3809,10-1 1273</inkml:trace>
  <inkml:trace contextRef="#ctx0" brushRef="#br0" timeOffset="-4290.089">1481 2283 4449,'0'-3'3465,"-1"-4"-561,-3-2 9,0 1-2337,0 1 104,0-3-424,2 2 96,2-2-304,2 2-3136,0 1 1159</inkml:trace>
  <inkml:trace contextRef="#ctx0" brushRef="#br0" timeOffset="-4289.089">1556 2152 5833,'25'-46'1905,"-44"42"671,7 4-1520,2 0-111,6 2-57,1 6-424,5-1-232,-2-7-96,0 0 104,1 2-3041,3-1 1129</inkml:trace>
  <inkml:trace contextRef="#ctx0" brushRef="#br0" timeOffset="-3940.347">1678 2200 8754,'50'57'2728,"-73"-44"681,7-3-2513,2-2-71,6-4-377,4 0-136,9-4-200,-5-1 32,0 0-72,3-1-3569,9-2 1273</inkml:trace>
  <inkml:trace contextRef="#ctx0" brushRef="#br0" timeOffset="-3939.347">1713 2155 9954,'-22'-75'2345,"-9"69"975,6-1-2896,10 3-120,6-5-23,12-3-193,6-2 152,8 3 2240,10-1-5833,-5 6 2921</inkml:trace>
  <inkml:trace contextRef="#ctx0" brushRef="#br0" timeOffset="-3579.826">1759 1949 8338,'30'-15'2616,"-49"14"601,6 3-2409,3 4-72,6 2-336,4-3-176,8 1-143,6 3 79,2 0-144,5-8 1256,2 4-4561,-3 9 1785</inkml:trace>
  <inkml:trace contextRef="#ctx0" brushRef="#br0" timeOffset="-3578.826">1917 2020 3577,'47'46'2944,"-53"-43"-151,-6 1-264,3-1-1129,-5-3-184,10 0-456,-4-2-352,5 1-160,2 0-16,1-1-1488,0 1-1929,0-1 297</inkml:trace>
  <inkml:trace contextRef="#ctx0" brushRef="#br0" timeOffset="-3200.1819">1923 1869 7114,'-27'6'3232,"4"-6"97,-1-5-1201,11 5-1624,3-4 113,12-3-409,4 2 56,11-2-104,9-3-3617,5 1 1361</inkml:trace>
  <inkml:trace contextRef="#ctx0" brushRef="#br0" timeOffset="-3199.1819">2103 1742 4449,'19'57'3081,"-31"-49"-305,5-4-175,7 3-1865,0-1 88,0-6-448,0 0-88,0 0-192,1 0 168,1 0-3288,18 2-9,-4-3-928</inkml:trace>
  <inkml:trace contextRef="#ctx0" brushRef="#br0" timeOffset="-2851.355">2175 1755 10138,'-41'7'2249,"-30"-4"999,49-8-2968,13 9-168,8-3 64,7-2 25,12 2-3450,9-2 1216</inkml:trace>
  <inkml:trace contextRef="#ctx0" brushRef="#br0" timeOffset="-2850.355">2228 1973 8610,'-31'6'2472,"1"-1"913,9 1-2361,4-3-31,7-2-137,5-2-280,3-6-280,8 0-144,-6 6 16,1-1-96,1-1-1376,11-5-2377,1-1 264</inkml:trace>
  <inkml:trace contextRef="#ctx0" brushRef="#br0" timeOffset="-2481.894">2239 1691 9354,'-72'-42'2216,"50"34"865,15 1-2777,9-1-48,6-2-96,12-3 200,3-2 3105,5 0-6554,0 3 3530</inkml:trace>
  <inkml:trace contextRef="#ctx0" brushRef="#br0" timeOffset="-2480.894">2304 1533 7914,'2'-1'2576,"-4"0"481,1 1-2321,0 0-88,-1 0-384,1 0 104,1 0 144,1 0-3584,13 1 1519</inkml:trace>
  <inkml:trace contextRef="#ctx0" brushRef="#br0" timeOffset="-2119.886">2439 1577 6233,'53'60'1649,"-59"-45"703,-5-7-1784,7 2-112,5-5-16,6-1-215,1-2-73,-8-4-697,1 1-1847,1-1 472</inkml:trace>
  <inkml:trace contextRef="#ctx0" brushRef="#br0" timeOffset="-2118.886">2469 1713 8946,'-31'72'2440,"8"-66"761,6-10-2585,7-2-96,5-2-192,11-3-152,6-1 73,7-4 3047,4-2-6544,-4-11 3392</inkml:trace>
  <inkml:trace contextRef="#ctx0" brushRef="#br0" timeOffset="-1777.229">2503 1532 8658,'28'-49'2328,"-42"41"817,2 2-2513,8 0-128,4 0-136,9-1-176,-1 0 40,10 1-1872,5 0-1521,3 5 81</inkml:trace>
  <inkml:trace contextRef="#ctx0" brushRef="#br0" timeOffset="-1776.229">2653 1405 7754,'0'-2'2440,"-1"-1"1017,0 0-2497,-2 0-224,0 1-120,0-1-440,2 0-304,0 0 360,1 1-3416,1-1 1343</inkml:trace>
  <inkml:trace contextRef="#ctx0" brushRef="#br0" timeOffset="-1401.953">2772 1306 9394,'-3'-2'2521,"-8"-3"767,-1 1-2808,1 1 8,8 2-304,1-1-47,0 1 63,2 0 1888,2-2-5377,19-8 2609</inkml:trace>
  <inkml:trace contextRef="#ctx0" brushRef="#br0" timeOffset="-1400.953">2860 1314 9154,'-12'52'2488,"-7"-48"841,8-1-2705,4-3 40,5 0-295,4-4-73,-2 2-192,0 1 40,2-1-88,-1 1 3088,0-2-6552,8-1 3136</inkml:trace>
  <inkml:trace contextRef="#ctx0" brushRef="#br0" timeOffset="-1039.94">2919 1172 9450,'-29'6'2641,"-2"-4"1007,1-12-2631,5 3-105,11 3-104,1 2-344,12-3-264,9 1 24,3 0-176,8-3 2649,0-4-6538,10-7 2977</inkml:trace>
  <inkml:trace contextRef="#ctx0" brushRef="#br0" timeOffset="-1038.94">2935 1050 6793,'2'-2'3065,"-2"1"152,0 0-1961,-2-1-64,1 1-752,0 0-144,1-1-232,0 1 57,1-1 3175,10 0-6560,7-4 3344</inkml:trace>
  <inkml:trace contextRef="#ctx0" brushRef="#br0" timeOffset="-713.109">3063 1043 6825,'29'63'2897,"-43"-66"240,1 10-1793,6-2-328,6 1-440,3-4-304,-2-2 40,0 0-39,2 0-3506,2 2 1392</inkml:trace>
  <inkml:trace contextRef="#ctx0" brushRef="#br0" timeOffset="-712.749">3160 1171 7738,'27'65'2656,"-40"-66"497,0 2-2233,7-2 56,2-2-432,4 5-288,0-4 89,0 1-121,0 0-3497,1-1 1384</inkml:trace>
  <inkml:trace contextRef="#ctx0" brushRef="#br0" timeOffset="-349.7179">3149 1106 10226,'-3'0'2833,"-22"4"976,-45 2-2921,48-6-120,10-1-224,7 1-216,11-5-120,12-5-72,5-5 2505,7-5-6538,-5-3 3025</inkml:trace>
  <inkml:trace contextRef="#ctx0" brushRef="#br0" timeOffset="-348.7179">3164 973 7698,'30'-23'2832,"-46"22"601,-18-3-1769,19-2-799,7 4-17,8-2-424,4-1-256,-4 4 0,1 0 592,13-6-4361,9-3 1785</inkml:trace>
  <inkml:trace contextRef="#ctx0" brushRef="#br0" timeOffset="2783.621">1086 2407 10314,'25'27'2145,"-48"-5"1151,4-10-3072,8 0-3352,9 1 1231</inkml:trace>
  <inkml:trace contextRef="#ctx0" brushRef="#br0" timeOffset="3127.998">717 2719 11050,'-33'-11'2393,"32"5"1024,-10-3-3257,15 5-160,6 0 8,5 0-272,8 0-3153,3 4 1000</inkml:trace>
  <inkml:trace contextRef="#ctx0" brushRef="#br0" timeOffset="3459.871">777 2765 4425,'-34'93'3657,"3"-82"-393,20-3 49,-1 1-2449,-5-7 113,6 2-417,3-4-344,5 0 24,5-2-80,-2 2-3641,0 0 1345</inkml:trace>
  <inkml:trace contextRef="#ctx0" brushRef="#br0" timeOffset="3460.871">548 2948 9738,'-118'73'2273,"94"-74"863,11-2-2912,7 2-24,6-1 0,10 1 841,-10 0-4178,1-1 1809</inkml:trace>
  <inkml:trace contextRef="#ctx0" brushRef="#br0" timeOffset="3798.189">385 3040 9410,'-51'83'2144,"25"-74"873,10 0-2817,5-3-16,4 4-80,11-1 704,2-1-3824,5-12 1535</inkml:trace>
  <inkml:trace contextRef="#ctx0" brushRef="#br0" timeOffset="3799.189">232 3366 7658,'-23'-1'1984,"1"-1"705,11 4-2225,6-2-136,7 0-40,7-4-48,-9 2-2929,1 1 1009</inkml:trace>
  <inkml:trace contextRef="#ctx0" brushRef="#br0" timeOffset="4129.894">225 3358 7778,'-37'17'1976,"-43"8"929,51-22-2145,9-2-32,8-2-8,6-3-288,12-2-184,7-5-48,5 0-1152,11 3-2177,2 3 465</inkml:trace>
  <inkml:trace contextRef="#ctx0" brushRef="#br0" timeOffset="4130.894">152 3316 8186,'-34'-9'2128,"-33"0"929,46 6-2177,8-2-128,1-2 96,7 1-480,7-7-63,6 2-193,8-1 736,5-1-4161,10-14 1657</inkml:trace>
  <inkml:trace contextRef="#ctx0" brushRef="#br0" timeOffset="4464.314">119 3134 7858,'-3'-1'2592,"-10"-3"561,-5 0-2209,-30-7 48,44 8-376,8-1-311,6-3 39,7-5-200,13-3-1377,7-3-2095,11-9 215</inkml:trace>
  <inkml:trace contextRef="#ctx0" brushRef="#br0" timeOffset="4465.314">400 2919 8570,'-18'11'2504,"-11"-2"905,1-4-2329,3-3-71,10 0-65,4-2-424,15-3-224,9-5-24,8-2 32,11-2-4017,2-2 1537</inkml:trace>
  <inkml:trace contextRef="#ctx0" brushRef="#br0" timeOffset="4817.706">445 2946 8634,'25'132'2144,"-46"-106"777,0-28-2377,5 7-328,13 1-32,7-8 0,11-1 56,10-6 2305,3-2-5514,4-7 2793</inkml:trace>
  <inkml:trace contextRef="#ctx0" brushRef="#br0" timeOffset="4818.706">509 3069 10490,'-39'67'2273,"10"-51"1111,0-15-3039,11 1-137,10-8 48,16-6-24,13-4-144,18-14 16,5-3-3529,17-11 1128</inkml:trace>
  <inkml:trace contextRef="#ctx0" brushRef="#br0" timeOffset="5143.202">1024 2659 7594,'-4'-11'2208,"-2"4"513,10 2-2257,7-4-16,5-3-16,12-6-536,6-2-2617,3-10 969</inkml:trace>
  <inkml:trace contextRef="#ctx0" brushRef="#br0" timeOffset="5144.202">1516 2287 8354,'-26'9'1904,"1"-3"817,12-5-2401,6-4-152,11 2 16,8-6-72,13-5-296,11-8-2577,11-2 817</inkml:trace>
  <inkml:trace contextRef="#ctx0" brushRef="#br0" timeOffset="5476.539">2018 1950 3841,'0'-7'3553,"-6"3"-625,3 2 153,1 0-2185,1 1 0,1 0-552,0-1-104,1 0-184,13-7 120,15-2 497,47-10-3842,-39 3 1585</inkml:trace>
  <inkml:trace contextRef="#ctx0" brushRef="#br0" timeOffset="5477.539">2524 1554 10826,'-18'-6'2345,"-35"-5"1008,34 2-3209,19 1-120,19-5 952,14 0-4313,20-6 1769</inkml:trace>
  <inkml:trace contextRef="#ctx0" brushRef="#br0" timeOffset="5815.427">3200 967 11642,'1'0'2585,"-8"-3"1112,-34-7-3409,34 6 2344,12 1-6200,-10-2 2808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4:59.720"/>
    </inkml:context>
    <inkml:brush xml:id="br0">
      <inkml:brushProperty name="width" value="0.1" units="cm"/>
      <inkml:brushProperty name="height" value="0.1" units="cm"/>
      <inkml:brushProperty name="color" value="#008C3A"/>
    </inkml:brush>
  </inkml:definitions>
  <inkml:trace contextRef="#ctx0" brushRef="#br0">111 42 9738,'-59'-2'3633,"47"-9"752,3 4-2825,-4-1 369,5 2-769,1 2-200,5 1-512,2 2-184,0 1-192,1 0 888,0 0 753,25 10-6538,37 17 3360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5:38.381"/>
    </inkml:context>
    <inkml:brush xml:id="br0">
      <inkml:brushProperty name="width" value="0.1" units="cm"/>
      <inkml:brushProperty name="height" value="0.1" units="cm"/>
      <inkml:brushProperty name="color" value="#008C3A"/>
    </inkml:brush>
  </inkml:definitions>
  <inkml:trace contextRef="#ctx0" brushRef="#br0">21 36 472,'-10'-16'15515,"-1"0"-10197,11 16-5471,1-4 694,1 4-5076,-1 2 1068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5:43.349"/>
    </inkml:context>
    <inkml:brush xml:id="br0">
      <inkml:brushProperty name="width" value="0.1" units="cm"/>
      <inkml:brushProperty name="height" value="0.1" units="cm"/>
      <inkml:brushProperty name="color" value="#008C3A"/>
    </inkml:brush>
  </inkml:definitions>
  <inkml:trace contextRef="#ctx0" brushRef="#br0">86 8 1376,'-9'-1'11939,"-3"-1"-5168,-13-2-3653,24 4-3128,0 0 0,0 0 0,-1 0 0,1 0 0,0 0 0,0 0 1,-1 0-1,1 0 0,0 0 0,0 1 0,0-1 0,-1 1 0,1-1 1,0 0-1,0 1 0,0 0 0,0-1 0,0 1 0,0 0 0,0-1 1,0 1-1,0 0 0,0 0 0,0 0 0,0 0 0,1 0 0,-1 0 1,0 0-1,1 0 0,-1 0 0,1 0 0,-1 1 10,-2 3-1581,-1 1-834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5:46.431"/>
    </inkml:context>
    <inkml:brush xml:id="br0">
      <inkml:brushProperty name="width" value="0.1" units="cm"/>
      <inkml:brushProperty name="height" value="0.1" units="cm"/>
      <inkml:brushProperty name="color" value="#008C3A"/>
    </inkml:brush>
  </inkml:definitions>
  <inkml:trace contextRef="#ctx0" brushRef="#br0">59 25 712,'-11'-9'14167,"-4"-1"-9551,14 9-4642,0 0-1,0 1 1,-1-1 0,1 1 0,0-1-1,0 1 1,-1-1 0,1 1 0,0 0-1,-1 0 1,1-1 0,0 1 0,-1 0-1,1 0 1,0 0 0,-1 1 0,1-1-1,-1 0 1,1 0 0,0 1 0,0-1-1,-2 1 27,2 2-3071,1 6 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2:58:47.360"/>
    </inkml:context>
    <inkml:brush xml:id="br0">
      <inkml:brushProperty name="width" value="0.05" units="cm"/>
      <inkml:brushProperty name="height" value="0.05" units="cm"/>
    </inkml:brush>
  </inkml:definitions>
  <inkml:trace contextRef="#ctx0" brushRef="#br0">66 0 9258,'81'75'3089,"-92"-61"855,-6 6-2415,2 3-209,-6 4-200,0 3-504,-3 2-271,6-4-241,6 2 360,5-5 304,10-6-5033,7-5 2176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5:47.752"/>
    </inkml:context>
    <inkml:brush xml:id="br0">
      <inkml:brushProperty name="width" value="0.1" units="cm"/>
      <inkml:brushProperty name="height" value="0.1" units="cm"/>
      <inkml:brushProperty name="color" value="#008C3A"/>
    </inkml:brush>
  </inkml:definitions>
  <inkml:trace contextRef="#ctx0" brushRef="#br0">53 0 1592,'-12'2'12774,"-6"-2"-4474,3 0-5655,8 1-6213,7 1 781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23.002"/>
    </inkml:context>
    <inkml:brush xml:id="br0">
      <inkml:brushProperty name="width" value="0.1" units="cm"/>
      <inkml:brushProperty name="height" value="0.1" units="cm"/>
      <inkml:brushProperty name="color" value="#008C3A"/>
    </inkml:brush>
  </inkml:definitions>
  <inkml:trace contextRef="#ctx0" brushRef="#br0">74 1 3233,'-19'33'2909,"-6"-2"5424,16-20-4441,-8 13 1960,13-19-8089,4-5 787,2-2-2070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24.365"/>
    </inkml:context>
    <inkml:brush xml:id="br0">
      <inkml:brushProperty name="width" value="0.1" units="cm"/>
      <inkml:brushProperty name="height" value="0.1" units="cm"/>
      <inkml:brushProperty name="color" value="#008C3A"/>
    </inkml:brush>
  </inkml:definitions>
  <inkml:trace contextRef="#ctx0" brushRef="#br0">21 92 4689,'-5'-10'10370,"0"-3"-4711,3 7-5202,0 1-1,0-1 0,1 1 0,-1-1 0,1 0 0,1 0 1,-1 1-1,1-1 0,0 0 0,0-3-456,2 8 185,-1 0-3469,2 1 347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25.756"/>
    </inkml:context>
    <inkml:brush xml:id="br0">
      <inkml:brushProperty name="width" value="0.1" units="cm"/>
      <inkml:brushProperty name="height" value="0.1" units="cm"/>
      <inkml:brushProperty name="color" value="#008C3A"/>
    </inkml:brush>
  </inkml:definitions>
  <inkml:trace contextRef="#ctx0" brushRef="#br0">1 0 824,'0'0'1622,"7"0"13012,-3 0-9956,-5 0-4355,-2 0-3639,1 1 746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33.878"/>
    </inkml:context>
    <inkml:brush xml:id="br0">
      <inkml:brushProperty name="width" value="0.1" units="cm"/>
      <inkml:brushProperty name="height" value="0.1" units="cm"/>
      <inkml:brushProperty name="color" value="#008C3A"/>
    </inkml:brush>
  </inkml:definitions>
  <inkml:trace contextRef="#ctx0" brushRef="#br0">30 4 3169,'-1'-1'2952,"-1"0"-183,1-1-521,0 2 89,-1 0-609,1 0-31,0 0-377,-1 0-144,-2 0-488,3 0-152,-2 0-304,0 0-104,1 0-88,-1 0 161,1 0-57,1 0 664,1 0-5025,0 0 1864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28.958"/>
    </inkml:context>
    <inkml:brush xml:id="br0">
      <inkml:brushProperty name="width" value="0.1" units="cm"/>
      <inkml:brushProperty name="height" value="0.1" units="cm"/>
      <inkml:brushProperty name="color" value="#008C3A"/>
    </inkml:brush>
  </inkml:definitions>
  <inkml:trace contextRef="#ctx0" brushRef="#br0">63 42 4281,'0'3'17,"1"-1"215,-1 0 0,1 0 0,-1 0 1,0 0-1,0 0 0,0 0 0,0 0 1,0 0-1,0 0 0,0 0 0,-1 0 1,1 0-1,-1 1-232,-1-1 577,0 0 0,0-1 0,0 1 0,0-1 0,0 0 0,-1 0 0,1 0 0,0 0 0,-1 0-1,1 0 1,0 0 0,-2-1-577,1 2 476,-11 2 1845,11-5-1341,7-4-649,20-2-2982,-16 6 333</inkml:trace>
  <inkml:trace contextRef="#ctx0" brushRef="#br0" timeOffset="492.344">196 151 2353,'34'17'2385,"-32"-15"4038,-9-1-1583,-2-2-2976,5 0-4367,5 3 320</inkml:trace>
  <inkml:trace contextRef="#ctx0" brushRef="#br0" timeOffset="839.303">305 255 5089,'45'35'2585,"-49"-37"95,4 0-1504,0 1 129,-1 0-753,0 1-120,-1 0-304,1 0-56,1 0-56,0 0 56,0 0 16,0 0-2897,1 1 1033</inkml:trace>
  <inkml:trace contextRef="#ctx0" brushRef="#br0" timeOffset="5258.468">215 245 8426,'2'-10'2432,"-2"-1"665,0 8-2473,0-1-16,-2 1-280,1 0-120,0 1-136,-1-1 16,1 0-48,0 1-824,-1-1-2384,1 1 503</inkml:trace>
  <inkml:trace contextRef="#ctx0" brushRef="#br0" timeOffset="5259.468">113 192 7154,'-58'-12'1544,"39"5"672,6 6-2120,2 4-56,5-6 144,3 2-744,0-1-1656,3 2 471</inkml:trace>
  <inkml:trace contextRef="#ctx0" brushRef="#br0" timeOffset="6342.616">57 33 5593,'-4'0'1641,"-2"-1"655,0-4-1528,5 4-64,-1 1-112,1 0-183,0 0-265,1 0-88,0 0 32,0 0-825,1 0-1703,0 0 392</inkml:trace>
  <inkml:trace contextRef="#ctx0" brushRef="#br0" timeOffset="6343.616">156 0 4737,'50'33'1936,"-61"-34"273,0 1-1321,3-5-32,3 8-336,2-3-296,3 0-136,0 0-72,0 0-1056,1 0-1248,1 0 79</inkml:trace>
  <inkml:trace contextRef="#ctx0" brushRef="#br0" timeOffset="6676.647">263 136 4873,'33'54'2024,"-45"-53"273,-3-2-1337,5 5-8,-1-4-343,6 1-329,2 2-152,3-2-112,0-2-224,0 1-2137,0 0-87,0 0-889</inkml:trace>
  <inkml:trace contextRef="#ctx0" brushRef="#br0" timeOffset="6677.647">225 237 8866,'1'2'1912,"-1"-1"849,0 0-2657,0-1 0,-1 0 24,1 0-496,0 0-2393,0 0 721</inkml:trace>
  <inkml:trace contextRef="#ctx0" brushRef="#br0" timeOffset="7751.482">175 112 6473,'1'-10'2201,"-2"6"183,-3 4-1479,4-1-897,0 1-8,0 0 0,0 0-216,1 0-1921,0 0-263,1 0-769</inkml:trace>
  <inkml:trace contextRef="#ctx0" brushRef="#br0" timeOffset="7752.482">271 188 7858,'38'34'1872,"-46"-39"681,-7 5-2241,6-1-224,5 2-40,5 3 120,-1-4 440,0 0-3169,0 0 1345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28.524"/>
    </inkml:context>
    <inkml:brush xml:id="br0">
      <inkml:brushProperty name="width" value="0.1" units="cm"/>
      <inkml:brushProperty name="height" value="0.1" units="cm"/>
      <inkml:brushProperty name="color" value="#008C3A"/>
    </inkml:brush>
  </inkml:definitions>
  <inkml:trace contextRef="#ctx0" brushRef="#br0">152 60 656,'-22'-5'16240,"6"2"-13035,11-1-7220,6 3 780</inkml:trace>
  <inkml:trace contextRef="#ctx0" brushRef="#br0" timeOffset="6047.291">159 40 9106,'-82'20'1960,"79"-27"849,-1 5-2689,1 0-88,3 2-24,0 0 24,0 0-56,0 0-864,0 0-1929,2 0 305</inkml:trace>
  <inkml:trace contextRef="#ctx0" brushRef="#br0" timeOffset="6412.639">52 48 8530,'-1'-1'1768,"0"-1"825,-1-1-2537,2 1-40,0-1-16,2 0-80,-1 1-616,2-1-1897,16-8 345</inkml:trace>
  <inkml:trace contextRef="#ctx0" brushRef="#br0" timeOffset="7458.316">197 7 9146,'-44'-5'2056,"16"3"809,-1 2-2641,10 4-216,3 3-80,9 0-320,3-3-2473,13-3 641</inkml:trace>
  <inkml:trace contextRef="#ctx0" brushRef="#br0" timeOffset="7832.505">63 49 8162,'-47'32'1880,"38"-43"681,3 5-2353,6-2-160,11 3-168,6-2-728,2 0-1721,11 0 200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38.304"/>
    </inkml:context>
    <inkml:brush xml:id="br0">
      <inkml:brushProperty name="width" value="0.1" units="cm"/>
      <inkml:brushProperty name="height" value="0.1" units="cm"/>
      <inkml:brushProperty name="color" value="#008C3A"/>
    </inkml:brush>
  </inkml:definitions>
  <inkml:trace contextRef="#ctx0" brushRef="#br0">32 14 4377,'-3'0'2408,"0"0"225,-1 0-1145,3 0 249,-2 0-513,0 0-88,1 0-400,-1 0-128,0-1-271,1-1-121,0 1-144,1 0-32,0-1-32,1 1-8,0 0-208,1-1-585,2 1-2615,14 0 471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49.696"/>
    </inkml:context>
    <inkml:brush xml:id="br0">
      <inkml:brushProperty name="width" value="0.1" units="cm"/>
      <inkml:brushProperty name="height" value="0.1" units="cm"/>
      <inkml:brushProperty name="color" value="#008C3A"/>
    </inkml:brush>
  </inkml:definitions>
  <inkml:trace contextRef="#ctx0" brushRef="#br0">37 0 6913,'-2'4'2825,"-1"-1"696,0-2-1681,0 1-215,1-1-249,-1 1-304,-1-1-528,3 0-160,-2 1-240,0-1-64,0 0-64,1-1-8,0 0-152,1 0-736,0 0-3193,1-1 681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50.425"/>
    </inkml:context>
    <inkml:brush xml:id="br0">
      <inkml:brushProperty name="width" value="0.1" units="cm"/>
      <inkml:brushProperty name="height" value="0.1" units="cm"/>
      <inkml:brushProperty name="color" value="#008C3A"/>
    </inkml:brush>
  </inkml:definitions>
  <inkml:trace contextRef="#ctx0" brushRef="#br0">21 37 6745,'-1'-3'2433,"-2"-2"664,-1 1-1769,3 1-248,-2 0-200,0-1-344,1 1-376,0-1 73,1 2-81,1-1-3417,0 0 1288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2:58:49.475"/>
    </inkml:context>
    <inkml:brush xml:id="br0">
      <inkml:brushProperty name="width" value="0.05" units="cm"/>
      <inkml:brushProperty name="height" value="0.05" units="cm"/>
    </inkml:brush>
  </inkml:definitions>
  <inkml:trace contextRef="#ctx0" brushRef="#br0">49 40 6001,'-13'-4'1970,"-11"-7"2964,23 11-4725,0-1 1,1 1-1,-1-1 1,1 1-1,-1-1 1,1 0-1,-1 1 1,1-1 0,0 0-1,-1 1 1,1-1-1,0 0 1,0 0-1,-1 1 1,1-1 0,0 0-1,0 0 1,0 0-1,0 1 1,0-1-1,0 0 1,0 0 0,0 0-1,0 1 1,0-1-1,0 0-209,0-4 1829,-2 6-375,0 15-214,20 154 895,-7-50-1326,18 72-809,-26-179 17,-2-4 3,1 0 1,0 0 0,0 0-1,1-1 1,1 1-1,-1-1 1,1 1 0,2 1-21,-6-10 4,0 0 0,0 0 0,0 0 0,0 1 0,0-1 1,0 0-1,0 0 0,0 1 0,0-1 0,0 0 1,0 0-1,0 0 0,1 1 0,-1-1 0,0 0 1,0 0-1,0 0 0,0 0 0,1 1 0,-1-1 0,0 0 1,0 0-1,0 0 0,1 0 0,-1 0 0,0 0 1,0 1-1,0-1 0,1 0 0,-1 0 0,0 0 1,0 0-1,1 0 0,-1 0 0,0 0 0,0 0 0,0 0 1,1 0-1,-1 0 0,0 0 0,0 0 0,1 0 1,-1-1-1,0 1 0,0 0 0,0 0 0,1 0 1,-1 0-1,0 0 0,0 0 0,0 0 0,1-1-4,1-15 148,-5-25 28,-15-58 135,-14-34-311,-9-41 72,40 167-66,-3-26-5,9 25-17,9 14-14,21 26 41,-2 0 0,-1 2 1,19 30-12,-9-14 74,27 25-74,-55-61 12,1-1 0,0 0 1,1-1-1,1-1 0,0 0 0,0-2 0,4 2-12,-17-9 5,-1 0 0,1-1 0,0 0 0,0 1 0,-1-1 0,1 0 0,0-1 0,0 1 0,0-1 0,0 0 0,0 0-1,0 0 1,0 0 0,0-1 0,0 1 0,0-1 0,0 0 0,-1 0 0,2-1-5,-2 0 28,-1 0 0,1 0 1,-1 0-1,1 0 0,-1 0 0,0 0 1,0-1-1,0 1 0,0-1 0,0 0 0,-1 0 1,1 0-1,-1 1 0,0-1 0,0 0 1,0-1-1,0 1 0,0 0 0,-1 0 1,1 0-1,-1 0 0,0-1 0,0-1-28,0-25 322,-2 0 0,-1 0-1,-1 0 1,-2-3-322,0 3 72,1 0 0,2 0 0,2 0 0,0-9-72,1 38 21,0-1-1,0 1 0,0-1 0,0 1 1,1 0-1,-1-1 0,0 1 1,1-1-1,-1 1 0,1 0 1,-1-1-1,1 1 0,0 0 1,-1 0-1,1-1 0,0 1 0,1 0-20,-2 0-15,1 1 0,0 0 0,-1-1 0,1 1 0,0 0-1,-1 0 1,1-1 0,0 1 0,-1 0 0,1 0 0,0 0-1,0 0 1,-1 0 0,1 0 0,0 0 0,0 0-1,-1 0 1,1 1 0,0-1 0,0 0 0,-1 0 0,1 1-1,0-1 1,-1 0 15,8 4-781,-1 1 0,0 0 0,-1 0 0,1 0 0,4 6 781,9 6-4379,19 8-1569</inkml:trace>
  <inkml:trace contextRef="#ctx0" brushRef="#br0" timeOffset="375.246">1017 156 8794,'-4'-1'863,"1"1"0,-1-1 0,1 1 1,-1 0-1,1 0 0,0 0 0,-1 0 0,1 1 1,-1-1-1,1 1 0,-1 0-863,-6 2 805,0 0 0,0 1-1,1 0 1,0 0 0,-6 5-805,-2 1 477,1 2-1,0 0 1,1 1 0,0 1-1,1 0 1,0 1 0,2 0 0,-8 11-477,16-19 33,-1 0 0,1 0 1,0 0-1,0 1 0,1 0 1,0-1-1,0 1 1,1 1-1,0-1 0,1 0 1,-1 0-1,2 1 0,-1-1 1,1 0-1,0 1 0,1-1 1,0 1-1,0-1 0,1 0 1,0 0-1,2 6-33,-3-12 5,0 1 0,0-1 0,1 0 0,-1 1 0,0-1 0,1 0 0,-1 0 0,1 0 0,0 0 1,-1 0-1,1 0 0,0 0 0,0 0 0,1-1 0,-1 1 0,0-1 0,0 0 0,1 0 0,-1 0 0,1 0 0,-1 0 0,2 0-5,0 0 11,1-1-1,-1 1 0,1-1 1,-1-1-1,1 1 1,-1-1-1,1 1 1,-1-1-1,1-1 1,-1 1-1,0 0 1,3-2-11,5-3 29,-1 0 0,0 0 0,0-1 0,0 0 0,-1-1 0,0-1 0,-1 1 0,0-1 0,1-2-29,-3 1 25,0-1 0,0 0 0,-1 0 0,0 0 1,-1-1-1,0 0 0,-1 0 0,0 0 1,-1-1-1,1-4-25,-4 14 6,1-1 0,0 1 1,-1-1-1,0 1 0,1-1 1,-2 1-1,1 0 0,0-1 0,-1 1 1,1-1-1,-1 1 0,0 0 1,0-1-1,0 1 0,-1 0 1,1 0-1,-1 0 0,0 0 0,0 0 1,0 0-1,0 0 0,0 1 1,0-1-1,-1 1 0,1-1 0,-1 1 1,0 0-1,0 0 0,0 0 1,0 1-1,0-1 0,0 1 1,0-1-1,-1 1 0,1 0 0,0 0 1,-1 1-1,1-1 0,-1 1 1,0-1-7,-35 1 844,23 5-921,16-5-16,0 0 1,-1 1-1,1-1 0,0 1 1,0-1-1,0 0 1,0 1-1,0-1 1,0 0-1,0 1 1,0-1-1,0 1 1,0-1-1,1 0 1,-1 1-1,0-1 0,0 0 1,0 1-1,0-1 1,1 0-1,-1 1 1,0-1-1,0 0 1,0 1-1,1-1 1,-1 0-1,0 0 1,1 1-1,-1-1 0,0 0 1,1 0-1,-1 1 1,0-1-1,1 0 1,-1 0-1,0 0 1,1 0-1,-1 0 1,1 0 92,17 12-3214</inkml:trace>
  <inkml:trace contextRef="#ctx0" brushRef="#br0" timeOffset="961.481">1201 168 3881,'18'12'10361,"-7"8"-5147,1 32-2684,-7-25-1371,6 26-416,-1 0 1,-3 0-1,-2 1 1,-3 17-744,-6-111 302,-3-1 1,-1 1-1,-7-20-302,-8-37 70,19 76-44,3 10 24,-1 0 0,-1 0 0,0 1 0,0-1 1,-1 1-1,0-1 0,-1 1 0,0 0-50,27 40 182,4 9-148,3-2 1,31 33-35,-54-65 3,-1 1 0,1-1 0,0 0-1,1-1 1,-1 0 0,1 0 0,-1 0 0,1-1 0,1 0 0,-1 0-1,0 0 1,7 0-3,-10-2 4,0 0 0,0-1 1,0 0-1,0 0 0,0 0 0,0-1 0,0 1 0,0-1 0,0 0 0,0 0 1,-1 0-1,1-1 0,0 1 0,-1-1 0,1 0 0,-1 0 0,1 0 0,-1 0 1,0-1-1,0 1 0,0-1 0,0 0 0,-1 0 0,1 0 0,1-3-4,2-3 14,-1 1 0,-1-1 0,0 0 0,0-1 0,-1 1 0,0-1 0,0 1-1,-1-1 1,0 0 0,-1 0 0,0 0 0,-1 0 0,0 0 0,-1 0 0,0 0 0,-1-3-14,1-51 16,1 64-10,0-1-1,0 0 1,-1 1 0,1-1 0,0 1-1,0-1 1,0 0 0,0 1-1,0-1 1,0 1 0,0-1 0,0 0-1,1 1 1,-1-1 0,0 1-1,0-1 1,0 0 0,1 1-1,-1-1 1,0 1 0,1-1 0,-1 1-1,0-1 1,1 1 0,-1-1-1,1 1 1,-1-1 0,0 1 0,1 0-1,-1-1 1,1 1 0,-1 0-1,1-1 1,0 1 0,-1 0 0,1 0-1,-1 0 1,1-1-6,20 17 168,20 41-46,-39-53-133,8 11-363,51 86 1402,-36-46-1630,-11 0-3320,-13-41-90</inkml:trace>
  <inkml:trace contextRef="#ctx0" brushRef="#br0" timeOffset="1677.038">1919 195 7722,'0'0'248,"0"0"1,1 0-1,-1-1 1,0 1 0,1 0-1,-1 0 1,1 0 0,-1 0-1,0 0 1,1-1-1,-1 1 1,1 0 0,-1 0-1,0 0 1,1 0-1,-1 0 1,1 0 0,-1 0-1,1 0 1,-1 0 0,0 1-1,1-1 1,-1 0-1,0 0 1,1 0 0,-1 0-1,1 1 1,-1-1-1,0 0 1,1 0 0,-1 1-1,0-1 1,1 0-1,-1 0 1,0 1 0,0-1-1,1 0 1,-1 1 0,0-1-1,0 0 1,0 1-1,1-1 1,-1 1 0,0-1-1,0 0-248,7 28 4407,-4-12-4683,14 77 2678,1 54-2402,-4-21 369,-15-131-117,-18-57 352,-5-36-604,20 70 15,2 1-1,1-1 1,1 0 0,1-6-15,0 22 0,0 0 1,1 0-1,1 0 1,0 0-1,0 0 1,1 0-1,0 1 1,1-1 0,1 1-1,4-8 0,-7 16-2,1-1-1,-1 1 1,0 0-1,1 0 1,0 1-1,-1-1 1,1 1-1,0-1 1,0 1-1,0 1 1,1-1-1,-1 0 1,0 1-1,1 0 1,-1 0-1,1 0 1,-1 1-1,1 0 1,-1-1-1,1 1 1,0 1-1,-1-1 1,1 1-1,-1 0 1,1 0-1,-1 0 1,1 1 2,0-1-4,0 0 0,0 1 1,-1 0-1,1 0 0,-1 0 1,1 0-1,-1 1 0,0 0 0,0-1 1,0 2-1,0-1 0,-1 0 1,1 1-1,-1 0 0,0-1 1,0 1-1,0 1 0,0-1 0,-1 0 1,0 1-1,1-1 0,-2 1 1,1 0-1,1 4 4,-3-4 0,-1 0 1,1 0-1,-1 1 1,0-1-1,0 0 1,-1 0-1,1-1 0,-1 1 1,0 0-1,-1-1 1,1 1-1,-1-1 0,0 1 1,0-1-1,0 0 1,0 0-1,-1-1 1,-3 4-1,0 0 5,0 0 0,0-1 1,-1 0-1,0 0 0,0-1 1,0 0-1,-1-1 1,0 1-1,-4 0-5,0-4 19,12-7-2,2 5-16,0-1-1,-1 1 1,1 0 0,0 0 0,0 0 0,0-1 0,1 1 0,-1 0 0,0 0-1,0 0 1,0 1 0,1-1 0,-1 0 0,1 0-1,6-1-2,-1-1 1,1 2-1,-1-1 0,1 1 1,0 0-1,0 1 0,-1 0 1,1 0-1,0 1 1,0-1-1,-1 2 0,1-1 1,-1 1-1,1 0 0,-1 1 1,0 0-1,0 0 0,0 1 1,0-1-1,0 1 0,-1 1 1,0-1-1,0 1 0,0 1 1,0-1-1,1 3 2,1-1 0,-1 0-1,0 1 1,-1 0 0,0 0-1,0 1 1,0-1-1,-1 1 1,-1 1 0,1-1-1,-2 0 1,1 1-1,-1 0 1,-1 0 0,1 0-1,-2 0 1,0 0 0,0 0-1,0 1 1,-2-1-1,1 1 1,-1-7 1,0 0-1,0 0 0,0 0 0,-1 0 1,0 0-1,1-1 0,-1 1 0,-1-1 1,1 1-1,0-1 0,-1 0 0,1 0 1,-1 0-1,0 0 0,0 0 0,-1-1 1,1 1-1,0-1 0,-1 0 1,1 0-1,-1 0 0,0 0 0,-4 1 109,0 0-1,0-1 1,-1 0-1,1 0 1,0 0-1,-1-1 1,1-1-1,-1 1 1,1-1-1,-3-1-108,-4-3-215,9-4-3393,6-2 396</inkml:trace>
  <inkml:trace contextRef="#ctx0" brushRef="#br0" timeOffset="2393.2687">2502 302 8282,'15'-24'5357,"-14"24"-5216,-1 0-1,0 0 0,0 0 1,1 0-1,-1-1 1,0 1-1,0 0 0,1 0 1,-1 0-1,0 0 0,1 0 1,-1 0-1,0 0 1,1 0-1,-1 0 0,0 0 1,1 0-1,-1 0 0,0 0 1,0 0-1,1 0 1,-1 0-1,0 0 0,1 0 1,-1 0-1,0 0 0,1 1 1,-1-1-1,0 0 1,0 0-1,1 0 0,-1 1 1,0-1-1,0 0 0,0 0 1,1 0-1,-1 1 1,0-1-1,0 0-140,8 20 3737,-1 8-3592,18 138 2682,-5-21-2162,-18-137-647,0 1 12,0 0 0,-1 1 1,0-1-1,0 1 0,-1 0 0,0-1 1,-1 2-31,-17-57 517,-5-17-492,11 34-5,1-2 1,2 1-1,1-1 0,1 0 1,1-3-21,5 24 3,0 1 0,1-1 0,0 1 0,1-1 1,0 0-1,0 1 0,1 0 0,0-1 0,1 1 0,0 0 1,0 0-1,1 0 0,0 1 0,1-1 0,0 1 0,0 0 1,0 0-1,1 1 0,4-4-3,2-1-3,-1 2 0,2-1-1,-1 2 1,1-1 0,1 2 0,-1 0 0,1 1 0,1 0-1,-1 1 1,4-1 3,-11 5-2,0 0 0,0 0 1,0 0-1,0 1 0,0 0 0,0 0 0,1 1 0,-1 0 0,0 0 0,0 1 0,1 0 0,-1 0 1,0 0-1,0 1 0,0 0 0,0 1 0,0 0 0,-1 0 0,1 0 0,-1 1 0,0-1 1,4 5 1,-7-6-3,0 0 1,-1 1 0,1-1 0,-1 1 0,0 0 0,1 0 0,-1 0 0,0 0 0,-1 0 0,1 0 0,-1 1 0,1-1 0,-1 0 0,0 1-1,0-1 1,0 1 0,-1-1 0,1 1 0,-1 0 0,0 0 2,-1 2 0,1 0 0,-1 0 1,-1-1-1,1 1 0,-1 0 0,0-1 0,0 1 0,-1-1 0,0 0 1,0 1-1,-3 3 0,-3 4 4,-1-1 1,0-1 0,-1 0 0,0 0-1,-1-1 1,0 0 0,-1-1-1,0 0 1,-2 0-5,-10 2 12,-1 0-1,-1-2 0,0-1 1,-18 3-12,27-7 8,18-4-9,0 0 1,-1 0 0,1 0-1,0 0 1,-1 0 0,1 0-1,0 1 1,-1-1 0,1 0-1,0 0 1,-1 0 0,1 0 0,0 0-1,-1 0 1,1 1 0,0-1-1,-1 0 1,1 0 0,0 1-1,0-1 1,-1 0 0,1 0-1,0 1 1,0-1 0,0 0 0,-1 0-1,1 1 1,0-1 0,0 0-1,0 1 1,0-1 0,0 0-1,0 1 1,0-1 0,-1 0-1,1 1 1,0-1 0,0 1 0,0-1-1,0 0 1,1 1 0,-1-1 0,13 15-19,25 8 15,6 1 47,18 9 58,0-2 0,44 13-101,-99-41 159,1-1 0,0 0-1,-1-1 1,1 0 0,0 0 0,0 0 0,0-1-1,0 0 1,-1-1 0,6 0-159,-10 0-485,1 0 0,-1 0 0,1 0 0,-1 0 0,0-1 0,1 1 0,-1-1 0,0 0 0,1-1 485,12-13-3480</inkml:trace>
  <inkml:trace contextRef="#ctx0" brushRef="#br0" timeOffset="2808.132">3194 381 9586,'0'-2'300,"0"1"0,0-1-1,0 1 1,0-1 0,0 1 0,-1-1-1,1 1 1,0-1 0,-1 1 0,1 0 0,-1-1-1,1 1 1,-1 0 0,0-1 0,0 1-1,0 0 1,1 0 0,-1 0 0,0 0 0,0 0-1,-1 0 1,1 0 0,0 0 0,0 0 0,0 0-1,-1 0 1,0 0-300,-9-7 2571,10 9-2403,1 0-1,-1 0 1,1 0 0,0 0-1,-1 0 1,1 0 0,0 0-1,0 0 1,-1 0 0,1 0-1,0 0 1,0 0 0,0 0-1,0 0 1,0 0 0,1 0-1,-1 0 1,0 0 0,0 0-1,1 0 1,-1 0 0,1 0-168,4 33 567,24 72 637,9 39-741,-27-106-364,-7-26 69,-12-34 30,-20-54 4,16 46-175,2 1 0,0-1 0,2-1 1,1 1-1,1-1 0,2-1 0,0-11-27,4 28 7,0-1 0,1 1 0,0-1 0,1 1 0,3-9-7,-4 19 2,0 0 0,0 0-1,1 1 1,-1-1-1,1 0 1,0 1 0,0-1-1,0 1 1,1 0-1,-1 0 1,1 0 0,0 0-1,-1 0 1,1 0 0,1 1-1,-1-1 1,0 1-1,1 0 1,-1 0 0,1 0-1,-1 0 1,4 0-2,13-3 47,1 2 1,-1 0 0,1 1-1,-1 2 1,1 0 0,-1 1 0,1 1-1,-1 0 1,0 2 0,0 0-1,0 2 1,12 4-48,-29-9 38,0 1 0,1-1 1,-1 0-1,0 1 0,0 0 0,0 0 1,0 0-1,0 0 0,0 0 0,-1 0 1,1 1-1,-1 0 0,1-1 0,-1 1 1,0 0-1,0 0 0,0 0 0,0 0 0,-1 0 1,1 1-39,1 30-4218,-8-3 321</inkml:trace>
  <inkml:trace contextRef="#ctx0" brushRef="#br0" timeOffset="3175.536">3292 516 9778,'14'5'4225,"2"-8"288,7-2-2681,14 2-311,-2 0-889,6-2-120,-3 5-376,-2 3 728,-14 3 1065,-14 3-6570,-11 2 3360</inkml:trace>
  <inkml:trace contextRef="#ctx0" brushRef="#br0" timeOffset="3176.536">3259 794 12755,'9'16'4745,"1"-11"984,16-2-3601,6-4-111,4-2-849,11-7-256,6 6-656,-1-4-136,-2 4 505,-2-1-1858,-18-5-4736,-15-12 1512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50.870"/>
    </inkml:context>
    <inkml:brush xml:id="br0">
      <inkml:brushProperty name="width" value="0.1" units="cm"/>
      <inkml:brushProperty name="height" value="0.1" units="cm"/>
      <inkml:brushProperty name="color" value="#008C3A"/>
    </inkml:brush>
  </inkml:definitions>
  <inkml:trace contextRef="#ctx0" brushRef="#br0">21 176 7946,'0'7'2840,"0"-6"505,-1 1-2225,-2-1-168,0 0-399,1 1-233,-1-1-232,0 0-48,0 1 16,2-1-184,0 0-248,1 1-3065,0-2 768</inkml:trace>
  <inkml:trace contextRef="#ctx0" brushRef="#br0" timeOffset="354.2317">61 139 8714,'26'-9'2200,"-50"2"817,1 3-2585,10 1-64,6 2-136,12-5-144,7 4-512,12-3-2593,0-1 737</inkml:trace>
  <inkml:trace contextRef="#ctx0" brushRef="#br0" timeOffset="701.583">232 62 7210,'32'0'1728,"-43"-2"712,0 1-2128,1 0-79,5-2-33,10-1-360,5 0-705,2 0-1575,4 1 87</inkml:trace>
  <inkml:trace contextRef="#ctx0" brushRef="#br0" timeOffset="702.583">351 26 6233,'0'0'2025,"0"0"543,0 0-1663,-2 0-281,0 0-48,0 0-432,1 0-288,0 0-320,2 0-2169,0 0 449</inkml:trace>
  <inkml:trace contextRef="#ctx0" brushRef="#br0" timeOffset="1056.943">463 38 3481,'27'48'2328,"-44"-44"113,7 0-457,3-1-928,1-2-127,5-1-409,1-1-368,0 0-288,0-1-432,1 2-2025,1 0 377</inkml:trace>
  <inkml:trace contextRef="#ctx0" brushRef="#br0" timeOffset="1057.943">480 160 8098,'-34'60'2448,"10"-54"625,5-3-2369,4 0-56,5 0-304,5-2-80,5-1-288,0-1-2144,0-1-945,1 1-528</inkml:trace>
  <inkml:trace contextRef="#ctx0" brushRef="#br0" timeOffset="1407.251">333 251 8314,'-57'52'2424,"38"-50"897,5-6-2177,1 0-456,4 0 49,3-1-337,4-1-192,1-3-160,4 1-2785,-2-6-704,-9-1-768</inkml:trace>
  <inkml:trace contextRef="#ctx0" brushRef="#br0" timeOffset="1408.251">160 156 10138,'0'-3'2377,"-1"0"1031,-2 0-3000,0 1-71,1-1-65,-1 0-112,1-5-312,2-1-3265,2 0 1048</inkml:trace>
  <inkml:trace contextRef="#ctx0" brushRef="#br0" timeOffset="1753.147">217 45 8898,'19'-27'2664,"-36"23"689,2 1-2593,4 3-7,5-1-305,8-1-272,10 2-96,0-2-232,11-1-3273,1 0 1056</inkml:trace>
  <inkml:trace contextRef="#ctx0" brushRef="#br0" timeOffset="1754.147">366 0 9034,'-2'0'2520,"0"0"705,-6 2-2609,-6 0-104,7-2-328,4 0-24,1 0-232,0 0-3248,2 0 1159</inkml:trace>
  <inkml:trace contextRef="#ctx0" brushRef="#br0" timeOffset="2111.411">378 90 9066,'-72'75'2368,"64"-73"961,-10-4-2521,7 1-248,3-1 81,4 1-481,7 1-64,-3 0-120,0 0-3385,1 0 1152</inkml:trace>
  <inkml:trace contextRef="#ctx0" brushRef="#br0" timeOffset="2455.335">309 190 6097,'-15'46'3305,"-3"-47"-16,3-6-737,5 5-1800,4 0 177,6 0-585,-2 0-136,2 0-72,0 1 2928,0 0-6576,2-1 3280</inkml:trace>
  <inkml:trace contextRef="#ctx0" brushRef="#br0" timeOffset="2456.335">325 169 9258,'-3'2'2128,"3"-1"929,-2-1-2681,0 0-184,1 0 192,1 0 2433,1-1-5874,15-6 2961</inkml:trace>
  <inkml:trace contextRef="#ctx0" brushRef="#br0" timeOffset="2807.972">482 102 8450,'0'0'2112,"-2"0"793,1 0-2377,0 0-280,-1 0 56,1 0-272,1 0 120,1 0-208,1 0-2856,4 0 1047</inkml:trace>
  <inkml:trace contextRef="#ctx0" brushRef="#br0" timeOffset="2808.972">567 181 7802,'15'84'1776,"-27"-78"793,3-3-2289,6 4-104,6-2 0,3-5-224,-6 0-440,2 0-2081,-1 0 473</inkml:trace>
  <inkml:trace contextRef="#ctx0" brushRef="#br0" timeOffset="3158.557">623 322 7354,'36'54'2104,"-47"-50"745,0-4-2097,3 0-192,4-4-56,1 6-256,3-2-400,0 0-2713,0 0 889</inkml:trace>
  <inkml:trace contextRef="#ctx0" brushRef="#br0" timeOffset="3522.386">597 314 8226,'-21'51'2688,"15"-55"601,2 3-2105,4 5-696,0-5 121,0-1-185,0 1-3713,1 0 1360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57.894"/>
    </inkml:context>
    <inkml:brush xml:id="br0">
      <inkml:brushProperty name="width" value="0.1" units="cm"/>
      <inkml:brushProperty name="height" value="0.1" units="cm"/>
      <inkml:brushProperty name="color" value="#008C3A"/>
    </inkml:brush>
  </inkml:definitions>
  <inkml:trace contextRef="#ctx0" brushRef="#br0">51 0 4305,'-2'2'2905,"-1"1"-49,-1 2-567,0 0-465,-3 0-216,2-3-519,1 2-209,0-2-392,1-1-136,0 0-200,1 1-64,-1-1-64,0 1 80,2-1-72,0 0-152,-1 1-2240,2-2-1409,0 0-528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58.445"/>
    </inkml:context>
    <inkml:brush xml:id="br0">
      <inkml:brushProperty name="width" value="0.1" units="cm"/>
      <inkml:brushProperty name="height" value="0.1" units="cm"/>
      <inkml:brushProperty name="color" value="#008C3A"/>
    </inkml:brush>
  </inkml:definitions>
  <inkml:trace contextRef="#ctx0" brushRef="#br0">1 87 7930,'42'-53'3496,"-42"44"497,-1 5-2008,2 0-89,-1 2-496,0 1-215,-1 0-473,1-1-176,-2 1-280,1-1-120,1 1-104,0 0-24,0-1-8,0 1-56,0 0-184,1-1 2088,1 2-6561,-1 0 2689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58.891"/>
    </inkml:context>
    <inkml:brush xml:id="br0">
      <inkml:brushProperty name="width" value="0.1" units="cm"/>
      <inkml:brushProperty name="height" value="0.1" units="cm"/>
      <inkml:brushProperty name="color" value="#008C3A"/>
    </inkml:brush>
  </inkml:definitions>
  <inkml:trace contextRef="#ctx0" brushRef="#br0">76 339 6225,'-28'50'3377,"11"-47"344,4-8-1385,4-1-487,5 2-449,1 1-448,2-1-544,1 3-152,0-1-176,0 1 112,1 0 169,3-1-4490,14-6 1736</inkml:trace>
  <inkml:trace contextRef="#ctx0" brushRef="#br0" timeOffset="413.36">243 196 9570,'-1'1'3249,"-2"-1"864,-13 2-2665,-6-2-192,-37 2-328,44-3-399,6 2-401,7-2-56,8 1 32,-6 0 184,1-1 1992,17-1-6529,2-1 3033</inkml:trace>
  <inkml:trace contextRef="#ctx0" brushRef="#br0" timeOffset="799.52">277 156 8866,'31'-16'3025,"-41"9"415,6 4-2688,2 1 57,6-1-601,-4 2-8,2-1-40,3 1-3601,15-2 1337</inkml:trace>
  <inkml:trace contextRef="#ctx0" brushRef="#br0" timeOffset="1137.477">567 70 9026,'-9'-5'2761,"1"4"543,2-1-2728,5 1 24,1 1-431,0 0 103,0-1-112,1-1-3425,16 2-40,7 0-1168</inkml:trace>
  <inkml:trace contextRef="#ctx0" brushRef="#br0" timeOffset="1138.477">702 51 8130,'0'-1'2424,"0"0"705,-1-1-2217,0 1-424,1 0 56,0-1-264,1 1 273,7-2-3698,21-4 1537</inkml:trace>
  <inkml:trace contextRef="#ctx0" brushRef="#br0" timeOffset="1487.6027">814 27 8186,'1'-1'2840,"-1"-1"641,0 1-2281,-1-1-223,0 1-321,-1 0-312,2-1-264,2 1 112,-1 0-120,15-5 16,2 2-3657,42 0 1137</inkml:trace>
  <inkml:trace contextRef="#ctx0" brushRef="#br0" timeOffset="1488.1">956 35 8698,'1'3'3105,"-1"1"711,-1 0-2135,-2 3-425,0-3-208,1 0-448,-1 0-296,0 0-232,2-1 192,-1 0 2169,2 3-6554,0 1 3153</inkml:trace>
  <inkml:trace contextRef="#ctx0" brushRef="#br0" timeOffset="1848.984">873 181 10490,'-62'58'3305,"43"-58"864,12-4-2937,2-1-304,4 1-248,3-3-383,-2 6-217,0-1 96,2 1 480,-1 0-4897,0-1 1952</inkml:trace>
  <inkml:trace contextRef="#ctx0" brushRef="#br0" timeOffset="1849.984">740 204 5433,'-96'44'4465,"59"-47"-680,36-4-184,-13 2-2849,4 2-72,2-3-112,7 5 104,-2-2-4473,2 2 1873</inkml:trace>
  <inkml:trace contextRef="#ctx0" brushRef="#br0" timeOffset="2261.853">468 167 9658,'-22'-3'2969,"-68"-6"751,68 6-2743,10 2-241,1-2-160,11 3-312,6-4-112,3 0 2649,9 0-6562,-6 1 3041</inkml:trace>
  <inkml:trace contextRef="#ctx0" brushRef="#br0" timeOffset="2262.853">370 124 3161,'1'-2'3856,"1"1"-567,-2 0 40,0-1-1513,0 1-551,0 1-457,1-2-496,2 1-152,23-2 24,47-3 408,-42 4-2985,-2 1-1207,-2 1-185</inkml:trace>
  <inkml:trace contextRef="#ctx0" brushRef="#br0" timeOffset="2649.85">691 136 5409,'-1'1'4009,"-2"1"-336,1-1-433,-1 0-2167,-1 1-185,2-1-360,1 0-400,1 1-56,0-1 56,1-1 304,9 1-3208,10 4-1033,40 7-448</inkml:trace>
  <inkml:trace contextRef="#ctx0" brushRef="#br0" timeOffset="2650.85">766 189 4801,'-71'46'3881,"51"-46"-720,6-2-73,9 2-2664,9-4 64,10-1-368,6-3 208,7 0 969,5 0-4490,-5 2 2105</inkml:trace>
  <inkml:trace contextRef="#ctx0" brushRef="#br0" timeOffset="2984.167">821 185 7818,'0'1'2840,"-3"1"601,0-1-2113,1 0-343,-1 1-289,0-2-336,2 0-288,1 0 152,1 0-8,13-2-3729,10 1 1449</inkml:trace>
  <inkml:trace contextRef="#ctx0" brushRef="#br0" timeOffset="2984.665">926 197 9314,'1'3'2609,"-1"-2"695,0 1-2744,0-1-72,0 0-271,1 1-97,2-1-16,15 10 8,-2-3 112,41 17-3553,-47-24 1216</inkml:trace>
  <inkml:trace contextRef="#ctx0" brushRef="#br0" timeOffset="3336.978">1070 273 6881,'41'50'3145,"-45"-45"192,4 2-1977,0-3-24,0-4-711,0 0-201,0 0-256,0 0-40,0 0-48,1 0 48,1 0-8,-1 0-384,2 0 432,5 1-3689,-3-1 936</inkml:trace>
  <inkml:trace contextRef="#ctx0" brushRef="#br0" timeOffset="3337.978">1174 385 2977,'9'42'-224,"-10"-44"224,1-5-1161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05.410"/>
    </inkml:context>
    <inkml:brush xml:id="br0">
      <inkml:brushProperty name="width" value="0.1" units="cm"/>
      <inkml:brushProperty name="height" value="0.1" units="cm"/>
      <inkml:brushProperty name="color" value="#008C3A"/>
    </inkml:brush>
  </inkml:definitions>
  <inkml:trace contextRef="#ctx0" brushRef="#br0">1 24 7146,'37'1'3080,"-48"-4"313,5 2-1521,2-1-1152,7-2 65,-3 3-617,0 0 56,1-1 584,3 1-4249,14-9 1785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05.862"/>
    </inkml:context>
    <inkml:brush xml:id="br0">
      <inkml:brushProperty name="width" value="0.1" units="cm"/>
      <inkml:brushProperty name="height" value="0.1" units="cm"/>
      <inkml:brushProperty name="color" value="#008C3A"/>
    </inkml:brush>
  </inkml:definitions>
  <inkml:trace contextRef="#ctx0" brushRef="#br0">1 41 4113,'39'2'4721,"-42"-5"-696,-5-5 48,3 2-1865,-2 2-504,4 0-311,1 3-609,2-1-184,0 1-328,0 0-128,0-1-120,0 1 128,4 0-144,12-3-40,-2 1 1769,-6 1-6546,-7 2 2584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03.249"/>
    </inkml:context>
    <inkml:brush xml:id="br0">
      <inkml:brushProperty name="width" value="0.1" units="cm"/>
      <inkml:brushProperty name="height" value="0.1" units="cm"/>
      <inkml:brushProperty name="color" value="#008C3A"/>
    </inkml:brush>
  </inkml:definitions>
  <inkml:trace contextRef="#ctx0" brushRef="#br0">61 116 7906,'-49'-50'3040,"45"49"345,1-1-2361,-1 4 25,4-2-641,0 0-184,0 0-184,0 0 80,0 0-48,2 1-3489,7 4 1248</inkml:trace>
  <inkml:trace contextRef="#ctx0" brushRef="#br0" timeOffset="348.512">232 214 7938,'-13'-5'2624,"-5"1"817,3 4-2201,-3 0-176,3-1-207,4-1-385,9 2-344,6-1 176,7-1 1888,6 5-5752,5 1 2799</inkml:trace>
  <inkml:trace contextRef="#ctx0" brushRef="#br0" timeOffset="690.8557">352 197 8882,'40'-6'2496,"-65"2"721,10 0-2529,10 4-256,9-3 48,8-2-328,10 1 2161,4 0-5538,2 1 2569</inkml:trace>
  <inkml:trace contextRef="#ctx0" brushRef="#br0" timeOffset="691.8557">532 183 9490,'23'12'2889,"-34"-17"887,-2 2-2455,7 0-545,2 3 104,8-1-640,-4 0-88,2-1-24,-1 1 528,13 0-1976,3 1-2585,-2 0 713</inkml:trace>
  <inkml:trace contextRef="#ctx0" brushRef="#br0" timeOffset="1052.886">622 191 8482,'-1'2'2352,"-2"-1"921,0-1-2393,1 0-240,-1 0-32,0 0-303,0 0-81,2 0-248,1 0-3281,1 0 1152</inkml:trace>
  <inkml:trace contextRef="#ctx0" brushRef="#br0" timeOffset="1053.886">107 135 9138,'-35'-16'2264,"9"7"929,7 2-2625,15 7-216,10 0 192,11-3-320,13 2-176,2 1-3248,4 2 1079</inkml:trace>
  <inkml:trace contextRef="#ctx0" brushRef="#br0" timeOffset="1427.709">419 137 8282,'-1'-7'2504,"-6"8"577,4 2-2353,3-3-200,1 0-144,6 0-280,23 4 136,42 4-216,-39-2-3144,-4-1 1127</inkml:trace>
  <inkml:trace contextRef="#ctx0" brushRef="#br0" timeOffset="1428.709">681 171 5417,'30'9'2817,"-43"-10"327,5 5-1231,1-1-425,6-2-376,0-1-407,1 0-433,0-1 8,1-1-176,0 1-528,17-3-2985,7 1 752</inkml:trace>
  <inkml:trace contextRef="#ctx0" brushRef="#br0" timeOffset="1786.18">796 167 8210,'2'-2'2696,"-2"1"689,-2 0-2193,1-2-440,0 0-151,-1 2-281,2-2-88,2 0 272,5-1-1992,18-5-1961,38-10 304</inkml:trace>
  <inkml:trace contextRef="#ctx0" brushRef="#br0" timeOffset="1787.18">938 52 8930,'2'-2'2977,"-2"0"607,-2 1-2487,1 0-297,-1-1-208,2 1-464,2-1 24,-1 1-72,24-8-2008,36-16-1705,-39 20-128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14.643"/>
    </inkml:context>
    <inkml:brush xml:id="br0">
      <inkml:brushProperty name="width" value="0.1" units="cm"/>
      <inkml:brushProperty name="height" value="0.1" units="cm"/>
      <inkml:brushProperty name="color" value="#008C3A"/>
    </inkml:brush>
  </inkml:definitions>
  <inkml:trace contextRef="#ctx0" brushRef="#br0">5 0 1536,'1'33'14542,"0"-8"-9690,-8 36-2538,7-57-1675,1-3-3424,1 1 459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39.396"/>
    </inkml:context>
    <inkml:brush xml:id="br0">
      <inkml:brushProperty name="width" value="0.1" units="cm"/>
      <inkml:brushProperty name="height" value="0.1" units="cm"/>
      <inkml:brushProperty name="color" value="#008C3A"/>
    </inkml:brush>
  </inkml:definitions>
  <inkml:trace contextRef="#ctx0" brushRef="#br0">162 61 5441,'2'-2'3161,"-1"1"56,-1-1-1169,0 1-336,0 0-407,0-1-657,0 1-200,0 0-256,0-2-96,0 0-80,0 0 104,0 2-200,0 0-512,0-1-360,0 1-2705,3 1 160</inkml:trace>
  <inkml:trace contextRef="#ctx0" brushRef="#br0" timeOffset="337.123">194 5 4729,'0'-2'3073,"-2"1"-137,1 0-815,-2 1-1153,0 0-296,1 0-376,-1 0-264,2 0-136,-1 0-280,2 0-2585,2 1 673</inkml:trace>
  <inkml:trace contextRef="#ctx0" brushRef="#br0" timeOffset="720.636">214 134 7090,'4'38'2752,"-16"-38"297,2 0-2145,2 2 96,5-2-632,2 0-168,1 0-168,0 0-56,0 0-272,1 0-2784,1 0 815</inkml:trace>
  <inkml:trace contextRef="#ctx0" brushRef="#br0" timeOffset="721.636">244 213 6793,'1'0'2625,"-1"0"328,0 0-2017,-1 2 0,0-1-544,-1-1-184,1 0-56,1 1-600,0-1-2513,1 2-7,1-1-1417</inkml:trace>
  <inkml:trace contextRef="#ctx0" brushRef="#br0" timeOffset="1054.775">308 253 5361,'40'16'2521,"-45"-17"239,-1 1-1351,-4 1-393,5-1-392,3 1-248,2-1-320,0 0 144,0 0-304,0 0-2721,2 0 993</inkml:trace>
  <inkml:trace contextRef="#ctx0" brushRef="#br0" timeOffset="1055.775">409 280 7290,'1'0'2800,"1"0"273,-2 0-2193,0 0 32,0 1-608,0 1-56,1-2-232,0 0-2680,17 2-417,7 0-848</inkml:trace>
  <inkml:trace contextRef="#ctx0" brushRef="#br0" timeOffset="1386.708">604 273 6657,'0'0'2545,"0"0"256,-2 0-1849,1 0-256,0 0-320,-1 0-312,2 0-152,0 0-320,2 0-2417,9 1 601</inkml:trace>
  <inkml:trace contextRef="#ctx0" brushRef="#br0" timeOffset="1905.076">706 251 7738,'-1'-9'2576,"-5"1"537,-1 4-2185,-8-6-272,13 7-240,-1 2-272,0 0-104,2-1-384,-1 1-2624,2-1-145,2 1-1208</inkml:trace>
  <inkml:trace contextRef="#ctx0" brushRef="#br0" timeOffset="1906.076">717 185 8010,'-12'-9'2368,"-16"-6"705,-30-13-2289,47 28-224,9-3-136,5-1-224,7 0-392,-10 3-2888,1-1 943</inkml:trace>
  <inkml:trace contextRef="#ctx0" brushRef="#br0" timeOffset="1907.076">690 101 4289,'1'-2'3505,"-1"-1"-337,-1 0-495,-2 1-1329,0-1-440,-4 1-391,6 1-361,-2 0-8,2-1-200,0 1-3265,1 0 1144</inkml:trace>
  <inkml:trace contextRef="#ctx0" brushRef="#br0" timeOffset="2300.151">730 118 7074,'-1'1'2424,"-8"5"593,-21 7-1801,-36 13-472,48-20-88,6-1-328,8-2-224,5 1 8,5 0-288,-6-4-2944,0 0 983</inkml:trace>
  <inkml:trace contextRef="#ctx0" brushRef="#br0" timeOffset="2301.151">541 230 8458,'-65'17'2496,"44"-18"673,8 1-2401,-4 0-248,8 1-176,7 1-200,-4-1 16,3 0 233,3-1-3578,-2 0 1416</inkml:trace>
  <inkml:trace contextRef="#ctx0" brushRef="#br0" timeOffset="2665.855">100 249 8642,'-28'-4'2088,"-2"1"729,11 3-2601,10 1 192,6 2-400,4-2-2801,10-1 1025</inkml:trace>
  <inkml:trace contextRef="#ctx0" brushRef="#br0" timeOffset="2666.855">74 157 7626,'-22'-51'2568,"0"42"617,8 8-2081,4 2-392,4 2-176,9 0-80,5-2-392,-8-1-3264,1 0 1255</inkml:trace>
  <inkml:trace contextRef="#ctx0" brushRef="#br0" timeOffset="3048.781">160 204 9002,'43'41'2240,"-47"-40"905,1 2-2601,6-1-112,-3-2-88,0 0-96,1 0-168,6 0 104,8 2-160,2-1-2120,-5 2-1129,34 13-463</inkml:trace>
  <inkml:trace contextRef="#ctx0" brushRef="#br0" timeOffset="3049.781">316 298 7762,'37'35'2384,"-45"-32"641,-2-2-2033,4 1-544,7-1 80,3-1-424,-4-1-296,1-1 2017,7 1-4866,13-2 2065</inkml:trace>
  <inkml:trace contextRef="#ctx0" brushRef="#br0" timeOffset="3427.945">572 299 8858,'-1'0'2584,"0"0"641,-2 1-2625,0 1-88,1-1-296,-1 0-128,1 1 16,2-2-408,2 0-272,26 3-2640,45-5 375</inkml:trace>
  <inkml:trace contextRef="#ctx0" brushRef="#br0" timeOffset="3428.945">728 277 5889,'1'-1'1913,"-1"-1"391,-1 1-1600,-1 0-328,1-1 40,1 1-2632,0 0-88,1-2-657</inkml:trace>
  <inkml:trace contextRef="#ctx0" brushRef="#br0" timeOffset="3812.625">762 145 6881,'-56'-46'1513,"44"44"615,6 4-2008,8-1 144,3-1-2400,-5 0 888</inkml:trace>
  <inkml:trace contextRef="#ctx0" brushRef="#br0" timeOffset="4302.228">658 344 9394,'-17'45'3329,"7"-48"784,-1-2-2153,7 2-808,-3 2 49,2-2-617,3 3-264,1 0-240,1-1 0,0 1 128,1-2 104,2 1-4745,19-2 1776</inkml:trace>
  <inkml:trace contextRef="#ctx0" brushRef="#br0" timeOffset="35667.476">105 174 6913,'-57'64'2585,"38"-70"696,6 5-1945,7 0-88,4-1-328,5-2-391,-3 3-409,1-1 552,3 1 1968,22-4-6032,37-2 3280</inkml:trace>
  <inkml:trace contextRef="#ctx0" brushRef="#br0" timeOffset="36133.7">688 20 3761,'-56'19'3248,"44"-27"-119,4 5 48,2-1-1385,0 0 73,2 2-865,2 2-296,-1 0-424,3 0-104,0 0-136,0 0 200,0 0-72,0 0-3729,3 2-287,-1-1-1209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17.129"/>
    </inkml:context>
    <inkml:brush xml:id="br0">
      <inkml:brushProperty name="width" value="0.1" units="cm"/>
      <inkml:brushProperty name="height" value="0.1" units="cm"/>
      <inkml:brushProperty name="color" value="#008C3A"/>
    </inkml:brush>
  </inkml:definitions>
  <inkml:trace contextRef="#ctx0" brushRef="#br0">10 63 4481,'-5'-47'2400,"1"41"161,4 5-1193,0 0 17,0-1-553,0 1-224,0-1-328,0 1-96,0 0-104,0 1 88,1 0-176,0 0-2833,1 1 1001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2:59:09.259"/>
    </inkml:context>
    <inkml:brush xml:id="br0">
      <inkml:brushProperty name="width" value="0.05" units="cm"/>
      <inkml:brushProperty name="height" value="0.05" units="cm"/>
    </inkml:brush>
  </inkml:definitions>
  <inkml:trace contextRef="#ctx0" brushRef="#br0">222 35 7266,'2'-10'3752,"-8"-3"185,-1 8-1920,-5-1-161,-6 5-856,-10 4-280,-1 2-464,-6 7 177,1 6 719,1 12-5337,11-3 2344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20.141"/>
    </inkml:context>
    <inkml:brush xml:id="br0">
      <inkml:brushProperty name="width" value="0.1" units="cm"/>
      <inkml:brushProperty name="height" value="0.1" units="cm"/>
      <inkml:brushProperty name="color" value="#008C3A"/>
    </inkml:brush>
  </inkml:definitions>
  <inkml:trace contextRef="#ctx0" brushRef="#br0">7 22 5089,'4'2'2905,"-8"-15"-201,1 9-663,0 3-1625,3 0 56,-1-1-360,1 1-64,0 0-32,0 1 3577,0 0-6362,0 0 3337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20.821"/>
    </inkml:context>
    <inkml:brush xml:id="br0">
      <inkml:brushProperty name="width" value="0.1" units="cm"/>
      <inkml:brushProperty name="height" value="0.1" units="cm"/>
      <inkml:brushProperty name="color" value="#008C3A"/>
    </inkml:brush>
  </inkml:definitions>
  <inkml:trace contextRef="#ctx0" brushRef="#br0">59 1 7562,'-52'75'1592,"45"-77"720,7-4-2480,10 0-2128,5-5 608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21.177"/>
    </inkml:context>
    <inkml:brush xml:id="br0">
      <inkml:brushProperty name="width" value="0.1" units="cm"/>
      <inkml:brushProperty name="height" value="0.1" units="cm"/>
      <inkml:brushProperty name="color" value="#008C3A"/>
    </inkml:brush>
  </inkml:definitions>
  <inkml:trace contextRef="#ctx0" brushRef="#br0">320 33 6665,'36'1'2073,"-50"-12"495,7 4-1911,3 2-129,3 5-144,1-3-304,0 2-184,0 0-1089,0-1-1399,0 2-41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21.861"/>
    </inkml:context>
    <inkml:brush xml:id="br0">
      <inkml:brushProperty name="width" value="0.1" units="cm"/>
      <inkml:brushProperty name="height" value="0.1" units="cm"/>
      <inkml:brushProperty name="color" value="#008C3A"/>
    </inkml:brush>
  </inkml:definitions>
  <inkml:trace contextRef="#ctx0" brushRef="#br0">114 0 7778,'-104'22'1584,"97"-29"817,4 4-2393,8 2-2353,-5 0 809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20.486"/>
    </inkml:context>
    <inkml:brush xml:id="br0">
      <inkml:brushProperty name="width" value="0.1" units="cm"/>
      <inkml:brushProperty name="height" value="0.1" units="cm"/>
      <inkml:brushProperty name="color" value="#008C3A"/>
    </inkml:brush>
  </inkml:definitions>
  <inkml:trace contextRef="#ctx0" brushRef="#br0">18 10 9554,'-4'-3'2032,"-1"-1"929,1 1-2841,2 3-32,1 0-32,0 0 64,1 0-232,0 0-2856,0 0 959</inkml:trace>
  <inkml:trace contextRef="#ctx0" brushRef="#br0" timeOffset="1025.346">131 28 9346,'-14'-5'2016,"-6"0"929,-5 1-2897,11 3-2897,2 1 929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55.566"/>
    </inkml:context>
    <inkml:brush xml:id="br0">
      <inkml:brushProperty name="width" value="0.1" units="cm"/>
      <inkml:brushProperty name="height" value="0.1" units="cm"/>
      <inkml:brushProperty name="color" value="#008C3A"/>
    </inkml:brush>
  </inkml:definitions>
  <inkml:trace contextRef="#ctx0" brushRef="#br0">41 261 7266,'-3'-3'3328,"1"1"345,-1-1-2017,0 0 177,1 1-713,-1-1-184,0 0-416,-4 0-120,6 1-224,-2-1-80,0 0-80,1 0 89,-1 1-105,2 0-345,-1 1 834,2 0-4682,2-1 1392</inkml:trace>
  <inkml:trace contextRef="#ctx0" brushRef="#br0" timeOffset="671.543">256 246 7082,'-13'0'2816,"1"0"465,5 0-1953,0 0-64,1-1-455,4 1-241,-1-2-328,0 2-96,1 0-88,-1-1-120,1 1-248,2 0-3201,0 0 896</inkml:trace>
  <inkml:trace contextRef="#ctx0" brushRef="#br0" timeOffset="1078.326">312 253 8978,'30'-19'2424,"-46"12"713,1 2-2625,3 2-120,5 3-184,7 0-208,4 0-176,-4 0-2968,1 0 871</inkml:trace>
  <inkml:trace contextRef="#ctx0" brushRef="#br0" timeOffset="1079.326">384 197 3081,'32'-16'2648,"-46"9"-607,1 4-81,3 3-1680,7-4-168,6 4-2040,-3 0-121,0 0-663</inkml:trace>
  <inkml:trace contextRef="#ctx0" brushRef="#br0" timeOffset="1439.6697">438 134 6393,'1'0'1969,"0"0"535,-1 0-1680,0 0-439,0 0 87,0 0-416,2-1-176,0 0-785,12-2-1615,-6 0 135</inkml:trace>
  <inkml:trace contextRef="#ctx0" brushRef="#br0" timeOffset="21909.1097">119 372 5449,'-12'0'1496,"5"0"577,1 0-1473,5 1-104,0-1 16,-1 0-264,2-1-104,0 1-88,0 0-360,0 0-1904,2 0 519</inkml:trace>
  <inkml:trace contextRef="#ctx0" brushRef="#br0" timeOffset="22241.467">160 411 6185,'-23'14'1673,"-24"12"647,38-29-1720,3 1-168,2-2 65,4 3-361,0 0-8,0-1-2497,3 0 833</inkml:trace>
  <inkml:trace contextRef="#ctx0" brushRef="#br0" timeOffset="22638.024">207 156 9162,'-2'-2'2144,"-12"-8"849,0 2-2689,-37-14-112,45 25-72,5-3-72,5 4 64,-4-4 184,1 0-3296,16 4 1279</inkml:trace>
  <inkml:trace contextRef="#ctx0" brushRef="#br0" timeOffset="22972.232">367 403 7506,'-11'-3'2600,"0"-1"633,-1 1-2129,4 2 16,1 0-376,3-1-199,2 1-313,1 0-80,0-1-88,1 1-232,0-1-256,1 1-3041,0 0 712</inkml:trace>
  <inkml:trace contextRef="#ctx0" brushRef="#br0" timeOffset="22973.232">383 254 7410,'36'-81'1688,"-45"66"656,-2 8-2160,5 1-120,2 5-64,2-4-2328,2 3 760</inkml:trace>
  <inkml:trace contextRef="#ctx0" brushRef="#br0" timeOffset="23367.238">408 1 7426,'1'0'2152,"-1"1"689,-1 1-1993,-1-1-400,0 0 0,-1 1-240,0 2-120,-1 1-192,3 1-2777,1 1-7,0-3-1089</inkml:trace>
  <inkml:trace contextRef="#ctx0" brushRef="#br0" timeOffset="23368.238">566 271 6009,'-14'4'3033,"-5"-6"-48,-7 4-801,6 2-1608,2-3 48,4-2-240,9 1-112,8-4-152,3-3-64,-6 6-3280,2-1 1103</inkml:trace>
  <inkml:trace contextRef="#ctx0" brushRef="#br0" timeOffset="23787.52">375 284 8290,'-71'13'2064,"48"-16"657,8 4-2489,5-3 8,8-1 128,6 0-3065,-4 3 1089</inkml:trace>
  <inkml:trace contextRef="#ctx0" brushRef="#br0" timeOffset="23788.016">183 263 8394,'-59'-13'1976,"43"-2"705,6 8-2417,6 5-168,7 2-120,4-4-2649,-7 4 889</inkml:trace>
  <inkml:trace contextRef="#ctx0" brushRef="#br0" timeOffset="24121.78">498 104 9466,'0'5'2144,"-3"-5"889,-4-2-2793,6 2-72,1 0-64,0 0 280,0 0-3208,0-1-217,0-1-656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27.278"/>
    </inkml:context>
    <inkml:brush xml:id="br0">
      <inkml:brushProperty name="width" value="0.1" units="cm"/>
      <inkml:brushProperty name="height" value="0.1" units="cm"/>
      <inkml:brushProperty name="color" value="#008C3A"/>
    </inkml:brush>
  </inkml:definitions>
  <inkml:trace contextRef="#ctx0" brushRef="#br0">0 61 6497,'2'-3'2513,"1"-4"456,1-3-1729,-3 5-192,2-2-240,-2 5-520,0-1 208,6-3 2329,11-5-5922,4 5 3129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30.152"/>
    </inkml:context>
    <inkml:brush xml:id="br0">
      <inkml:brushProperty name="width" value="0.1" units="cm"/>
      <inkml:brushProperty name="height" value="0.1" units="cm"/>
      <inkml:brushProperty name="color" value="#008C3A"/>
    </inkml:brush>
  </inkml:definitions>
  <inkml:trace contextRef="#ctx0" brushRef="#br0">0 0 6889,'45'86'2985,"-49"-82"592,-5-4-1745,3 0 65,4 0-369,2-1-240,-2-1-480,1 1-143,-2 0-313,0-1-104,2 1-128,0 0-32,-1-1-56,1 1 320,1 0 1384,0-1-6201,0 1 2865</inkml:trace>
  <inkml:trace contextRef="#ctx0" brushRef="#br0" timeOffset="56651.612">195 10 5409,'-54'15'1560,"43"-17"729,-1 1-1233,1 1-104,1-1 273,2-1-385,0 1-168,4 0-288,4-1-104,0 1-192,0 1-40,0 0 24,0 0-400,-2 0 312,1 0-2945,0-1 681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55.288"/>
    </inkml:context>
    <inkml:brush xml:id="br0">
      <inkml:brushProperty name="width" value="0.1" units="cm"/>
      <inkml:brushProperty name="height" value="0.1" units="cm"/>
      <inkml:brushProperty name="color" value="#008C3A"/>
    </inkml:brush>
  </inkml:definitions>
  <inkml:trace contextRef="#ctx0" brushRef="#br0">85 1 8130,'-52'46'3200,"48"-46"689,-7-3-1840,10-3-121,-3 3-96,4 0-599,-1 2-265,-1 1-456,1 0-136,0 0-232,-1 0-64,1 0-64,0 0 176,-1 0-152,1 0 1633,1 0-6546,0-2 2592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56.871"/>
    </inkml:context>
    <inkml:brush xml:id="br0">
      <inkml:brushProperty name="width" value="0.1" units="cm"/>
      <inkml:brushProperty name="height" value="0.1" units="cm"/>
      <inkml:brushProperty name="color" value="#008C3A"/>
    </inkml:brush>
  </inkml:definitions>
  <inkml:trace contextRef="#ctx0" brushRef="#br0">1 38 2577,'0'0'2440,"0"-1"9,0 0-401,0-2 185,0 0-553,1 0-88,0 1-536,1-2-199,-1-2-425,0 3-136,-1 1-192,0-1 128,0 0-128,0 1-3665,2 0 1353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2:59:08.113"/>
    </inkml:context>
    <inkml:brush xml:id="br0">
      <inkml:brushProperty name="width" value="0.05" units="cm"/>
      <inkml:brushProperty name="height" value="0.05" units="cm"/>
    </inkml:brush>
  </inkml:definitions>
  <inkml:trace contextRef="#ctx0" brushRef="#br0">26 261 5633,'16'-9'1436,"4"-4"382,-5-2 2649,-15 15-4331,0 0 0,0 0 1,0 0-1,0 0 1,1 0-1,-1 1 0,0-1 1,0 0-1,0 0 1,0 0-1,0 0 1,0 0-1,0 0 0,0 0 1,0 1-1,1-1 1,-1 0-1,0 0 0,0 0 1,0 0-1,0 0 1,0 0-1,0 0 1,1 0-1,-1 0 0,0 0 1,0 0-1,0 0 1,0 0-1,0 0 0,1 0 1,-1 0-1,0 0 1,0 0-1,0 0 1,0 0-1,0 0 0,1 0 1,-1 0-1,0 0 1,0 0-1,0 0 0,0 0 1,0 0-1,0 0 1,1 0-1,-1-1 1,0 1-1,0 0 0,0 0 1,0 0-1,0 0 1,0 0-1,0 0 0,0 0 1,0-1-1,0 1 1,1 0-1,-1 0-136,-3 19 3222,2-8-3514,-14 83 2041,4-33-756,2 0 0,4 1 1,1 57-994,4-118 4,0 3 29,0 0 0,1 0 0,-1 0 1,1 0-1,0 0 0,0 0 0,0 0 0,0 0 0,1 0 0,-1-1 0,2 3-33,-8-43 497,-5 6-452,1 0 0,2-1-1,1 0 1,1 0 0,2 0-1,1-1 1,2 0-1,1 1 1,3-17-45,-2 32-4,1 0 0,1 0 0,0 0 0,1 0 0,1 1 0,0 0-1,2 0 1,-1 0 0,2 1 0,0 0 0,1 1 0,0 0 0,1 1 0,1 0 0,0 0 0,1 2 0,0-1-1,8-4 5,-12 11 31,0-1 1,0 1-1,1 1 0,0 0 0,0 0 0,0 1 0,0 0 0,1 0 0,-1 1 0,1 1 0,-1 0 0,1 0 0,10 2-31,-15-1-120,1 1 1,0 0 0,0 1-1,-1-1 1,1 1 0,-1 0-1,1 1 1,-1 0 0,0 0-1,0 0 1,0 1 0,1 1 119,-2-1-504,-1-1 0,0 2 0,1-1 1,-2 0-1,1 1 0,0 0 0,-1 0 1,0 0-1,2 4 504,9 25-4272</inkml:trace>
  <inkml:trace contextRef="#ctx0" brushRef="#br0" timeOffset="431.489">97 421 11402,'2'10'3889,"7"-4"760,10-2-3136,14-3-321,8 1-520,11 0-152,-1-2-328,4 5 176,-13 0-176,-9 6-96,-13 0 1625,-14 0-6554,-13-2 2368</inkml:trace>
  <inkml:trace contextRef="#ctx0" brushRef="#br0" timeOffset="784.71">92 698 7546,'-15'15'4321,"7"2"119,9-8-1839,15 5 32,5-13-977,18 8-168,8-9-608,11-2-207,1-2-385,5-4-80,-11 2-96,-5-6 736,-12-6 352,-6-2-6569,-11-4 3049</inkml:trace>
  <inkml:trace contextRef="#ctx0" brushRef="#br0" timeOffset="1599.54">996 53 9578,'1'-2'321,"-1"1"0,0 0 0,-1-1 0,1 1 0,0 0 0,0-1 0,0 1 0,-1 0 0,1 0 0,-1-1 0,1 1 0,-1 0 0,1 0 0,-1 0 0,0 0 0,0 0 1,0-1-1,1 1 0,-1 1 0,0-1 0,0 0 0,0 0 0,0 0 0,0 0 0,-1 1 0,1-1-321,-2 0 286,0 0 1,-1 0 0,1 0-1,0 0 1,0 1-1,0 0 1,-1 0 0,1-1-1,0 2 1,0-1-1,-2 0-286,-6 2 281,-1 1-1,1-1 0,0 2 0,-1 0 0,2 0 0,-5 3-280,10-5 53,0 0-1,0 1 1,0 0 0,1 0-1,0 0 1,-1 1 0,1 0-1,0 0 1,1 0 0,-1 0-1,1 0 1,0 1-1,0-1 1,0 1 0,0 0-1,1 0 1,0 0 0,0 0-1,0 0 1,1 0 0,0 1-1,-1 4-52,2-2 17,0 0 0,0 1 0,1-1 0,0 0 0,1 1 0,0-1 0,0 0 0,1 0 0,-1-1 0,2 1 0,-1 0 0,1-1 0,1 0 1,2 5-19,38 51 79,-18-27-59,-1 2 0,-1 3-19,-19-30 2,0 0 0,-1 1 0,0-1 0,-1 1-1,0 0 1,-1 0 0,-1 0 0,0 1 0,1 7-2,-3-15 59,0 0 1,-1-1 0,1 1 0,-1 0 0,0-1 0,0 1 0,0-1 0,-1 1 0,0-1 0,1 0 0,-1 0 0,-1 1 0,1-1 0,-1-1 0,0 1 0,1 0 0,-2-1 0,1 1 0,0-1 0,-1 0 0,-1 2-60,-11 5 430,0 0-1,0 0 1,-1-2 0,-17 7-430,-41 23 134,53-20-4465,-3 4 243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57.801"/>
    </inkml:context>
    <inkml:brush xml:id="br0">
      <inkml:brushProperty name="width" value="0.1" units="cm"/>
      <inkml:brushProperty name="height" value="0.1" units="cm"/>
      <inkml:brushProperty name="color" value="#008C3A"/>
    </inkml:brush>
  </inkml:definitions>
  <inkml:trace contextRef="#ctx0" brushRef="#br0">43 0 6897,'-3'2'3441,"0"-1"328,0 0-1825,1 1 73,-1-1-737,-1 0-216,-2-1-504,2 0-167,-1 0-225,2 0-80,0 0-72,1 0 32,0 0 272,2 0-4649,0 0 1688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58.668"/>
    </inkml:context>
    <inkml:brush xml:id="br0">
      <inkml:brushProperty name="width" value="0.1" units="cm"/>
      <inkml:brushProperty name="height" value="0.1" units="cm"/>
      <inkml:brushProperty name="color" value="#008C3A"/>
    </inkml:brush>
  </inkml:definitions>
  <inkml:trace contextRef="#ctx0" brushRef="#br0">126 22 6825,'-8'3'1417,"0"0"0,0 0-1,-1 0 1,1-1-1,-1-1 1,-3 1-1417,8-2 406,1 0 1,0 0-1,-1 0 1,1 0-1,0-1 1,-1 1-1,1-1 1,0 0-1,0 0 0,0 0 1,0-1-1,0 1 1,0-1-1,0 1 1,0-1-1,0 0 1,1 0-1,-1 0 1,0-2-407,3 4 4,0 0-1,-1 0 1,1-1 0,0 1 0,0 0 0,0 0 0,0-1 0,0 1 0,-1 0 0,1-1 0,0 1 0,0 0 0,0-1 0,0 1 0,0 0 0,0-1-1,0 1 1,0 0 0,0-1 0,0 1 0,0 0 0,1 0 0,-1-1 0,0 1 0,0 0 0,0-1 0,0 1 0,0 0 0,1 0 0,-1-1 0,0 1 0,0 0-1,0 0 1,1-1 0,-1 1 0,0 0 0,0 0 0,1 0 0,-1 0 0,0-1 0,0 1 0,1 0 0,-1 0 0,0 0 0,1 0 0,-1 0 0,0 0-1,1 0 1,-1 0 0,0 0 0,1 0 0,-1 0 0,0 0 0,0 0 0,1 0 0,-1 0 0,0 0 0,1 0 0,-1 0 0,0 0 0,1 0 0,-1 0-4,32-2-3540,-25 2 2563,51-3-2715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7:59.451"/>
    </inkml:context>
    <inkml:brush xml:id="br0">
      <inkml:brushProperty name="width" value="0.1" units="cm"/>
      <inkml:brushProperty name="height" value="0.1" units="cm"/>
      <inkml:brushProperty name="color" value="#008C3A"/>
    </inkml:brush>
  </inkml:definitions>
  <inkml:trace contextRef="#ctx0" brushRef="#br0">1 14 3465,'1'-2'16711,"1"-1"-10305,16-4-11102,-7 5 2222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00.483"/>
    </inkml:context>
    <inkml:brush xml:id="br0">
      <inkml:brushProperty name="width" value="0.1" units="cm"/>
      <inkml:brushProperty name="height" value="0.1" units="cm"/>
      <inkml:brushProperty name="color" value="#008C3A"/>
    </inkml:brush>
  </inkml:definitions>
  <inkml:trace contextRef="#ctx0" brushRef="#br0">45 1 7186,'-17'103'2696,"10"-93"625,-1-13-2033,2 2 96,2 3-503,3-3-209,-1 0-424,2-1-128,0 1-72,0 0 312,2-1 912,-1-1-4833,9-9 2257</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01.412"/>
    </inkml:context>
    <inkml:brush xml:id="br0">
      <inkml:brushProperty name="width" value="0.1" units="cm"/>
      <inkml:brushProperty name="height" value="0.1" units="cm"/>
      <inkml:brushProperty name="color" value="#008C3A"/>
    </inkml:brush>
  </inkml:definitions>
  <inkml:trace contextRef="#ctx0" brushRef="#br0">6 1 4689,'0'1'3361,"0"1"-57,0-1-543,0 0-617,0 1-199,-2-1-609,2 0-280,-1-1-447,0 0-161,-1 0-264,2 0-80,0 2 272,0-2 1792,0 0-6569,0 1 3137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02.409"/>
    </inkml:context>
    <inkml:brush xml:id="br0">
      <inkml:brushProperty name="width" value="0.1" units="cm"/>
      <inkml:brushProperty name="height" value="0.1" units="cm"/>
      <inkml:brushProperty name="color" value="#008C3A"/>
    </inkml:brush>
  </inkml:definitions>
  <inkml:trace contextRef="#ctx0" brushRef="#br0">60 86 1864,'-17'-19'903,"13"15"-329,-1-1 0,1 0 0,0 0 0,1 0 0,-1-1 0,1 1 0,-1-2-574,2 0 5338,-2-7 4611,2 11-10200,-2 2-3479,6 1 746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03.829"/>
    </inkml:context>
    <inkml:brush xml:id="br0">
      <inkml:brushProperty name="width" value="0.1" units="cm"/>
      <inkml:brushProperty name="height" value="0.1" units="cm"/>
      <inkml:brushProperty name="color" value="#008C3A"/>
    </inkml:brush>
  </inkml:definitions>
  <inkml:trace contextRef="#ctx0" brushRef="#br0">100 1 856,'-13'6'930,"-34"14"644,29-15 4012,0-4 5223,14-5-9483,5 2-3275,0-1 525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04.612"/>
    </inkml:context>
    <inkml:brush xml:id="br0">
      <inkml:brushProperty name="width" value="0.1" units="cm"/>
      <inkml:brushProperty name="height" value="0.1" units="cm"/>
      <inkml:brushProperty name="color" value="#008C3A"/>
    </inkml:brush>
  </inkml:definitions>
  <inkml:trace contextRef="#ctx0" brushRef="#br0">20 4 2529,'0'0'3136,"-2"0"-127,2 0-217,-1 0-15,0 0-673,-1 0-79,1 0-657,0 0-200,-1 0-447,1 0-185,-2 0-304,3 0-80,-1 0-112,-1 0 120,1-1-56,0-1-4633,1 1 1672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05.586"/>
    </inkml:context>
    <inkml:brush xml:id="br0">
      <inkml:brushProperty name="width" value="0.1" units="cm"/>
      <inkml:brushProperty name="height" value="0.1" units="cm"/>
      <inkml:brushProperty name="color" value="#008C3A"/>
    </inkml:brush>
  </inkml:definitions>
  <inkml:trace contextRef="#ctx0" brushRef="#br0">1 11 2248,'18'-2'14144,"-4"-3"-6160,-3 1-6977,-9 4-4941,-1 0 425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06.640"/>
    </inkml:context>
    <inkml:brush xml:id="br0">
      <inkml:brushProperty name="width" value="0.1" units="cm"/>
      <inkml:brushProperty name="height" value="0.1" units="cm"/>
      <inkml:brushProperty name="color" value="#008C3A"/>
    </inkml:brush>
  </inkml:definitions>
  <inkml:trace contextRef="#ctx0" brushRef="#br0">176 3 8730,'-11'2'2832,"-17"2"817,-43 2-2184,50-6-345,4 0 120,3-2-528,6 0-144,2 2-224,6-1-64,0 1-159,0 0-65,0-1-48,0-1 0,3 1 120,14 0-192,-1-1 80,2 1-4241,33 0 1240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2:59:05.530"/>
    </inkml:context>
    <inkml:brush xml:id="br0">
      <inkml:brushProperty name="width" value="0.05" units="cm"/>
      <inkml:brushProperty name="height" value="0.05" units="cm"/>
    </inkml:brush>
  </inkml:definitions>
  <inkml:trace contextRef="#ctx0" brushRef="#br0">1 191 10202,'3'-34'1457,"-3"23"-50,1 0 1,1-1 0,0 1 0,0 0-1,3-8-1407,-5 19 29,0 0-1,0 0 0,1 0 0,-1 0 0,0-1 0,0 1 1,0 0-1,0 0 0,0 0 0,0 0 0,0 0 1,0 0-1,0 0 0,0 0 0,0 0 0,0 0 1,0-1-1,1 1 0,-1 0 0,0 0 0,0 0 1,0 0-1,0 0 0,0 0 0,0 0 0,0 0 1,0 0-1,1 0 0,-1 0 0,0 0 0,0 0 0,0 0 1,0 0-1,0 0 0,0 0 0,0 0 0,1 0 1,-1 0-1,0 0 0,0 0 0,0 0 0,0 0 1,0 0-1,0 0 0,0 0 0,0 1 0,0-1 1,1 0-1,-1 0 0,0 0 0,0 0 0,0 0 1,0 0-1,0 0 0,0 0 0,0 0 0,0 0 0,0 1 1,0-1-1,0 0 0,0 0 0,0 0 0,0 0 1,0 0-1,0 0 0,0 0-28,7 14 979,1 16 2,4 78 1526,-3 32-2507,-6-53 507,5-1 1,12 51-508,-10-106 333,-19-49 401,-6-17-604,1 0-1,2-1 1,1-1 0,2 0-1,1 0 1,3 0 0,1-1-1,1 0 1,2 0-1,2-5-129,0 31 3,0-1-1,1 0 1,0 1-1,1-1 0,0 1 1,1 0-1,0 0 0,1 1 1,1-1-1,0 1 1,0 0-1,1 0 0,0 1 1,1 0-1,0 0 0,1 1 1,0 0-1,0 0 1,1 1-1,0 1 0,1-1 1,-1 2-1,1-1 0,1 2 1,-1-1-1,1 1 1,0 1-1,0 0 0,0 1 1,1 0-1,-1 1 0,10 0-2,-4 0 108,0 1 0,1 1 1,-1 0-1,1 2 0,-1 0 0,0 1 0,2 1-108,-11-2-87,-1 1-1,0 0 1,1 0 0,-1 1 0,0 0 0,0 0 0,4 4 87,-8-5-349,0 0 0,-1 0 1,1 1-1,-1-1 0,1 1 0,-1 0 1,0 0-1,0 0 0,-1 0 0,1 1 0,-1-1 1,0 1-1,1 2 349,5 35-3856</inkml:trace>
  <inkml:trace contextRef="#ctx0" brushRef="#br0" timeOffset="387.883">207 394 7154,'-14'15'3456,"15"-3"265,6-12-1913,12 3 17,3-2-793,20-1-224,2-2-416,8 0-136,-3 4 176,-3 0 1113,-16 4-2321,-12 1-3329,-15 1 1448</inkml:trace>
  <inkml:trace contextRef="#ctx0" brushRef="#br0" timeOffset="388.883">222 707 7562,'-2'1'228,"-28"8"7324,23-5-2354,22-4-1011,88-15-2850,-2-5 0,71-23-1337,-137 30 262,-30 10-736,0 1-1,0-1 0,-1 0 1,1-1-1,-1 1 1,0-1-1,0 0 0,0 0 475,21-28-2701</inkml:trace>
  <inkml:trace contextRef="#ctx0" brushRef="#br0" timeOffset="738.564">853 102 10586,'1'-6'1291,"0"5"-975,-1 0 1,1 0 0,-1 0 0,1 0 0,-1-1-1,0 1 1,1 0 0,-1-1 0,0 1-1,0 0 1,0 0 0,0-1 0,0 1 0,0 0-1,0-1 1,0 1 0,0 0 0,-1-1-1,1 1 1,-1 0 0,1 0 0,-1 0 0,1-1-1,-1 1 1,0 0 0,1 0 0,-2-1-317,-10 38 3715,-7 36-2493,2 0 0,4 2 0,4-1 0,-1 56-1222,10-116 64,-1 0 1,2 1 0,0-1-1,0 0 1,1 0-1,1 0 1,0 0-1,4 12-64,-6-22 16,1 0 0,-1 1 0,0-1-1,1 0 1,0 0 0,0 0-1,0 0 1,0 0 0,0 0 0,1-1-1,-1 1 1,1-1 0,-1 1-1,1-1 1,0 0 0,0 0 0,0 0-1,0-1 1,1 1 0,-1-1-1,0 0 1,1 1 0,-1-2 0,0 1-1,1 0 1,0-1 0,-1 1-1,1-1 1,-1 0 0,1 0 0,-1 0-1,1-1 1,-1 1 0,4-2-16,9-2 38,0 0 0,-1-2 0,1 0 1,-1 0-1,0-1 0,-1-1 0,0-1 0,0 0 1,11-10-39,-18 13-929,0-1 1,0 0 0,-1 0 0,0-1 0,0 0 0,3-6 928,7-20-4159</inkml:trace>
  <inkml:trace contextRef="#ctx0" brushRef="#br0" timeOffset="1170.2639">1209 277 7410,'1'-16'3371,"0"12"-2289,-1-1 0,1 1 0,-1 0 1,-1-1-1,1 1 0,0 0 0,-1-1 0,0 1 0,0 0-1082,-4 16 4906,1 18-3964,3 33-321,2 0-1,4 1 1,2-1-1,9 34-620,-15-95 8,-1 1 18,1 1 0,0-1 0,0 0 0,0 1 0,0-1 1,1 0-1,-1 1 0,1-1 0,0 0 0,0 0 0,0 0 0,0-1 0,1 1 1,1 1-27,0-8 251,-6-12-106,-6-13 11,-2 2-111,1 0 1,1 0-1,1-1 1,2 0 0,1-1-1,1 1 1,1-1-1,2-1-45,0 14-1,1 0-1,1 0 1,0 0 0,1 1-1,1-1 1,0 1-1,1 0 1,1 0-1,0 0 1,1 1-1,1 0 1,0 0-1,1 1 1,0 0-1,2 0 2,-5 6 25,1 0-1,1 1 1,-1-1-1,1 2 1,0-1-1,0 1 0,1 1 1,-1-1-1,1 1 1,0 1-1,0 0 1,0 0-1,1 1 0,-1 0 1,1 0-1,-1 1 1,1 1-1,-1-1 1,1 2-1,0-1 0,2 2-24,-2-1-81,0 1 0,0 0 0,-1 1-1,1 0 1,-1 0 0,0 1 0,0 0-1,0 1 1,-1 0 0,1 0-1,4 5 82,-7-5-441,0 1-1,0-1 1,0 1-1,-1 1 0,0-1 1,0 1-1,-1 0 0,0 0 1,1 2 441,6 21-3918</inkml:trace>
  <inkml:trace contextRef="#ctx0" brushRef="#br0" timeOffset="1551.3727">1165 455 11122,'-21'15'3625,"7"-4"752,14-30-3257,17 15-23,9-3-489,17 6-336,6-2-152,15 0 408,-8 3 384,-4 3-5393,-22-6 2401</inkml:trace>
  <inkml:trace contextRef="#ctx0" brushRef="#br0" timeOffset="1552.3727">1291 637 9258,'-8'17'4073,"3"1"424,3-10-2505,5 4-47,7-3-801,9-1-152,6-5-464,18 1-144,6-3-192,11-2-48,-7-3 200,11-3 449,-14-4 719,5-3-6545,-13-8 2856</inkml:trace>
  <inkml:trace contextRef="#ctx0" brushRef="#br0" timeOffset="1964.511">1899 250 12667,'-1'-1'363,"1"1"1,-1-1-1,1 1 1,-1-1-1,0 1 1,1-1 0,-1 1-1,1 0 1,-1-1-1,0 1 1,0 0-1,1 0 1,-1 0-1,0-1 1,1 1 0,-1 0-1,0 0 1,0 0-1,1 0 1,-1 0-1,0 0 1,0 0-1,1 1 1,-1-1-1,0 0 1,0 0 0,1 1-1,-1-1-363,9 20 4440,-3-11-4879,48 115 2221,-42-94-1638,1 1-1,2-1 1,0-1-1,3-1 1,0 0-1,16 19-143,-32-46 15,0 1-1,1 0 0,-1 0 1,1-1-1,0 1 1,-1-1-1,1 1 0,0-1 1,0 0-1,0 1 1,0-1-1,0 0 0,0-1 1,0 1-1,0 0 0,0 0 1,0-1-1,1 1 1,-1-1-1,0 0 0,0 0-14,0 0 20,0-1-1,0 1 0,0-1 1,0 0-1,0 0 0,0 1 1,-1-1-1,1-1 0,0 1 1,-1 0-1,1 0 0,-1-1 1,1 1-1,-1 0 0,1-1 1,-1 0-1,0 1 0,1-3-19,4-6 73,0-1-1,-1-1 1,-1 1-1,1-1 1,-2 0-1,0 0 1,0-3-73,13-101 343,-14 84-271,2 0-1,1 0 0,2 1 1,1 0-1,7-19-71,-5 36 300,-1 16-730,6 26-3071,-4-6-2353,9-2-206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07.374"/>
    </inkml:context>
    <inkml:brush xml:id="br0">
      <inkml:brushProperty name="width" value="0.1" units="cm"/>
      <inkml:brushProperty name="height" value="0.1" units="cm"/>
      <inkml:brushProperty name="color" value="#008C3A"/>
    </inkml:brush>
  </inkml:definitions>
  <inkml:trace contextRef="#ctx0" brushRef="#br0">1 17 7290,'1'-1'3720,"1"-1"313,-1 1-1936,-1 0 71,0-1-808,0 1-271,-1 1-537,-1 0-176,1 0-232,1-1-64,0-1-56,1 1 176,1-1 1768,3 1-6553,-3 0 2953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08.218"/>
    </inkml:context>
    <inkml:brush xml:id="br0">
      <inkml:brushProperty name="width" value="0.1" units="cm"/>
      <inkml:brushProperty name="height" value="0.1" units="cm"/>
      <inkml:brushProperty name="color" value="#008C3A"/>
    </inkml:brush>
  </inkml:definitions>
  <inkml:trace contextRef="#ctx0" brushRef="#br0">1 39 5961,'57'1'3617,"-39"-4"272,-9 2-1321,1-6-95,-2 4-593,-5-2-255,-1-2-617,-2 6-184,0-1-392,0 1-144,0 0-200,2-1-24,-1 1 104,-1 0 288,0-1 1161,0 1-6562,-1-1 2848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09.262"/>
    </inkml:context>
    <inkml:brush xml:id="br0">
      <inkml:brushProperty name="width" value="0.1" units="cm"/>
      <inkml:brushProperty name="height" value="0.1" units="cm"/>
      <inkml:brushProperty name="color" value="#008C3A"/>
    </inkml:brush>
  </inkml:definitions>
  <inkml:trace contextRef="#ctx0" brushRef="#br0">42 1 3593,'-3'0'3809,"0"0"-425,1 1 121,-1 0-1032,0 1 55,0-1-792,1 0-111,-1 1-513,0-1-168,0 1-488,1-1-152,-1 0-184,0 1-48,1-1-40,0 0 377,1 1 1007,1-1-6545,1 0 2896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10.048"/>
    </inkml:context>
    <inkml:brush xml:id="br0">
      <inkml:brushProperty name="width" value="0.1" units="cm"/>
      <inkml:brushProperty name="height" value="0.1" units="cm"/>
      <inkml:brushProperty name="color" value="#008C3A"/>
    </inkml:brush>
  </inkml:definitions>
  <inkml:trace contextRef="#ctx0" brushRef="#br0">1 45 9338,'0'-3'4337,"0"-2"304,0 1-2505,0 0-63,0 1-873,0 0-240,0 0-440,0 1-152,0-1-224,1 0-71,0 1 95,1-1 272,-1 0 960,0 0-6561,1 2 2776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16.755"/>
    </inkml:context>
    <inkml:brush xml:id="br0">
      <inkml:brushProperty name="width" value="0.1" units="cm"/>
      <inkml:brushProperty name="height" value="0.1" units="cm"/>
      <inkml:brushProperty name="color" value="#008C3A"/>
    </inkml:brush>
  </inkml:definitions>
  <inkml:trace contextRef="#ctx0" brushRef="#br0">52 96 9058,'-10'-26'14763,"-6"5"-9468,13 17-5298,0 1-1,0-1 0,0 1 1,1-1-1,0 0 0,-1 0 1,1 0-1,1-1 1,-2-3 3,3 6-4428,0-1 456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19.023"/>
    </inkml:context>
    <inkml:brush xml:id="br0">
      <inkml:brushProperty name="width" value="0.1" units="cm"/>
      <inkml:brushProperty name="height" value="0.1" units="cm"/>
      <inkml:brushProperty name="color" value="#008C3A"/>
    </inkml:brush>
  </inkml:definitions>
  <inkml:trace contextRef="#ctx0" brushRef="#br0">0 0 8250,'43'58'5045,"-30"-47"1508,-9-14-722,-4 2-5526,0 0-1,0 0 1,0 0-1,0 0 1,0 0-1,0 0 1,0 1-1,-1-1 1,1 0-1,0 0 1,-1 0 0,1 0-1,-1 0 1,1 0-1,-1 1 1,1-1-1,-1 0 1,1 0-1,-2 0-304,0-1-341,1 0-3197,-1 1-3913,-1-1-89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20.441"/>
    </inkml:context>
    <inkml:brush xml:id="br0">
      <inkml:brushProperty name="width" value="0.1" units="cm"/>
      <inkml:brushProperty name="height" value="0.1" units="cm"/>
      <inkml:brushProperty name="color" value="#008C3A"/>
    </inkml:brush>
  </inkml:definitions>
  <inkml:trace contextRef="#ctx0" brushRef="#br0">82 48 11843,'41'-5'3672,"-53"-5"1161,1 2-3416,-3 1 223,-1 3-480,-2-1-192,3 2-503,-1 0-137,4 2-208,3 0 304,3 2-32,5 2 272,0-3-5969,0 0 2096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22.258"/>
    </inkml:context>
    <inkml:brush xml:id="br0">
      <inkml:brushProperty name="width" value="0.1" units="cm"/>
      <inkml:brushProperty name="height" value="0.1" units="cm"/>
      <inkml:brushProperty name="color" value="#008C3A"/>
    </inkml:brush>
  </inkml:definitions>
  <inkml:trace contextRef="#ctx0" brushRef="#br0">141 0 8850,'-4'123'3265,"-21"-130"759,8 14-2159,-1-1-89,-2-5-71,0 6-625,4-7-248,5 0-384,3-3-112,7-2-224,5-8 200,7 4 96,4-3-5281,-2-6 2065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23.852"/>
    </inkml:context>
    <inkml:brush xml:id="br0">
      <inkml:brushProperty name="width" value="0.1" units="cm"/>
      <inkml:brushProperty name="height" value="0.1" units="cm"/>
      <inkml:brushProperty name="color" value="#008C3A"/>
    </inkml:brush>
  </inkml:definitions>
  <inkml:trace contextRef="#ctx0" brushRef="#br0">101 20 3985,'-3'-2'1747,"-2"0"0,1 0 0,0 0 0,0 1 0,-1-1 1,1 1-1,-1 0 0,1 1 0,-5-1-1747,-38 2 6055,41-4-5206,6 0-5045,1 2 927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24.710"/>
    </inkml:context>
    <inkml:brush xml:id="br0">
      <inkml:brushProperty name="width" value="0.1" units="cm"/>
      <inkml:brushProperty name="height" value="0.1" units="cm"/>
      <inkml:brushProperty name="color" value="#008C3A"/>
    </inkml:brush>
  </inkml:definitions>
  <inkml:trace contextRef="#ctx0" brushRef="#br0">0 49 8218,'51'-35'2968,"-41"36"985,-4-9-2128,5 1 207,-6 10-168,1-4-111,-5-1-561,-1 2-184,-1 0-376,-1 0-199,1 0-273,0 0-72,-1 0-48,1 0 144,-1 2 48,2-1-4105,0 7-1360,0 8-865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2:58:54.474"/>
    </inkml:context>
    <inkml:brush xml:id="br0">
      <inkml:brushProperty name="width" value="0.05" units="cm"/>
      <inkml:brushProperty name="height" value="0.05" units="cm"/>
    </inkml:brush>
  </inkml:definitions>
  <inkml:trace contextRef="#ctx0" brushRef="#br0">986 207 7538,'1'-2'7406,"-3"0"-3296,-1 18-1073,9 32-1949,3-2-1,3 11-1087,0-2 1362,4 42-1362,-9 40 539,-5-75-283,2-1 0,4 8-256,-38-208 847,16 86-811,3 1 1,2-1 0,2-1 0,2 0 0,3-18-37,2 59 1,1 0-1,1 1 1,0-1-1,1 1 1,0-1-1,0 1 1,3-4-1,-3 11-2,-1 0 0,1 0 0,0 1 0,0-1 0,0 1 0,0 0-1,1 0 1,-1 0 0,1 1 0,0-1 0,1 1 0,-1 0 0,0 0 0,1 0 0,0 1 0,0-1 0,-1 1 0,6-1 2,6-2 50,0 1 1,1 1 0,0 0 0,0 1 0,0 1 0,0 1-1,14 1-50,-22-1-246,0 1-1,0 0 0,0 1 0,0 0 0,-1 0 0,1 1 0,-1 0 0,1 1 0,-1-1 0,0 2 0,0-1 0,-1 1 0,0 0 0,1 1 0,2 3 247,7 17-5544,-8 3-917</inkml:trace>
  <inkml:trace contextRef="#ctx0" brushRef="#br0" timeOffset="387.2299">1149 515 10570,'-8'4'3393,"12"-3"680,-1-2-2985,-3 1 8,1 0-456,16 0-271,11 1-105,47 6 608,-47-3 1384,2 6-6561,-14 3 3401</inkml:trace>
  <inkml:trace contextRef="#ctx0" brushRef="#br0" timeOffset="388.2299">1125 833 8250,'-10'22'3865,"5"-1"367,2-13-2039,11 1 39,-2-7-583,10 5-353,3-7-384,18-3-264,0-1-320,17-4-119,-1-2-129,11-6 48,-10-3 248,1-7 840,-14 1 144,-3-7-6561,-20 0 3017</inkml:trace>
  <inkml:trace contextRef="#ctx0" brushRef="#br0" timeOffset="801.391">1600 579 12387,'49'-75'4057,"-49"64"936,7 3-3249,6 5-352,8 4-240,2 5-503,7 5-225,0 2-248,7 1-88,-8 4-64,5-2 208,-5 2 176,0-3 288,-8 0 432,1-9-6561,-3-3 2417</inkml:trace>
  <inkml:trace contextRef="#ctx0" brushRef="#br0" timeOffset="802.391">2021 368 12651,'-27'-14'4441,"-4"17"832,6 13-3601,-5 13-104,3-1-815,-2 10 47,10 0-440,-4 6-72,11-4-120,1 6 56,2-7-168,3 2 240,5-11 560,-3-4-2120,6-11-4401,-3-18 1320</inkml:trace>
  <inkml:trace contextRef="#ctx0" brushRef="#br0" timeOffset="-709.635">129 99 8658,'-1'0'418,"0"0"0,0 0 0,0 0 1,0-1-1,0 1 0,0 0 0,0 0 0,0-1 0,0 1 1,0-1-1,0 1 0,1-1 0,-1 1 0,0-1 1,0 0-1,0 1 0,1-1 0,-1 0-418,1 1 71,0 0-1,0 1 0,0-1 1,0 0-1,0 0 1,0 1-1,0-1 1,0 0-1,0 0 1,-1 1-1,1-1 0,0 0 1,0 0-1,0 1 1,0-1-1,0 0 1,0 0-1,-1 0 1,1 1-1,0-1 1,0 0-1,0 0 0,0 0 1,-1 0-1,1 1 1,0-1-1,0 0 1,0 0-1,-1 0 1,1 0-1,0 0 0,0 0 1,-1 0-1,1 0 1,0 0-1,0 1 1,-1-1-1,1 0 1,0 0-1,0 0 0,-1 0 1,1-1-1,0 1 1,0 0-1,-1 0 1,1 0-1,0 0 1,0 0-1,-1 0 0,1 0 1,0 0-1,0 0 1,0-1-1,-1 1 1,1 0-1,0 0 1,0 0-1,0 0 1,-1-1-1,1 1 0,0 0 1,0 0-1,0 0 1,0-1-71,-3 61 2178,3-1 0,4 31-2178,1 39 494,4 72-157,-3-95-160,-6-106-171,0 0 0,0 0 1,0-1-1,0 1 0,0 0 1,0 0-1,0 0 0,0 0 1,0 0-1,0-1 0,0 1 1,0 0-1,0 0 0,0 0 1,0 0-1,0 0 0,-1 0 1,1-1-1,0 1 0,0 0 1,0 0-1,0 0 0,0 0 1,0 0-1,0 0 0,0 0 1,-1-1-1,1 1 0,0 0 1,0 0-1,0 0 0,0 0 1,0 0-1,0 0 0,-1 0 1,1 0-1,0 0 0,0 0 1,0 0-1,0 0 0,0 0 1,-1 0-1,1 0 1,0 0-1,0 0 0,0 0 1,0 0-1,0 0 0,-1 0 1,1 0-1,0 0 0,0 0 1,0 0-1,0 0 0,0 1 1,0-1-1,-1 0 0,1 0 1,0 0-1,0 0 0,0 0 1,0 0-1,0 0 0,0 1 1,0-1-1,0 0 0,0 0-6,-16-21 207,-13-25-26,18 26-156,1 0-1,1 0 1,1-1 0,0 0 0,2-1-1,0 0 1,2 0 0,0 0 0,2 0-1,0-1 1,1-3-25,2 11 1,0 0 1,1 0-1,0 0 0,2 1 1,-1-1-1,2 1 0,0 0 1,0 0-1,2 1 0,-1-1 1,2 1-1,0 1 0,0-1 1,1 2-1,1-1 0,0 1 0,5-4-1,-3 4-4,1-1 0,0 2 0,1 0 0,0 0-1,0 2 1,1-1 0,0 2 0,1 0-1,0 1 1,5-1 4,-14 5-5,0 1 0,0-1 0,0 1 0,0 0 0,0 1 0,0 0-1,0 0 1,0 1 0,0-1 0,0 2 0,0-1 0,-1 1 0,1 0 0,0 0 0,-1 1 0,1-1 0,-1 2-1,0-1 1,0 1 0,0 0 0,0 0 0,-1 0 0,1 1 0,-1 0 0,0 0 0,-1 1 5,5 4-6,-2 0 1,1 1 0,-1 0 0,-1 0-1,0 1 1,-1 0 0,0 0 0,-1 1-1,0-1 1,-1 1 0,1 7 5,-1-1 0,-1 0 0,-1 0 1,-1 1-1,-1-1 0,-1 0 1,0 0-1,-4 14 0,-1-6 10,-1-1-1,0 0 0,-2 0 1,-1-1-1,-2 0 1,0-1-1,-1-1 0,-1 0 1,-1-1-1,-2 0 1,-4 3-10,11-14 15,-1-1-1,-1 1 1,0-2 0,0 0 0,-1-1 0,-7 4-15,12-8 53,1 0 1,-1 0 0,0-1-1,-1 0 1,1 0 0,0-1-1,-1 0 1,0-1-1,1 0 1,-1-1 0,-1 0-54,10 0-34,1 0 0,0 0 0,-1 0-1,1 0 1,0 0 0,-1 0 0,1 0 0,0 0 0,-1 0 0,1 0 0,0 0 0,-1 0 0,1 0 0,0-1 0,-1 1 0,1 0 0,0 0 0,0 0 0,-1 0 0,1-1 0,0 1 0,0 0 0,-1 0 0,1 0 0,0-1 0,0 1 0,0 0 0,-1-1 0,1 1 0,0 0 0,0 0 0,0-1-1,0 1 1,0 0 0,0-1 0,-1 1 0,1 0 0,0-1 0,0 1 0,0 0 0,0-1 0,0 1 0,0 0 0,0-1 0,1 1 0,-1 0 0,0-1 0,0 1 0,0 0 0,0 0 0,0-1 0,0 1 34,13-19-4363,-9 14 3193,20-28-4001</inkml:trace>
  <inkml:trace contextRef="#ctx0" brushRef="#br0" timeOffset="-358.584">722 51 10498,'-3'-17'3577,"-3"2"888,6 2-2953,0 8-31,0 6-561,-4 13-304,0 5-416,4 12 248,0 5 144,7 12 1305,7-10-6562,9 12 2792</inkml:trace>
  <inkml:trace contextRef="#ctx0" brushRef="#br0" timeOffset="7259.98">2395 395 7738,'7'-41'7280,"-9"30"-2888,-7 29-2207,-15 50-371,4 1-1,-9 55-1813,24-96 127,1-1-1,1 1 0,2 0 0,1 0 1,1 0-1,1 0 0,1 0 0,6 17-126,4-14 190,-9-27 53,-6-21 39,-9-22-108,-2 0 0,-1 1 0,-2 0 1,-21-34-175,18 39 48,3-1 0,1 0-1,1-1 1,2-1 0,1 0 0,2-1-48,8 29 0,-1 0 0,1 0-1,0-1 1,1 1 0,0 0-1,0-1 1,1 1 0,0 0-1,0 0 1,1-1 0,0 1 0,0 0-1,1 1 1,0-1 0,1 0-1,0 1 1,0 0 0,0-1-1,1 2 1,0-1 0,0 1-1,1-1 1,0 1 0,0 1-1,0-1 1,1 1 0,0 0-1,0 1 1,0 0 0,0 0-1,1 0 1,-1 1 0,1 0 0,0 1-1,0-1 1,0 2 0,1-1-1,0 1 1,14-3 3,1 1 1,0 0-1,0 2 0,0 1 0,1 2 0,-1 0 0,0 1 0,-1 1 0,1 1 0,-1 2 1,0 0-1,15 7-3,-34-12-525,0 1-1,-1-1 1,1 1 0,0 0 0,-1 0 0,0 0 0,1 0 0,-1 2 525,21 31-3600</inkml:trace>
  <inkml:trace contextRef="#ctx0" brushRef="#br0" timeOffset="7669.818">2339 557 6849,'-8'5'465,"-24"16"4148,29-11-1985,20-3-868,5-5-1209,0 0-1,0-2 1,-1-1-1,1 0 1,0-2-1,9-2-550,-7 1 11,1 0 0,-1 2 0,1 1-1,0 2 1,3 0-11,-26-1-123,0 0 0,0 0 0,0 1 0,0-1-1,-1 0 1,1 1 0,0-1 0,0 1 0,0 0 0,-1 0-1,1 0 1,0 0 0,-1 0 0,1 0 0,-1 0 0,1 0-1,-1 0 1,1 1 123,-2-1-170,1 0-1,-1 0 1,0 0-1,1 0 1,-1 0-1,0 0 1,0 0 0,0 0-1,0 0 1,0 0-1,0 0 1,0 0-1,0 1 1,0-1-1,0 0 1,0 0-1,-1 0 1,1 0-1,0 0 1,-1 0-1,1 0 1,-1-1-1,0 2 171,-4 6-1339,-2 1-1,1-1 1,-1 0-1,0 0 0,-8 6 1340,7-6-301,-86 72-549,62-55 4057,1 1 0,1 2 0,-3 5-3207,31-30 349,0 0 0,0 0 0,-1 0 0,2 0-1,-1 0 1,0 0 0,1 0 0,-1 0 0,1 1 0,-1 1-349,2-4 122,0 0 0,0 1-1,0-1 1,0 0 0,0 1-1,0-1 1,0 0 0,0 1 0,0-1-1,0 0 1,1 1 0,-1-1 0,1 0-1,-1 1 1,1-1 0,-1 0 0,1 0-1,0 0 1,0 1-122,1 0 93,1 1 1,1-1-1,-1 1 0,0-1 1,1 0-1,-1 0 0,1 0 0,-1-1 1,1 1-1,0-1 0,0 0 1,0 0-1,-1 0 0,1 0 1,0-1-1,0 0-93,17 2 161,-1-1 1,0-1-1,1 0 1,-1-2-1,0-1 0,0 0 1,0-1-1,0-2 1,-1 0-1,4-2-161,-10 3-592,0-1 0,0-1-1,0 0 1,-1 0 0,5-6 592,28-25-2306</inkml:trace>
  <inkml:trace contextRef="#ctx0" brushRef="#br0" timeOffset="8252.894">2869 513 9442,'-2'-3'1023,"0"-1"0,0 1 0,-1 0 0,1 0-1,-1 0 1,0 0 0,1 0 0,-1 1 0,0-1 0,-1 1-1023,3 1 110,1 1 0,0 0 0,-1 0 0,1 0 0,0-1 0,-1 1 0,1 0 0,0 0 0,-1 0 0,1 0 0,-1 0 0,1 0 0,-1 0 0,1 0 0,0 0 0,-1 0 0,1 0 0,-1 0 0,1 0 0,0 0 0,-1 0 0,1 0 0,-1 0 0,1 0 0,0 1 0,-1-1 0,1 0 0,0 0 0,-1 0 0,1 1 0,0-1 0,-1 0 0,1 1-110,-1 0 96,0 1 1,1-1-1,-1 1 1,1-1-1,-1 1 1,1 0-1,0-1 1,0 1-1,-1 0 1,1-1-1,0 1 1,0 0-1,1 0 1,-1 0-97,7 83 752,4-1-1,4-1 1,13 40-752,-28-122 11,0 0-1,0 0 0,0 1 1,0-1-1,0 0 1,1 1-1,-1-1 1,1 0-1,-1 0 1,1 0-1,-1 0 1,1 1-1,0-1 0,-1 0 1,1 0-1,0 0 1,0 0-1,0 0 1,0 0-1,0-1 1,0 1-1,0 0 0,0 0-9,0-3 21,-1 1 0,1-1 0,-1 0 0,1 1 0,-1-1 1,0 0-1,0 0 0,0 1 0,0-1 0,0 0 0,0 0 1,0 1-1,0-1 0,-1 0 0,1 1 0,-1-1 1,0-1-23,-14-73 268,-9-43 93,-5 1-1,-34-85-360,70 217 8,1 0-1,0-1 1,1 0-1,0 0 1,1-1-1,0 0 1,1 0-1,1-2 1,-1 1-1,10 5-7,-2-2 7,1 0 0,0-1 0,1 0-1,1-2 1,0-1 0,22 7-7,-41-15 6,0-1 0,1 0-1,-1 0 1,1 0 0,-1-1 0,1 1 0,0-1-1,-1 0 1,1 0 0,0 0 0,-1 0-1,1 0 1,0-1 0,-1 0 0,1 0-1,-1 0 1,1 0 0,-1 0 0,0-1 0,1 0-1,-1 1 1,0-1 0,2-2-6,-1 0 14,0-1 1,0 0 0,-1 0-1,1 0 1,-1 0 0,0-1-1,-1 1 1,1-1-1,-1 0 1,-1 0 0,1 0-1,-1 0 1,1-2-15,5-30 49,-3-1 1,0 1-1,-3-30-49,-1 67-1,0 1 1,0 0-1,0 0 0,0-1 1,0 1-1,0 0 0,0 0 0,0-1 1,0 1-1,0 0 0,0 0 1,0-1-1,0 1 0,0 0 1,0-1-1,0 1 0,0 0 1,0 0-1,0-1 0,0 1 1,0 0-1,0 0 0,1 0 1,-1-1-1,0 1 0,0 0 1,0 0-1,0 0 0,1-1 1,-1 1-1,0 0 0,0 0 1,0 0-1,1 0 0,-1-1 1,0 1-1,0 0 0,0 0 1,1 0-1,-1 0 0,0 0 1,0 0-1,1 0 0,-1 0 1,0 0-1,1 0 0,-1 0 1,0 0 0,13 10-12,9 21 20,1 9 17,-2 1 0,-1 1 0,-3 1 1,-2 1-1,-1 1 0,-2-1 0,-3 2 0,0 8-25,-9-8-483,-6-31-4323,2-14 817</inkml:trace>
  <inkml:trace contextRef="#ctx0" brushRef="#br0" timeOffset="8892.0849">3710 361 7810,'0'-2'26,"8"-37"6919,-8 39-6880,0 0 0,0 0 0,0 0 0,0 0 0,0 0 0,0 0 0,0-1 0,0 1 0,0 0 0,0 0 0,0 0 1,0 0-1,0 0 0,0 0 0,1 0 0,-1 0 0,0 0 0,0-1 0,0 1 0,0 0 0,0 0 0,0 0 0,0 0 0,0 0 0,1 0 0,-1 0 0,0 0 0,0 0 0,0 0 0,0 0 0,0 0 0,0 0 0,0 0 0,1 0 0,-1 0 1,0 0-1,0 0 0,0 0 0,0 0 0,0 0 0,0 0 0,0 0 0,1 0 0,-1 0 0,0 0 0,0 0 0,0 0 0,0 0 0,0 0 0,0 1 0,0-1 0,0 0 0,0 0 0,1 0 0,-1 0 0,0 0 0,0 0 0,0 0 1,0 0-1,0 0 0,0 1 0,0-1 0,0 0 0,0 0 0,0 0-65,7 22 1550,4 42 1139,-3 0 1,-1 49-2690,-3-38 576,-1-26-282,-2 1 1,-2-1 0,-3 11-295,4-57 18,0 0-1,0 0 1,-1 0 0,1 0 0,-1-1-1,0 1 1,0 0 0,0 0 0,0 0-1,-1 0 1,1-1 0,-1 1 0,1-1 0,-1 1-1,0-1 1,0 0 0,0 1 0,-1-1-1,1 0 1,0-1 0,-1 2-18,1-3 17,-1 1 0,1-1 0,0 0 1,0 0-1,-1 0 0,1 0 0,0 0 0,-1 0 0,1 0 0,0-1 1,0 1-1,0-1 0,-1 0 0,1 1 0,0-1 0,0 0 1,0 0-1,0-1 0,0 1 0,0 0 0,0-1 0,1 1 1,-1-1-1,0 1 0,1-1 0,-1 0 0,1 0 0,-1-1-17,-6-7 24,1 0 0,0-1 0,0 0 0,1-1-1,0 1 1,1-1 0,1 0 0,0-1 0,0 1-1,1-1 1,1 1 0,0-1 0,1 0 0,0-8-24,1 0 5,0 0 1,1 0-1,1 0 1,1 1-1,1-1 1,1 1-1,0 0 1,8-16-6,-7 21-7,1 1 0,1 0 0,0 1 0,0-1 0,2 2 0,-1-1-1,2 1 1,0 1 0,0 0 0,1 0 0,12-8 7,-18 15-6,1 0-1,-1 0 0,1 1 0,-1 0 1,1 0-1,0 0 0,1 1 1,-1 0-1,0 0 0,1 1 0,-1 0 1,0 0-1,1 1 0,-1 0 1,1 1-1,-1-1 0,1 1 0,-1 0 1,0 1-1,1 0 0,-1 0 1,0 1-1,0 0 0,0 0 0,5 3 7,-9-4 1,0-1 0,0 1 0,0 0-1,0 0 1,0 0 0,0 0-1,0 0 1,0 1 0,-1-1 0,1 1-1,-1 0 1,0 0 0,0 0-1,0 0 1,0 0 0,0 0 0,-1 0-1,0 1 1,1-1 0,-1 0-1,0 1 1,-1-1 0,1 1 0,0 0-1,-1-1 1,0 1 0,0-1-1,0 1 1,-1 0 0,1-1 0,-1 1-1,1-1 1,-1 1 0,0-1-1,-1 0 1,1 1 0,-1-1-1,1 0 1,-2 2-1,-5 7 24,0 0 0,-1 0 0,0-1 0,-1-1 0,0 0-1,0 0 1,-1-1 0,0 0 0,-6 2-24,6-3-1021,0-1-1,-1-1 0,0 0 1,0 0-1,-8 2 1022,-25 3-4082</inkml:trace>
  <inkml:trace contextRef="#ctx0" brushRef="#br0" timeOffset="9233.0757">4122 378 9914,'0'0'146,"0"0"0,0 0-1,0-1 1,0 1 0,0 0 0,0-1-1,0 1 1,0 0 0,1 0 0,-1-1-1,0 1 1,0 0 0,0 0 0,0-1-1,0 1 1,0 0 0,0 0 0,1-1-1,-1 1 1,0 0 0,0 0 0,0-1-1,1 1 1,-1 0 0,0 0 0,0 0-1,1 0 1,-1 0 0,0-1 0,0 1-1,1 0 1,-1 0 0,0 0 0,0 0-1,1 0 1,-1 0 0,0 0-1,1 0 1,-1 0 0,0 0 0,0 0-1,1 0 1,-1 0 0,0 0 0,0 0-1,1 0 1,-1 0 0,0 0 0,1 0-146,7 17 2635,3 26-748,-8 0-617,-1 0 0,-3 0-1,-1 0 1,-4 17-1270,0-4 557,3 0-1,3 8-556,0-60 18,0 0 0,0 0 0,1-1 0,0 1 1,-1 0-1,1 0 0,1 0 0,-1-1 0,1 1 0,-1 0 0,1-1 0,0 0 0,0 1 1,0-1-1,1 0 0,-1 0 0,1 0 0,0 0 0,0 0 0,0-1 0,0 0 0,1 2-18,2-2 26,0 1 0,0 0-1,0-1 1,0 0 0,0-1-1,0 1 1,0-1 0,1 0-1,-1-1 1,0 1 0,1-1-1,-1-1 1,3 0-26,10 0 152,0-1 0,0-1-1,-1 0 1,1-2 0,-1 0-1,8-4-151,-19 6-114,-1 0 0,1-1 0,0 0 0,-1 0 0,0-1 0,0 0-1,0 0 1,0 0 0,2-4 114,-3 3-679,0-1-1,-1 1 1,0-1 0,0 0-1,0 0 1,1-5 679,10-33-5936,3 2-594</inkml:trace>
  <inkml:trace contextRef="#ctx0" brushRef="#br0" timeOffset="9654.783">4573 483 5841,'-1'-4'1140,"-1"-1"1,1 0-1,0 0 0,0 1 0,0-1 1,0 0-1,1 0 0,0 0 0,0 0 1,1 0-1,0-4-1140,-3 42 5769,7 18-5041,-2-21-210,-1 31 343,1 14-44,2-1 0,12 55-817,-2-97 101,-3-15 333,-23-49 3,1 10-399,-3-9-3,1-2 1,1 1 0,2-2 0,2 1 0,-3-24-36,9 46 0,0-1 0,1 0 0,0 0 0,1 0 0,1 0 0,-1 1 1,2-1-1,0 1 0,0-1 0,1 1 0,0 0 0,1 0 0,0 1 0,1-1 0,0 1 1,1 0-1,0 1 0,0-1 0,1 1 0,1 0 4,1 1-1,0-1 1,1 2 0,-1-1 0,2 2-1,-1-1 1,1 2 0,-1-1 0,2 2-1,-1-1 1,0 2 0,13-3-4,-19 5-16,0-1 0,0 2 0,0-1 1,0 1-1,0-1 0,0 2 0,0-1 0,0 1 1,0 0-1,0 0 0,0 0 0,0 1 0,0 0 1,-1 0-1,1 1 0,-1-1 0,0 1 0,1 1 1,-1-1-1,0 1 0,-1-1 0,1 1 0,-1 1 1,0-1-1,0 1 0,0-1 0,0 1 0,1 3 16,4 22-4451,-11 1 531</inkml:trace>
  <inkml:trace contextRef="#ctx0" brushRef="#br0" timeOffset="10001.82">4572 695 10170,'-11'6'3817,"36"-11"440,-4-1-2577,8 2-632,13 3-343,1-2-401,7 3 264,-8 2-128,-5 3 1688,-17 1-6577,-11 0 2777</inkml:trace>
  <inkml:trace contextRef="#ctx0" brushRef="#br0" timeOffset="10002.82">4594 948 6441,'-19'15'4225,"9"-7"-80,6-2-1480,11-2-273,5 2-951,11-10-393,9 8-512,15-4-200,5-5-208,9-5 176,-3 4-56,7-12 784,-6 3 833,-1-5-6570,-14-13 3040</inkml:trace>
  <inkml:trace contextRef="#ctx0" brushRef="#br0" timeOffset="10410.3707">5227 546 7930,'-38'-25'5946,"-34"-20"749,63 40-6328,-1 1 0,1 0 0,-1 1 0,0 0 0,1 0 0,-1 1 0,-3 0-367,13 2 16,-1-1 0,0 1 0,0 0 1,0 0-1,1-1 0,-1 1 0,0 0 1,0 0-1,0 0 0,0 0 0,1 0 1,-1 0-1,0 0 0,0 0 0,0 0 1,0 1-1,1-1 0,-1 0 0,0 0 1,0 1-1,0-1 0,1 0 0,-1 1 1,0-1-1,0 1 0,1-1 0,-1 1 1,1 0-1,-1-1 0,0 1 0,1-1 1,-1 1-1,1 0-16,0 1 8,0 0-1,1-1 1,-1 1 0,0 0 0,1-1-1,0 1 1,-1-1 0,1 1 0,0 0-1,0-1 1,0 0 0,0 1 0,0-1-1,0 0 1,1 1-8,48 44-42,-30-31 42,38 28 5,40 39-5,-82-68 0,-1 2 0,-1 0 0,0 0 0,-1 1 0,-1 1 1,-1 0-1,0 0 0,1 6 0,-10-19-16,0 0 0,0-1 0,-1 1 0,1 0 0,-1 0 0,0 0 0,0 0 0,-1 0 0,0 0 0,0 0 0,0 0 0,0 0 0,-1 0 0,0 0 0,0 0 0,0 0 0,0 0 0,-3 3 16,1-1 101,-1-1-1,0 0 1,0 0-1,0 0 1,-1-1-1,0 0 1,0 0-1,0 0 1,-1 0 0,0-1-1,0 0 1,-1 1-101,-11 5-62,-2 0 1,1 0 0,-1-2 0,-17 5 61,-34 7-3271,46-13-60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25.931"/>
    </inkml:context>
    <inkml:brush xml:id="br0">
      <inkml:brushProperty name="width" value="0.1" units="cm"/>
      <inkml:brushProperty name="height" value="0.1" units="cm"/>
      <inkml:brushProperty name="color" value="#008C3A"/>
    </inkml:brush>
  </inkml:definitions>
  <inkml:trace contextRef="#ctx0" brushRef="#br0">78 1 8234,'-3'1'3649,"1"1"679,-5 0-2071,-9 4-1,7-5-495,0 0-313,-1 1-600,6-2-224,0 0-296,1 0-119,1 0-153,-1-2 240,2 1 144,-1 0-5641,1-1-9,0 1-1703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26.607"/>
    </inkml:context>
    <inkml:brush xml:id="br0">
      <inkml:brushProperty name="width" value="0.1" units="cm"/>
      <inkml:brushProperty name="height" value="0.1" units="cm"/>
      <inkml:brushProperty name="color" value="#008C3A"/>
    </inkml:brush>
  </inkml:definitions>
  <inkml:trace contextRef="#ctx0" brushRef="#br0">2 6 9042,'4'-2'3433,"-5"1"672,0 1-2497,-1-1-48,1-1-520,1 2-343,0 0-401,0 0-120,0 0 320,1 0 1664,1 0-6553,6 0 3201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27.858"/>
    </inkml:context>
    <inkml:brush xml:id="br0">
      <inkml:brushProperty name="width" value="0.1" units="cm"/>
      <inkml:brushProperty name="height" value="0.1" units="cm"/>
      <inkml:brushProperty name="color" value="#008C3A"/>
    </inkml:brush>
  </inkml:definitions>
  <inkml:trace contextRef="#ctx0" brushRef="#br0">11 39 4993,'1'0'5553,"1"0"-536,-2 0-624,0 0-848,0 0-1016,0 0-337,0 0-864,0 0 41,-2 0-761,2-2-160,-1 1-216,1-2-24,-1 0-96,-2 1-24,3-1-6561,-7-22 2176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28.827"/>
    </inkml:context>
    <inkml:brush xml:id="br0">
      <inkml:brushProperty name="width" value="0.1" units="cm"/>
      <inkml:brushProperty name="height" value="0.1" units="cm"/>
      <inkml:brushProperty name="color" value="#008C3A"/>
    </inkml:brush>
  </inkml:definitions>
  <inkml:trace contextRef="#ctx0" brushRef="#br0">71 18 11554,'0'-8'3392,"0"7"-2835,0 1-1,-1-1 0,1 1 0,0-1 0,0 1 0,-1-1 1,1 1-1,0-1 0,-1 1 0,1-1 0,-1 1 0,1 0 0,-1-1 1,1 1-1,0-1 0,-1 1 0,1 0 0,-1 0 0,0-1 0,1 1 1,-1 0-1,1 0 0,-1 0 0,1-1 0,-1 1 0,0 0 0,1 0 1,-1 0-1,1 0 0,-1 0 0,0 0-556,-5 3 1763,0 5-4317,-9 25-2402,-14 34 361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30.892"/>
    </inkml:context>
    <inkml:brush xml:id="br0">
      <inkml:brushProperty name="width" value="0.1" units="cm"/>
      <inkml:brushProperty name="height" value="0.1" units="cm"/>
      <inkml:brushProperty name="color" value="#008C3A"/>
    </inkml:brush>
  </inkml:definitions>
  <inkml:trace contextRef="#ctx0" brushRef="#br0">130 4 8906,'-67'42'3249,"41"-43"783,23-7-1959,-9 2-609,5 2 1,0 2-209,5-3-240,2 4-360,-2 0-288,1-1-72,0 1-192,-1 0-192,2-1 112,0 1 480,0 0 1089,2-1-6562,15-6 3040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32.298"/>
    </inkml:context>
    <inkml:brush xml:id="br0">
      <inkml:brushProperty name="width" value="0.1" units="cm"/>
      <inkml:brushProperty name="height" value="0.1" units="cm"/>
      <inkml:brushProperty name="color" value="#008C3A"/>
    </inkml:brush>
  </inkml:definitions>
  <inkml:trace contextRef="#ctx0" brushRef="#br0">102 5 8770,'-13'-4'2544,"1"6"1001,5 5-2425,-1 5 441,0 5-169,-4 2 80,-1-1-375,0-2-153,6-4-392,1-2-176,4-6-208,7-4 56,2-2 112,-7 1 1497,1 0-6562,14-2 2864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33.995"/>
    </inkml:context>
    <inkml:brush xml:id="br0">
      <inkml:brushProperty name="width" value="0.1" units="cm"/>
      <inkml:brushProperty name="height" value="0.1" units="cm"/>
      <inkml:brushProperty name="color" value="#008C3A"/>
    </inkml:brush>
  </inkml:definitions>
  <inkml:trace contextRef="#ctx0" brushRef="#br0">53 1 3353,'-4'5'3560,"0"1"-359,1-5-1681,1 0 2529,-1 1-2152,-1-1 55,2 1-520,0-1-239,-1 0-497,-3 1-176,0 0-272,2-2-112,1 0-80,0 0 368,0-1 1369,2 0-6562,1-1 3032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36.287"/>
    </inkml:context>
    <inkml:brush xml:id="br0">
      <inkml:brushProperty name="width" value="0.1" units="cm"/>
      <inkml:brushProperty name="height" value="0.1" units="cm"/>
      <inkml:brushProperty name="color" value="#008C3A"/>
    </inkml:brush>
  </inkml:definitions>
  <inkml:trace contextRef="#ctx0" brushRef="#br0">85 46 6041,'-19'-12'2705,"5"-2"464,-2 2-1249,2 8-240,3 0-47,7 4-657,-2 0-240,7 0-376,-1 0-128,0 0-168,0 0-8,0 0 280,1 0 1753,1 0-5994,7 1 2889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8:37.767"/>
    </inkml:context>
    <inkml:brush xml:id="br0">
      <inkml:brushProperty name="width" value="0.1" units="cm"/>
      <inkml:brushProperty name="height" value="0.1" units="cm"/>
      <inkml:brushProperty name="color" value="#008C3A"/>
    </inkml:brush>
  </inkml:definitions>
  <inkml:trace contextRef="#ctx0" brushRef="#br0">1 30 9250,'5'3'3073,"-1"-2"1080,0-1-2513,-2 0 264,-1 0-231,0-1-217,1 0-544,-1-2-192,0 0-344,1-1-128,1-3-176,-1 1 377,0 3 1007,-1 0-6553,-1 0 2920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0:15.998"/>
    </inkml:context>
    <inkml:brush xml:id="br0">
      <inkml:brushProperty name="width" value="0.05" units="cm"/>
      <inkml:brushProperty name="height" value="0.05" units="cm"/>
      <inkml:brushProperty name="color" value="#E71224"/>
    </inkml:brush>
  </inkml:definitions>
  <inkml:trace contextRef="#ctx0" brushRef="#br0">156 604 9442,'1'-1'466,"0"0"0,0 0 0,-1-1-1,1 1 1,0-1 0,0 1 0,-1 0 0,1-1 0,-1 1 0,1-1-1,-1 0 1,0 1 0,0-1 0,0 1 0,0-1 0,0 1 0,0-1-1,0 1 1,0-1 0,-1-1-466,1 3 241,-1-1 0,1 0 0,-1 0 0,0 1 0,0-1 0,1 1 0,-1-1 0,0 1 0,0-1-1,0 1 1,0 0 0,1-1 0,-1 1 0,0 0 0,0-1 0,0 1 0,0 0 0,0 0 0,0 0 0,0 0 0,0 0 0,0 0-1,0 0 1,0 0-241,-7 1 455,1 1-1,-1 0 0,1 0 1,-1 0-1,1 0 1,0 1-1,-6 4-454,7-3 87,0 0 0,-1 0 0,2 1-1,-1 0 1,0 0 0,1 0 0,0 1 0,0 0 0,1 0 0,0 0 0,0 0-1,-2 6-86,4-10 7,1 0 0,0 1 0,1-1 0,-1 1 0,0-1 0,1 1 0,-1-1 0,1 1 0,0-1 0,0 1 0,0-1 0,0 1 0,0-1 0,0 1 0,1-1 0,-1 1 0,1-1 0,0 1 0,0-1 0,0 0 0,0 1 0,0-1 0,0 0 0,0 0 0,1 0 0,-1 0 0,1 0 0,0 0 0,0 0 0,0-1 0,-1 1 0,2 0 0,-1-1 0,0 0 0,0 1 0,0-1 0,1 0 0,-1 0 0,1 0-7,5 2 12,0 0-1,0-1 1,0 0 0,0-1 0,0 1 0,0-2-1,1 1 1,-1-1 0,0 0 0,1-1 0,-1 0-1,0 0 1,0-1 0,2 0-12,0-1 20,0 0-1,0 0 1,0-1 0,-1 0 0,0-1 0,0 0-1,0 0 1,0-1 0,-1 0 0,0 0 0,0-1-20,-6 5 13,0 1-1,0-1 1,0 0 0,-1 1 0,1-1 0,-1 0 0,1 0 0,-1 0 0,0 0 0,1 0 0,-1 0 0,0-1 0,0 1 0,-1 0 0,1 0 0,0-1-1,-1 1 1,0-1 0,1 1 0,-1 0 0,0-1 0,0 1 0,0-1 0,0 1 0,-1-1 0,1 1 0,-1 0 0,0-1 0,1 1 0,-1 0 0,0 0-1,0-1 1,0 1 0,-1 0 0,1 0 0,-1-1-13,-1 0 13,-1 0-1,1 0 1,-1 0-1,1 1 1,-1-1-1,0 1 1,0 0-1,0 0 1,0 0-1,-1 1 1,1-1-1,0 1 1,-1 0-1,1 0 0,-1 1 1,1-1-1,0 1 1,-1 0-1,-1 1-12,-27 4-4445,8 3 541</inkml:trace>
  <inkml:trace contextRef="#ctx0" brushRef="#br0" timeOffset="334.4908">374 87 10978,'1'-10'11963,"2"36"-9140,1 44-2540,-13 184 1820,0-26-1456,9-226-632,-1 7 49,1-1 0,1 1 1,0-1-1,0 1 0,0-1 0,1 1 0,1 1-64,-3-10-63,0 0 0,0 0 1,0 0-1,0 0 0,0-1 0,0 1 0,0 0 1,0 0-1,0 0 0,0 0 0,0 0 1,0-1-1,0 1 0,1 0 0,-1 0 1,0 0-1,0 0 0,0 0 0,0 0 0,0-1 1,0 1-1,0 0 0,1 0 0,-1 0 1,0 0-1,0 0 0,0 0 0,0 0 0,0 0 1,1 0-1,-1 0 0,0 0 0,0 0 1,0-1-1,0 1 0,0 0 0,1 0 0,-1 0 1,0 0-1,0 0 0,0 1 0,0-1 1,1 0-1,-1 0 0,0 0 0,0 0 0,0 0 1,0 0-1,0 0 0,1 0 0,-1 0 1,0 0-1,0 0 0,0 0 0,0 1 0,0-1 1,0 0-1,0 0 0,1 0 0,-1 0 1,0 0-1,0 0 0,0 1 0,0-1 63,0-2-698,6-10-2851</inkml:trace>
  <inkml:trace contextRef="#ctx0" brushRef="#br0" timeOffset="724.971">360 610 10210,'-47'-117'4217,"40"107"136,7 9-2961,13 1-127,5 5-889,11-2-208,7 1-80,12 3 88,-2-3-72,10-1-248,-7 6-104,2 2-496,-12-6-721,2 8-3048,-9-2 568</inkml:trace>
  <inkml:trace contextRef="#ctx0" brushRef="#br0" timeOffset="1080.297">968 569 4265,'13'-4'7773,"-22"3"498,-11 2-2971,0 0-6436,-7 3 2041,0 0 0,-22 7-905,41-9 126,0 1 1,1-1-1,-1 1 1,0 1-1,1-1 1,-1 1-1,1 0 1,0 1-1,1 0 1,-1 0-1,1 1 1,-4 3-127,9-8 6,1 0 1,-1 0-1,0 0 0,0 0 1,0 0-1,1 0 1,-1 0-1,0 0 1,1 0-1,-1 1 1,1-1-1,-1 0 1,1 0-1,0 1 1,0-1-1,-1 0 1,1 1-1,0-1 1,0 0-1,0 1 1,0-1-1,1 0 0,-1 0 1,0 1-1,1-1 1,-1 0-1,0 0 1,1 1-1,-1-1 1,1 0-1,0 0 1,-1 0-1,1 0 1,0 0-1,0 0 1,0 0-1,0 0 1,0 0-1,0 0 1,0 0-1,0-1 0,0 1 1,0 0-1,0-1 1,0 1-1,1-1 1,-1 1-7,6 2 11,0 0-1,0-1 1,0 0 0,1 0 0,-1 0 0,0-1 0,6 0-11,5 0 18,-1-2 1,0 1 0,1-2 0,-1 0 0,0-1 0,1-2-19,-9 3 19,1-1 0,0 0 0,-1-1 0,0 0-1,0 0 1,0-1 0,0 0 0,-1-1 0,0 0 0,8-7-19,-4-3 283,-10 10-115,-6 6-93,3 4-65,0-1 1,0 0-1,0 1 0,0-1 1,1 1-1,0-1 0,-1 1 1,1 0-1,0-1 0,1 1 1,-1-1-1,1 1-10,-1-4 1,5 48 22,-5-46-29,0 0 1,0-1 0,1 1-1,-1 0 1,1-1-1,-1 1 1,1 0-1,0-1 1,0 1-1,-1-1 1,1 0-1,0 1 1,0-1 0,1 1-1,-1-1 1,0 0-1,0 0 1,1 0-1,-1 0 1,0 0-1,1 0 1,-1 0-1,1 0 1,-1-1 0,1 1-1,0 0 1,-1-1-1,1 1 6,2-1-660,0 1-1,0-1 1,-1 0-1,1 0 1,0 0-1,0-1 1,0 1-1,0-1 1,3-1 660,18-8-4408</inkml:trace>
  <inkml:trace contextRef="#ctx0" brushRef="#br0" timeOffset="1081.297">1172 5 11955,'0'-1'264,"-1"1"0,1 0 1,-1-1-1,1 1 1,-1 0-1,1-1 1,-1 1-1,1 0 1,-1-1-1,1 1 1,-1 0-1,0 0 1,1 0-1,-1 0 1,1 0-1,-1 0 0,0 0 1,1 0-1,-1 0 1,1 0-1,-1 0 1,0 0-1,1 0 1,-1 0-1,1 0 1,-1 1-1,0-1 1,1 0-1,-1 1-264,-5 16 3170,12 41-2432,-4-39 305,51 357 2691,-48-351-3355,0 1 0,2-1 0,6 13-379,8 5-4645,-13-31 816</inkml:trace>
  <inkml:trace contextRef="#ctx0" brushRef="#br0" timeOffset="1447.243">1191 562 11626,'-96'-79'4425,"105"78"384,-3-6-3000,9 3-713,9 1-432,6 2-456,14-3-24,-2 1-112,11 2 176,-5-2-128,1-7-264,-10 9-272,1-6-2264,-16 3-2521,-5-3-129</inkml:trace>
  <inkml:trace contextRef="#ctx0" brushRef="#br0" timeOffset="1447.795">1537 426 2593,'0'0'3712,"-1"0"-447,-2 1-144,2 9-177,-7 13-855,-18 46-89,16-41-607,5 2-193,1-6-464,7 3-184,5-6-280,5-1-72,1-8 152,8-2 256,1-9 1121,3-5-6562,-3-8 2816</inkml:trace>
  <inkml:trace contextRef="#ctx0" brushRef="#br0" timeOffset="1801.437">1664 283 8538,'-18'-4'2224,"10"4"601,6-6-2145,-1 9 1657,3-3-5146,0 0 2577</inkml:trace>
  <inkml:trace contextRef="#ctx0" brushRef="#br0" timeOffset="2149.516">1935 415 8074,'-35'25'8935,"1"4"-4219,4 2-2596,1 0-1,-2 7-2119,29-36 70,0 1-1,0 0 1,0 0-1,0 0 0,0 0 1,1 0-1,0 1 1,-1-1-1,1 0 1,0 1-1,0-1 1,1 1-1,-1-1 0,1 1 1,0-1-1,0 1 1,0-1-1,0 1 1,1-1-1,-1 1 1,2 2-70,-1-4 19,0 0 1,0 0-1,0 0 1,1 0 0,-1 0-1,0 0 1,1-1 0,0 1-1,-1-1 1,1 1-1,0-1 1,0 1 0,0-1-1,0 0 1,0 0-1,0 0 1,0 0 0,0 0-1,1-1 1,-1 1 0,0-1-1,0 1 1,1-1-1,-1 0 1,0 0 0,1 0-1,-1 0 1,0 0-1,0 0 1,1-1 0,-1 1-1,0-1 1,2 0-20,11-3 51,-1 0 1,-1-1-1,1 0 1,-1-1-1,0 0 0,7-6-51,-16 10 12,0 0-1,0 0 0,0 0 0,-1-1 0,1 0 0,-1 0 1,0 0-1,0 0 0,0 0 0,0-1 0,0 1 1,-1-1-1,0 0 0,1 1 0,-1-1 0,-1 0 0,1-1 1,-1 1-1,1 0 0,-1 0 0,0-1 0,-1 1 0,1-3-11,-2 4 0,1 0 0,-1 0 0,0 1 0,0-1 0,0 1 0,-1-1 0,1 1 0,-1 0 0,1-1 0,-1 1-1,0 0 1,0 0 0,0 0 0,0 0 0,0 0 0,0 0 0,0 1 0,-1-1 0,1 1 0,-1 0-1,1 0 1,-1-1 0,1 2 0,-2-2 0,-20-11-815,25 13 759,-1 0-1,0 0 1,0 0-1,0 0 1,0 0 0,1 0-1,-1 0 1,0 0 0,0-1-1,0 1 1,1 0-1,-1 0 1,0 0 0,0 0-1,0 0 1,0 0-1,0-1 1,1 1 0,-1 0-1,0 0 1,0 0 0,0 0-1,0-1 1,0 1-1,0 0 1,0 0 0,0 0-1,0-1 1,0 1 0,0 0-1,0 0 1,0 0-1,0-1 1,0 1 0,0 0-1,0 0 1,0 0-1,0-1 1,0 1 0,0 0-1,0 0 1,0 0 0,0 0-1,0-1 1,0 1-1,0 0 1,0 0 0,-1 0-1,1-1 1,0 1 0,0 0-1,0 0 1,0 0-1,0 0 1,-1 0 0,1 0 56,24 1-5295,-20 0 3922,21 0-4004,2 4-1054</inkml:trace>
  <inkml:trace contextRef="#ctx0" brushRef="#br0" timeOffset="2547.432">2044 482 1952,'29'2'1023,"4"9"4631,-31-9-5206,1 0 1,-1 0 0,0 0-1,1 1 1,-1-1 0,0 1 0,-1-1-1,1 1 1,0 0 0,-1 0 0,1 0-1,-1 0 1,0 0 0,0 0-1,0 0 1,-1 0 0,1 0 0,-1 1-1,1-1-448,1 24 1818,-2-22-1358,0 1-1,1 0 1,-1-1-1,1 1 1,1-1 0,-1 1-1,1-1 1,0 1-460,-2-6 118,1 1-1,-1-1 1,1 1 0,-1-1-1,1 0 1,-1 0 0,1 1-1,-1-1 1,1 0 0,-1 0 0,1 0-1,0 1 1,-1-1 0,1 0-1,-1 0 1,1 0 0,0 0-1,-1 0 1,1 0 0,-1 0 0,1 0-1,0 0 1,-1-1 0,1 1-1,-1 0 1,1 0 0,-1 0-1,1-1 1,-1 1 0,1 0 0,-1-1-1,1 1-117,29-15 816,-15 6-645,38-23 136,-30 17-183,0 0 0,1 2 1,1 1-1,3 0-124,-27 12 2,0-1 1,0 1-1,0-1 0,0 1 0,0 0 1,0 0-1,0 0 0,0-1 1,0 1-1,0 0 0,0 0 0,0 0 1,0 1-1,0-1 0,0 0 1,0 0-1,0 1 0,0-1 0,0 0 1,0 1-1,0-1 0,0 1 1,0-1-1,0 1 0,0 0 0,0-1 1,0 1-1,-1 0 0,1 0-2,1 1 4,-1 0 0,0 1 0,0-1-1,0 1 1,0-1 0,0 1 0,-1-1-1,1 1 1,-1-1 0,1 1 0,-1 0 0,0 1-4,0 12 44,-1 0 1,-1 1-1,-4 14-44,5-25 27,-2 9 30,1-9-32,1 0 0,-1 0 1,1 0-1,0 0 0,1 0 1,-1 0-1,1 1 0,0-1 0,1 0 1,0 0-1,0 0 0,1 4-25,-1-8-18,1-1 0,-1 0 0,1 0 0,0 0 0,-1 0 0,1 0 0,0 0 1,0 0-1,0-1 0,-1 1 0,1 0 0,0-1 0,0 0 0,0 1 0,0-1 0,0 0 0,0 0 0,0 0 0,0 0 0,0-1 0,0 1 0,0-1 0,0 1 18,52-13-1829,-45 10 1235,20-6-1508,0-1 0,0-2 0,-1-1 0,8-6 2102,-21 11-94,-1-1 1,0-1-1,0 0 1,-1 0 0,-1-1-1,0-1 1,0 0-1,8-11 94,-19 21 157,1 0 0,-1 0 0,0 0 0,1 0 0,-1 0 0,0-1 0,0 1 0,-1 0 0,1-1 0,0 1 0,-1 0-1,1-1 1,-1 1 0,0-1 0,0 1 0,0-1 0,0 1 0,0-1 0,0 1 0,-1-1 0,1 1 0,-1 0 0,0-1 0,0 1 0,0 0-1,0 0 1,0-1 0,0 1 0,-1 0 0,1 0 0,0 0 0,-1 0 0,0 0 0,0 1 0,1-1 0,-1 1 0,0-1 0,-1 0-157,-2-2 171,-1 1 0,1 0 1,-1 0-1,1 1 0,-1 0 1,0 0-1,1 0 1,-1 0-1,0 1 0,0 0 1,-1 0-1,1 1 0,0 0 1,0 0-1,-3 0-171,8 0 5,0 0 0,0 0-1,0 0 1,0 0 0,0 1 0,0-1-1,0 0 1,0 0 0,0 1 0,0-1-1,0 1 1,0-1 0,0 1 0,0-1-1,0 1 1,0-1 0,0 1 0,1 0-1,-1 0 1,0-1 0,0 1 0,1 0-1,-1 0 1,0 0 0,1 0 0,-1 0-1,1 0 1,-1 0 0,1 0 0,0 0-1,-1 0 1,1 0 0,0 0 0,0 0-1,0 0 1,0 0 0,0 0 0,0 0-1,0 0 1,0 0 0,0 0-1,0 0 1,0 0 0,1 0 0,-1 1-1,1-1 1,-1 0 0,0-1 0,1 1-1,0 0 1,-1 0 0,1 0 0,-1 0-1,1 0 1,0 0 0,0-1-5,6 12-11,1-2-1,0 1 1,1-1-1,4 4 12,-7-8 21,5 6-18,0 0-1,0 1 0,-2 1 0,0 0 1,0 0-1,-1 1 0,-1 0 0,5 14-2,-11-25 18,1 1 0,-1-1 0,0 1 0,0 0 0,-1-1 0,1 1 0,-1 0-1,0-1 1,-1 1 0,1 0 0,-1-1 0,1 1 0,-2 0 0,1-1 0,0 1 0,-1-1-1,0 0 1,0 0 0,0 1 0,0-1 0,-1 0 0,0-1 0,0 1 0,0 0 0,0-1-1,0 0 1,-1 0 0,1 0 0,-1 0 0,0 0 0,0-1 0,0 1 0,-2 0-18,-41 15 1417,15-16-4978,8-7 1240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2:58:59.988"/>
    </inkml:context>
    <inkml:brush xml:id="br0">
      <inkml:brushProperty name="width" value="0.05" units="cm"/>
      <inkml:brushProperty name="height" value="0.05" units="cm"/>
    </inkml:brush>
  </inkml:definitions>
  <inkml:trace contextRef="#ctx0" brushRef="#br0">53 136 9810,'-15'7'1291,"13"-6"-1085,0-1 0,0 1 1,0-1-1,1 1 0,-1 0 1,0-1-1,0 1 0,1 0 0,-1 0 1,0 0-1,1 1 0,-1-1 1,1 0-1,0 1 0,-1-1 0,1 1 1,0-1-1,0 1 0,0-1 1,0 1-1,0 0 0,0 0 0,0-1 1,1 1-1,-1 0 0,1 0 0,-1 0 1,1 0-1,0 0 0,0 0 1,0 0-1,0-1 0,0 1 0,0 0 1,0 0-1,1 0 0,-1 0 1,0 0-1,1 0 0,0 1-206,10 76 2338,-4-18-766,4-2 0,5 15-1572,-11-55 210,1 0-1,1 0 1,1-1-1,0 0 0,2 0 1,0-1-1,0-1 1,13 15-210,-18-26 29,0 0 1,0-1 0,1 1-1,0-1 1,0 0 0,0-1-1,0 0 1,0 0-1,0 0 1,1 0 0,0-1-1,-1 0 1,1-1 0,0 0-1,0 0 1,0 0 0,0-1-1,7 0-29,-6 0 23,1 0-1,-1-1 0,0 0 1,0-1-1,1 0 1,-1 0-1,0 0 0,0-1 1,-1-1-1,1 1 1,-1-1-1,0 0 0,1-1 1,-2 0-1,7-5-22,2-5 70,-1-1 0,0-1-1,-1 0 1,-1-1 0,0 0 0,-2-1 0,0 0-1,-1-1 1,-1 0 0,1-5-70,-4 8 67,-1 1 1,0-1 0,-2 1-1,1-1 1,-2 0-1,-1 0 1,0 0 0,-1 0-1,0 0 1,-2 0-1,0 1 1,0-1 0,-4-5-68,6 18 68,0 0 1,-1 0 0,1 1 0,-1-1 0,0 1 0,0-1-1,0 1 1,-1 0 0,1-1 0,-1 1 0,0 0 0,-1-1-69,3 4-22,0-1 0,1 1 0,-1-1 0,0 1 0,0 0 0,0-1 0,0 1 0,0 0 0,0-1 1,1 1-1,-1 0 0,0 0 0,0 0 0,0 0 0,0 0 0,0 0 0,0 0 0,0 0 0,0 1 1,0-1-1,0 0 22,-1 1-374,0 0 1,0 1 0,0-1 0,0 0 0,1 0 0,-1 1 0,1-1-1,-1 1 1,1 0 0,-1-1 0,1 1 0,0 0 0,-1 1 373,-8 20-4155</inkml:trace>
  <inkml:trace contextRef="#ctx0" brushRef="#br0" timeOffset="802.0359">613 203 7626,'0'-1'165,"0"1"0,0 0 0,-1-1 0,1 1 0,0 0 0,-1 0 0,1-1 1,0 1-1,-1 0 0,1 0 0,0 0 0,-1 0 0,1-1 0,0 1 0,-1 0 0,1 0 0,-1 0 1,1 0-1,0 0 0,-1 0 0,1 0 0,-1 0 0,1 0 0,0 0 0,-1 0 0,1 0 1,-1 0-1,1 1 0,0-1 0,-1 0 0,1 0 0,0 0 0,-1 0 0,1 1 0,0-1 1,-1 0-1,1 0 0,0 1 0,-1-1 0,1 0 0,0 1 0,0-1 0,-1 0 0,1 1 1,0-1-1,0 0 0,0 1 0,0-1 0,-1 0 0,1 1 0,0-1 0,0 1 0,0-1-165,11 26 5023,-2-9-5948,23 85 1560,-24-73-459,0 0-1,1-1 0,2 0 0,1-1 0,10 16-175,-2-25 167,-16-16 142,-14-10 226,7 6-525,1 0 0,-1 0 0,1-1 0,0 1 0,0-1 0,0 0 0,0 0 0,1 1 0,-1-1 0,0-1-10,-9-16 21,-5-3-5,11 17-17,1-1 0,-1 0 0,1 0 0,0 0 0,1 0 0,-1-1 0,1 0-1,1 1 1,0-1 0,-1-7 1,-10-31 123,9 35 50,0-1-1,1 1 0,0-1 0,1 0 1,0 0-1,1 0 0,0 0 1,1 0-1,1-4-172,-1 15 26,0 0 0,1 0 0,-1 0 1,0 0-1,1 0 0,-1 0 0,1 0 0,-1 0 0,1 0 0,-1 0 1,1 1-1,0-1 0,-1 0 0,1 0 0,0 1 0,0-1 0,0 0 1,-1 1-1,1-1 0,0 1 0,0-1 0,0 1 0,0 0 0,0-1 1,0 1-1,1-1-26,32 4 288,-22 1-232,0 1-1,0 0 1,0 1 0,3 2-56,-3-1 44,-1 1 1,1 1 0,-2-1-1,1 2 1,-1 0-1,0 0 1,-1 1-1,4 6-44,11 18 108,-2 1-1,2 7-107,-11-18 51,2 0-1,0-1 1,1-1-1,1 0 1,15 14-51,-30-35 7,0 0-1,0 0 1,-1 0 0,1 0-1,1-1 1,-1 1 0,0-1-1,0 1 1,1-1 0,-1 0-1,0 1 1,1-1 0,0-1-1,-1 1 1,1 0 0,-1-1-1,1 1 1,0-1 0,-1 0-1,1 1 1,0-1 0,1-1-7,-2 0 38,0 0 0,0 0 0,1 0 1,-1 0-1,0-1 0,0 1 0,0-1 1,-1 0-1,1 1 0,0-1 1,0 0-1,-1 0 0,1 0 0,-1 0 1,0 0-1,0-1 0,0 1 0,0 0 1,0-1-39,5-12 262,-2 0 1,0 0 0,-1 0 0,0-1-1,-1 1 1,-1-12-263,-4-110 955,0 74-482,3-25-473,1 69 20,0-1 1,2 1-1,0 0 0,2 0 0,0 1 1,5-12-21,0 12-4687,7 5 408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0:14.257"/>
    </inkml:context>
    <inkml:brush xml:id="br0">
      <inkml:brushProperty name="width" value="0.05" units="cm"/>
      <inkml:brushProperty name="height" value="0.05" units="cm"/>
      <inkml:brushProperty name="color" value="#E71224"/>
    </inkml:brush>
  </inkml:definitions>
  <inkml:trace contextRef="#ctx0" brushRef="#br0">197 65 9026,'-14'-65'14179,"-41"320"-8918,-31 66-5261,77-296 95,1 0 0,1 0 0,1 1 0,1 0 0,2 0 0,1 0 1,0 23-96,2-48-5,1 0 0,-1 0 0,0 0 0,0 0 1,0 0-1,1 0 0,-1-1 0,1 1 1,-1 0-1,0 0 0,1 0 0,-1 0 0,1-1 1,0 1-1,-1 0 0,1 0 0,0-1 1,-1 1-1,1-1 0,0 1 0,0 0 1,0-1-1,-1 1 0,1-1 0,1 1 5,15 2-4735,-7-4 790</inkml:trace>
  <inkml:trace contextRef="#ctx0" brushRef="#br0" timeOffset="446.907">720 578 9970,'1'-1'318,"-1"-1"-1,1 0 1,-1 0-1,0 0 1,1 1 0,-1-1-1,0 0 1,0 0-1,0 0 1,-1 0-1,1 1 1,0-1 0,-1 0-1,1 0 1,-1 0-1,1 1 1,-1-1-1,0 0 1,0 1-1,0-1 1,0 1 0,0-1-1,0 1 1,0-1-318,-3-1 483,1 0 0,-1 0 0,1 1 1,-1-1-1,0 1 0,0 0 0,0 0 1,0 0-1,0 0 0,-2 0-483,-5-1 422,1 0 1,-1 0-1,0 2 0,0-1 1,0 1-1,0 1 0,0 0 1,-8 1-423,-8 3 411,0 2-1,0 1 1,-17 7-411,33-10 61,-1 1 0,1 0 1,1 1-1,-1 0 0,1 0 0,0 1 0,1 1 1,-1-1-1,-3 7-61,11-14 1,1 1 1,0 0-1,0 0 1,0 0-1,0 1 0,0-1 1,0 0-1,0 0 1,0 1-1,0-1 0,0 0 1,1 1-1,-1-1 1,1 0-1,-1 1 0,1-1 1,-1 1-1,1-1 1,0 1-1,0 0 0,0-1 1,0 1-1,0-1 1,0 1-1,0-1 0,0 1 1,0-1-1,1 1 1,-1-1-1,1 1 0,-1-1 1,1 1-1,0-1 1,-1 0-1,1 1 0,0-1 1,0 0-1,0 0 1,0 1-1,0-1 0,0 0 1,1 0-1,-1 0 1,0 0-1,0-1 0,2 2 0,2 1 0,1 0 1,0-1 0,0 1 0,0-1 0,0 0 0,0-1 0,0 0 0,0 0 0,1 0 0,4 0-2,5-1 9,-1-1 1,0-1-1,0 0 0,0-1 1,11-4-10,-19 5 17,1-1 1,-1 1-1,0-2 1,0 1-1,0-1 0,0 0 1,-1 0-1,1-1 1,-1 0-1,0 0 1,4-6-18,-9 11 8,-1-1 0,1 1 1,-1-1-1,1 1 0,-1-1 0,1 0 1,-1 1-1,1-1 0,-1 0 1,0 1-1,1-1 0,-1 0 1,0 1-1,0-1 0,1 0 1,-1 0-1,0 1 0,0-1 0,0 0 1,0 0-1,0 1 0,0-1 1,0 0-1,0 0 0,-1 1 1,1-1-1,0 0 0,0 0 1,-1 1-1,1-1 0,0 0 0,-1 1 1,1-1-1,0 0 0,-1 1 1,1-1-1,-1 1-8,0-1 7,1 1-1,-1 0 1,1 0 0,-1-1 0,0 1-1,1 0 1,-1 0 0,0 0 0,1 0-1,-1 0 1,1 0 0,-1 0 0,0 0-1,1 0 1,-1 0 0,0 0 0,1 0-1,-1 0 1,0 1 0,1-1 0,-1 0-1,1 0 1,-1 1 0,0-1 0,1 0 0,-1 1-1,1-1 1,-1 1 0,1-1 0,-1 1-1,1-1 1,0 1 0,-1-1 0,1 1-1,0-1 1,-1 1 0,1-1 0,0 1-1,-1 0 1,1-1 0,0 1-7,-2 3 33,1-1 0,0 1 0,0 0 0,0 0 0,0 0 0,0 0 0,1 0 0,0 0 0,0 0 0,0 0 0,0 1 1,1-1-1,-1 0 0,1 0 0,0-1 0,0 1 0,1 0 0,-1 0 0,1 0 0,0-1 0,0 1 0,0-1 0,3 4-33,-2-2-105,1 0 0,1 0-1,-1 0 1,1 0 0,0-1 0,0 1-1,0-1 1,3 1 105,26 9-3935,-14-12-65</inkml:trace>
  <inkml:trace contextRef="#ctx0" brushRef="#br0" timeOffset="911.383">764 648 8474,'32'-91'3761,"-23"66"2936,-9 34-2211,-1 0-4794,13 183 3368,-10-178-2853,4-13 156,13-26 347,-2 2-659,1 1 8,1-2 65,1 1-1,1 0 1,1 1-1,7-4-123,-27 25 7,1-1 0,-1 1-1,0-1 1,1 1 0,-1 0 0,0 0-1,1 0 1,0 0 0,-1 1 0,1-1 0,-1 1-1,1-1 1,0 1 0,-1 0 0,1 0-1,0 0 1,-1 0 0,1 1 0,0-1 0,1 1-7,0 1 11,1 0 1,-1 0 0,0 0-1,0 0 1,0 1 0,-1-1 0,1 1-1,-1 0 1,1 0 0,-1 0-1,3 4-11,0 0 32,0 1 0,-1 0 0,0 1-1,0-1 1,0 1 0,-1 0 0,-1 0-1,0 0 1,0 0 0,0 1-1,0 5-31,6 17 812,-1-21-5567,-8-10-1274,0-3-1232</inkml:trace>
  <inkml:trace contextRef="#ctx0" brushRef="#br0" timeOffset="1308.378">1252 672 10042,'71'-39'4096,"-70"39"-3867,-1-1-1,1 1 1,0 0 0,-1-1 0,1 1 0,0-1 0,0 1 0,-1 0-1,1 0 1,0-1 0,0 1 0,0 0 0,-1 0 0,1 0 0,0 0-1,0 0 1,0 0 0,-1 0 0,1 0 0,0 0 0,0 0 0,0 0-1,-1 1 1,1-1 0,0 0 0,0 1 0,-1-1 0,1 0 0,0 1-1,0-1 1,-1 1 0,1-1 0,-1 1 0,1 0 0,0-1 0,-1 1-1,1-1 1,-1 1 0,0 0 0,1 0 0,-1-1 0,1 1 0,-1 0-1,0 0 1,0-1 0,1 2-229,4 40 1981,-5-34-1956,0-6 26,1 39 201,0-40-225,-1 1 1,0 0 0,0-1-1,0 1 1,-1 0-1,1-1 1,0 1 0,-1 0-1,1-1 1,-1 1-1,1-1 1,-1 1 0,0 0-1,0-1 1,0 0-1,1 1 1,-1-1 0,-1 0-1,1 1 1,0-1-1,0 0 1,0 0 0,-1 0-28,41-37 724,-7 3-667,-15 13 23,2 1 0,0 1 0,1 1 0,21-14-80,-40 30 3,0 1 0,0-1-1,0 0 1,0 1 0,0 0 0,1-1-1,-1 1 1,0-1 0,0 1 0,1 0-1,-1 0 1,0 0 0,1 0 0,-1 0-1,0 0 1,0 0 0,1 0-1,-1 1 1,0-1 0,0 0 0,1 1-1,-1-1 1,0 1 0,0-1 0,0 1-1,0 0 1,0-1 0,0 1 0,0 0-1,0 0 1,0 0 0,0-1 0,0 1-1,0 0 1,0 0 0,-1 1 0,1-1-1,0 0 1,-1 0 0,1 0 0,-1 0-1,0 1 1,1-1 0,-1 0 0,0 1-3,4 9 48,0 1 0,-1 0 0,-1 0 0,1 10-48,-1-6 222,9 20-220,3-16-4493,3-9 512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0:13.048"/>
    </inkml:context>
    <inkml:brush xml:id="br0">
      <inkml:brushProperty name="width" value="0.05" units="cm"/>
      <inkml:brushProperty name="height" value="0.05" units="cm"/>
      <inkml:brushProperty name="color" value="#E71224"/>
    </inkml:brush>
  </inkml:definitions>
  <inkml:trace contextRef="#ctx0" brushRef="#br0">116 42 9250,'-21'24'7762,"-8"9"-2490,14-16-4063,2 0 1,0 2-1,-5 9-1209,17-27 27,0 0-1,1-1 1,-1 1-1,1 0 1,-1 0-1,1 0 1,-1 0-1,1 0 1,-1 0-1,1-1 1,0 1-1,0 0 1,-1 0-1,1 0 1,0 0-1,0 0 0,0 0 1,0 0-1,0 0 1,0 0-1,0 0 1,1 0-1,-1 0 1,0 0-1,1 0 1,-1 0-1,0 0 1,1 0-27,0 0 26,0-1 0,0 1-1,0 0 1,1-1 0,-1 0 0,0 1 0,0-1 0,1 0-1,-1 1 1,0-1 0,0 0 0,1 0 0,-1 0 0,0 0 0,0-1-1,1 1 1,-1 0 0,1-1-26,7 0 83,-1-2-1,0 1 0,0-1 1,1 0-1,-2-1 1,3-1-83,0-1 84,0 0 0,0-1 0,-1 0 0,1-1-1,-2 0 1,1 0 0,-1-1 0,-1 0 0,1 0 0,-1-1 0,-1 0 0,3-5-84,-9 13 22,1 0-1,-1 1 1,1-1 0,-1 0 0,0 1 0,0-1 0,0 0-1,0 0 1,0 1 0,0-1 0,0 0 0,0 1-1,-1-1 1,1 0 0,-1 1 0,1-1 0,-1 0 0,0 1-1,1-1 1,-1 1 0,0-1 0,0 1 0,0 0 0,0-1-1,-1 1 1,1 0 0,0 0 0,0-1 0,-1 1-1,1 0 1,-1 0-22,0 0-3,0-1-1,-1 1 0,1 0 0,0 0 1,-1 0-1,1 0 0,-1 0 1,1 0-1,-1 1 0,1-1 1,-1 1-1,1 0 0,-1 0 1,0 0-1,1 0 0,-1 0 1,0 0-1,1 1 0,-1-1 1,0 1 3,2-1-70,1 1 0,-1-1 0,1 0 0,0 0 0,-1 1 0,1-1 1,0 0-1,-1 0 0,1 1 0,0-1 0,-1 0 0,1 1 1,0-1-1,-1 0 0,1 1 0,0-1 0,0 1 0,0-1 0,-1 0 1,1 1-1,0-1 0,0 1 0,0-1 0,0 1 0,0-1 1,0 1-1,0-1 0,0 1 0,0-1 0,0 0 0,0 1 0,0-1 1,0 1-1,0-1 0,0 1 0,1-1 0,-1 0 0,0 1 1,0-1-1,0 1 0,1-1 0,-1 0 0,0 1 0,0-1 0,1 1 70,15 16-8790,-3-9 2150</inkml:trace>
  <inkml:trace contextRef="#ctx0" brushRef="#br0" timeOffset="346.835">273 47 3905,'95'5'3697,"-94"-5"-3404,1 1 1,0-1-1,-1 0 1,1 1-1,0-1 1,-1 1-1,1 0 0,0-1 1,-1 1-1,1 0 1,-1 0-1,0 0 1,1 0-1,-1 0 1,0 1-1,1-1 1,-1 0-1,0 1 1,0-1-1,0 0 1,0 1-1,0-1 1,-1 1-1,1 0 1,0-1-294,6 37 3949,-7-32-3122,1 18 1111,0-14 1085,10-26-2056,-8 11-952,1-2-6,-1 0 1,1 1-1,0 0 0,1 0 1,0 0-1,0 0 1,0 1-1,1 0 1,-1 0-1,1 0 0,0 1 1,4-2-10,-8 4 2,-1 1-1,1 0 1,0 0 0,-1 0-1,1 0 1,0 1 0,0-1 0,-1 0-1,1 1 1,0-1 0,0 1 0,0 0-1,0-1 1,0 1 0,0 0-1,0 0 1,0 0 0,-1 1 0,1-1-1,0 0 1,0 1 0,0-1 0,0 1-1,0 0 1,-1-1 0,1 1-1,0 0 1,0 1-2,1 0 7,0 1 1,-1-1-1,1 1 0,-1 0 0,0 0 0,0 0 1,0 0-1,0 1 0,-1-1 0,1 0 1,-1 1-1,0-1 0,0 1 0,1 2-7,-1 3 50,2 1 0,-1-1 0,1 0 0,1-1 0,-1 1 0,1 0 0,1-1 0,1 3-50,-3-8 21,-1-1 0,1 1-1,-1-1 1,1 0 0,0 1 0,0-1-1,0 0 1,0-1 0,0 1 0,0 0 0,1-1-1,-1 0 1,0 0 0,1 0 0,-1 0-1,1 0 1,-1-1 0,1 1 0,0-1-1,-1 0 1,1 0 0,-1-1 0,2 1-21,4-1 24,0-1 0,0 0 0,-1 0 0,1-1-1,-1 0 1,1 0 0,-1-1 0,0 0 0,0 0 0,-1-1 0,1 0 0,-1 0 0,0-1 0,-1 0 0,1 0 0,-1 0 0,-1-1 0,1 0 0,-1-1 0,0 1 0,0-1 0,-1 0 0,0 0 0,0-3-24,-3 8 6,-1 1 1,0-1 0,0 1-1,0-1 1,0 0 0,0 1-1,0-1 1,-1 1 0,0-1-1,1 1 1,-1-1 0,0 1 0,0-1-1,0 1 1,0 0 0,-1-1-1,1 1 1,-1 0 0,1 0-1,-1 0 1,0 0 0,0 0 0,0 1-1,0-1 1,-2-1-7,0 0-1,-1 0-1,1 0 1,-1 0 0,0 0 0,0 1-1,0 0 1,-1 0 0,1 0-1,0 1 1,-1-1 0,-1 1 1,75 38-207,-41-23 196,0 0 0,-1 3 0,-1 0 0,15 13 11,-34-25 1,0 0 0,0 0-1,0 1 1,0 0 0,-1 0-1,0 0 1,-1 1 0,1 0-1,-1 0 1,0 0 0,-1 0-1,0 0 1,0 1 0,-1 0-1,1-1 1,-2 1 0,1 0-1,-1 0 1,0 0-1,-1 1 0,0-6 6,-1 0 0,0 0 0,0 0-1,0 0 1,0 0 0,-1 0-1,1 0 1,-1-1 0,1 1-1,-1 0 1,0-1 0,0 1-1,0-1 1,-1 0 0,1 0-1,0 0 1,-1 0 0,0 0-1,1 0 1,-1-1 0,0 1-1,0-1 1,0 0 0,0 0-1,0 0 1,0 0 0,0 0-1,-2-1-5,-13 4 158,0-1-1,-1-1 1,1 0-1,-7-2-157,22 1 65,-54-1-620,13-1-2968,2 2 383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0:10.167"/>
    </inkml:context>
    <inkml:brush xml:id="br0">
      <inkml:brushProperty name="width" value="0.05" units="cm"/>
      <inkml:brushProperty name="height" value="0.05" units="cm"/>
      <inkml:brushProperty name="color" value="#E71224"/>
    </inkml:brush>
  </inkml:definitions>
  <inkml:trace contextRef="#ctx0" brushRef="#br0">86 461 6153,'26'-15'8579,"-24"5"-4096,-19 0-1764,14 10-2561,-1 0 0,1 0 1,0 0-1,-1 1 0,1-1 0,0 1 1,-1-1-1,1 1 0,0 0 0,0 0 1,0 1-1,0-1 0,0 1 0,0-1 1,0 1-1,0 0 0,1 0 0,-1 0 1,-1 3-159,1-3 28,0 0 1,0 0 0,1 1 0,-1-1 0,1 1 0,0 0 0,0 0 0,0 0 0,0 0 0,0 0 0,1 0 0,-1 0 0,1 1 0,0-1 0,0 0 0,0 1-1,1-1 1,-1 3-29,2-4 3,-1 0-1,1 0 0,0 0 1,-1 0-1,1-1 0,0 1 1,0 0-1,1 0 0,-1-1 1,0 1-1,0-1 0,1 1 1,-1-1-1,1 1 0,0-1 1,-1 0-1,1 0 0,0 0 1,-1 0-1,1 0 0,0 0 1,1 0-3,44 12 20,-24-10-6,-16-3-10,1 1 0,-1 0 0,0 0 0,0 0 0,0 1 0,0 0 0,0 0 0,0 0 0,0 1 0,-1 0 0,1 1 0,-1 0 0,0 0-4,-5-4 1,-1 1 1,1 0-1,-1-1 0,1 1 1,-1 0-1,1-1 0,-1 1 1,1 0-1,-1 0 0,0-1 1,0 1-1,1 0 0,-1 0 1,0 0-1,0 0 0,0-1 1,0 1-1,0 0 1,0 0-1,0 0 0,0 0 1,0-1-1,0 1 0,0 0 1,-1 0-1,1 0 0,0 0 1,-1-1-2,-18 22 49,-33 6 37,-68 10-35,120-36-1548,12 0 386,16-2-967,33-11-4753,-32 5 2527</inkml:trace>
  <inkml:trace contextRef="#ctx0" brushRef="#br0" timeOffset="757.8308">217 664 792,'42'-19'839,"33"-18"2075,-44 21 2116,-23 13-3909,0-1 1,0 0-1,-1-1 1,1 1-1,-1-1 1,-1-1-1,7-5-1121,-6 4 639,-4 4 123,0-1 1,0 1 0,0-1-1,0 1 1,-1-1 0,1 0-1,-1 0 1,0-1-763,-1 4 81,-1 1 1,0 0-1,0-1 0,0 1 1,0-1-1,0 1 0,0 0 1,0-1-1,0 1 0,0-1 1,0 1-1,0 0 0,-1-1 1,1 1-1,0-1 0,0 1 0,0 0 1,0-1-1,-1 1 0,1 0 1,0-1-1,0 1 0,-1 0 1,1-1-1,0 1 0,0 0 1,-1-1-1,1 1 0,0 0 1,-1 0-1,1 0 0,0-1 1,-1 1-82,-27-3 596,20 4-536,1 0 1,0 0-1,-1 1 1,1 0-1,0 0 1,0 1-1,0 0 1,0 0 0,0 1-1,1-1 1,0 1-1,0 1 1,0-1-1,0 1 1,0 0 0,1 1-1,-3 4-60,6-9 19,1 0 0,0 1 0,0-1-1,0 1 1,0 0 0,0-1 0,0 1 0,0 0 0,1-1-1,-1 1 1,1 0 0,-1 0 0,1 0 0,0 0 0,-1-1-1,1 1 1,0 0 0,0 0 0,0 0 0,1 0 0,-1 0-1,0 0 1,1-1 0,-1 1 0,1 0 0,0 0-19,1 2 15,0-1 1,1 0 0,-1 0-1,1 0 1,0 0 0,-1-1-1,1 1 1,0-1 0,1 1-1,-1-1 1,0 0 0,3 1-16,8 3 20,-1 0 0,1-1 0,0 0 0,0-1 1,1-1-1,6 1-20,-10-3-59,-1-1 1,1 0-1,0 0 1,0-1-1,-1 0 1,1-1-1,-1-1 1,0 1-1,9-4 59,17-9-2935,-2-4-3509,-31 18 5869,-1-1 0,1 0-1,-1 1 1,0-1 0,0 0 0,0 0 0,0 0 0,0 0 0,0 0 0,-1-1 0,1 1 0,-1 0-1,1-1 1,-1 1 0,0-1 0,0 0 0,0 1 575,3-22-253,-4-2 5042,0 17-2030,0 9-2655,0 1-1,1-1 1,-1 0-1,0 0 1,0 0 0,0 0-1,0 0 1,0 0-1,0 0 1,1 0 0,-1 0-1,0 0 1,0 0-1,0 0 1,0 0 0,0 0-1,1 0 1,-1 0-1,0 0 1,0 0 0,0 0-1,0 0 1,0 0-1,1 0 1,-1 0 0,0 0-1,0 0 1,0 0 0,0 0-1,0-1 1,0 1-1,1 0 1,-1 0 0,0 0-1,0 0 1,0 0-1,0 0 1,0 0 0,0-1-1,0 1 1,0 0-1,0 0 1,0 0 0,0 0-1,0 0 1,0 0-1,1-1 1,-1 1 0,0 0-1,0 0 1,0 0-1,0 0 1,0 0 0,0-1-1,-1 1-103,13 18 2203,-5-4-2334,-1-6 189,11 16 283,-2 1 1,-1 1-1,-1 2-341,-3-9 97,-6-16 960,-3-32 1367,-3 5-2339,2 14-29,0 0 1,1 0-1,0 0 0,0 0 1,1 0-1,0 0 1,1 0-1,2-3-56,-4 10-43,0 0-1,0 0 1,1 0-1,0 0 1,-1 1-1,1-1 1,0 1-1,0-1 1,0 1-1,1 0 1,-1-1-1,0 1 1,1 0-1,0 1 0,-1-1 1,1 0-1,0 1 1,0-1-1,0 1 1,0 0-1,0 0 1,0 0-1,0 1 1,0-1-1,1 1 1,-1-1-1,0 1 1,0 0-1,0 0 1,1 1-1,0-1 44,30 7-3101,-10 0-2825,0 3 766</inkml:trace>
  <inkml:trace contextRef="#ctx0" brushRef="#br0" timeOffset="1096.753">1030 528 3737,'11'-1'1529,"10"2"-172,-13 7 7387,-7-6-6985,0 4 2870,9 29-3176,-6-21-1141,-3-9-172,0-1 1,0 1-1,1-1 1,-1 0-1,1 1 1,0-1-1,1 0 0,-1 0 1,2 1-141,-4-4 73,1-1 1,-1 1-1,1-1 0,-1 1 1,1-1-1,-1 1 0,1-1 1,-1 0-1,1 1 0,-1-1 1,1 0-1,0 1 0,-1-1 1,1 0-1,0 0 0,-1 1 1,1-1-1,-1 0 0,1 0 1,0 0-1,-1 0 0,1 0 1,0 0-1,-1 0 0,1 0 1,0 0-1,-1 0 0,1-1 1,0 1-1,-1 0-73,23-15 1267,10-23-198,-29 31-982,1 0 0,0 0 0,0 1 0,0 0 0,1 0 0,-1 1 0,2 0 0,-1 0 0,0 0 0,1 0 0,0 1 0,3-1-87,-5 3-128,0 0 0,0 1 0,0-1 0,0 1 0,1 1 0,-1-1 0,0 1-1,2-1 129,1 2-1039,1 0 0,-1 0 0,0 0 0,0 1 0,8 2 1039,10 6-4372</inkml:trace>
  <inkml:trace contextRef="#ctx0" brushRef="#br0" timeOffset="1434.566">1662 551 5897,'-23'-14'9517,"-5"8"-3372,22 5-5586,0 1 0,0 0 0,0 0 0,0 1 0,0 0 0,0 0 0,0 0 0,0 1 0,0 0-559,3-1 28,0 0 1,0 0 0,-1 0 0,2 0-1,-1 1 1,0-1 0,0 1 0,0 0-1,1 0 1,-1 0 0,1 0 0,-1 0-1,1 1 1,0-1 0,0 1 0,0-1-1,0 1 1,1 0 0,-1 0 0,1 0-1,-1 0 1,1 0 0,0 0 0,0 0-1,1 0 1,-1 0 0,1 0 0,-1 1-1,1-1 1,0 0 0,0 0 0,0 1-1,1-1 1,-1 1-29,1-3 2,-1 0-1,0 0 1,0 0 0,1-1-1,-1 1 1,0 0-1,1 0 1,-1 0-1,1-1 1,-1 1 0,1 0-1,0-1 1,-1 1-1,1 0 1,-1-1 0,1 1-1,0-1 1,0 1-1,-1-1 1,1 1-1,0-1 1,0 0 0,0 1-1,-1-1 1,1 0-1,0 0 1,0 0 0,0 1-2,31-5 33,32-24 25,-57 24-44,63-31 120,-69 40-134,1-1 0,-1 1-1,0-1 1,0 1-1,0-1 1,-1 1 0,1 0-1,-1-1 1,0 2 0,1 6 65,0-6-2,0-1 1,0 0-1,1-1 1,-1 1 0,1 0-1,0 0 1,1-1-1,-1 1 1,1-1 0,0 1-1,0-1 1,2 2-64,20 12-4373,-2-10 730</inkml:trace>
  <inkml:trace contextRef="#ctx0" brushRef="#br0" timeOffset="1777.322">1823 48 6521,'0'-1'162,"-21"-39"7983,21 40-7984,0 0 1,0-1 0,0 1-1,-1-1 1,1 1-1,0-1 1,0 1-1,-1 0 1,1-1 0,0 1-1,-1 0 1,1-1-1,0 1 1,-1 0-1,1 0 1,-1-1 0,1 1-1,0 0 1,-1 0-1,1 0 1,-1 0-1,1-1 1,-1 1 0,1 0-1,-1 0 1,1 0-1,-1 0 1,0 0-162,1 1 166,-1 0 1,0 0-1,1 0 0,-1 1 1,1-1-1,-1 0 0,1 0 0,-1 0 1,1 1-1,0-1 0,-1 0 1,1 0-1,0 1 0,0-1 1,0 0-1,0 0 0,0 2-166,-1 83 4131,7 50-4131,-1-39 1083,-4 18-1083,-2-97-351,0 9 694,1 0-1,0 0 0,5 21-342,10 2-3898,-10-40 259</inkml:trace>
  <inkml:trace contextRef="#ctx0" brushRef="#br0" timeOffset="2119.294">1766 572 11931,'-19'-27'1631,"-4"-6"454,-3 10 3124,35 21-1188,22 2-3577,-23 1-129,23-1-414,169-5 891,-158 1-2884,0-2 0,7-3 2092,-47 8-428,1 1 1,-1-1-1,0 0 1,1 1-1,-1-1 1,0 0-1,0 0 1,0-1-1,0 1 1,0 0-1,2-2 428,-9 12 240,0 0-1,1 1 0,1-1 0,0 1 1,0 0-1,1 0 0,0 0 1,0 7-240,1-14-21,0 4 187,0-1-1,1 1 0,-1-1 1,1 1-1,1-1 1,-1 0-1,1 1 1,0-1-1,1 1 0,-1-1 1,1 0-1,1 0 1,-1 0-1,1 0 1,0 0-1,0-1 1,1 1-1,-1-1 0,1 0 1,3 3-166,-6-7 82,1 0 1,-1 1 0,1-1-1,-1 0 1,1-1 0,-1 1-1,1 0 1,0 0 0,-1-1-1,1 1 1,0-1-1,0 1 1,-1-1 0,1 0-1,0 0 1,0 1 0,1-2-83,20 0-2165,-20 1 1571,30-5-1485</inkml:trace>
  <inkml:trace contextRef="#ctx0" brushRef="#br0" timeOffset="2540.747">2191 313 9498,'-22'0'2249,"25"-2"775,-6 6-1952,13 6-3200,9-2-905,9-2 97</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0:09.224"/>
    </inkml:context>
    <inkml:brush xml:id="br0">
      <inkml:brushProperty name="width" value="0.05" units="cm"/>
      <inkml:brushProperty name="height" value="0.05" units="cm"/>
      <inkml:brushProperty name="color" value="#E71224"/>
    </inkml:brush>
  </inkml:definitions>
  <inkml:trace contextRef="#ctx0" brushRef="#br0">410 211 9274,'-9'-1'997,"1"-1"-1,-1 1 1,0 1-1,0 0 1,1 0-1,-1 0 1,0 1-1,0 1 1,1-1-1,-6 3-996,-1 1 699,1 0-1,0 1 0,0 1 0,0 0 1,-11 9-699,-9 8 461,2 2 0,0 2 1,2 0-1,-1 5-461,24-26 74,2-1 1,-1 1-1,0-1 0,1 1 0,0 1 1,1-1-1,0 1 0,0 0 1,-1 4-75,4-10 11,1 1 0,-1-1 1,1 1-1,0 0 0,0-1 0,0 1 1,0 0-1,0-1 0,0 1 1,1 0-1,-1-1 0,1 1 1,0-1-1,0 1 0,0-1 0,0 1 1,0-1-1,0 0 0,1 1 1,-1-1-1,1 0 0,0 0 0,-1 0 1,1 0-1,0 0 0,0 0 1,0-1-1,1 1 0,-1-1 1,0 1-1,1-1-11,3 2 11,1 1 0,0-2 1,-1 1-1,1-1 0,0 0 1,0 0-1,0-1 0,0 0 1,0 0-1,0-1 0,1 0 1,-1 0-1,0-1 0,0 1 1,0-2-1,3 0-11,17-4 38,-1-1 1,1-2-1,14-7-38,-20 8 52,0-1 1,-1-1-1,-1-1 0,0 0 1,0-2-1,0-1-52,-15 11 45,0-1 0,0 0 0,0 0-1,-1 0 1,1 0 0,-1 0 0,0-1-1,-1 1 1,1-1 0,-1 0 0,0 0-1,2-4-44,-4 6 46,1-1 0,-1 0 0,1 1 0,-1-1 0,0 0 0,-1 1 0,1-1 0,-1 0 0,1 1-1,-1-1 1,0 1 0,0-1 0,-1 1 0,1 0 0,-1-1 0,1 1 0,-1 0 0,0 0 0,-1 0 0,0-1-46,-3-2 42,0-1 0,0 1 0,-1 0 0,0 1 0,0-1 0,-1 1 0,1 1 0,-1-1 0,0 1 0,-1 1 0,1 0 0,0 0 1,-1 0-1,0 1 0,0 0 0,1 1 0,-3 0-42,-8-1 38,1 1-1,0 1 1,-1 0-1,1 2 1,0 0 0,-1 1-1,-12 4-37,26-6-86,1 0-1,0 0 1,-1 1 0,1 0-1,0 0 1,0 0-1,0 0 1,0 1-1,1-1 1,-1 1-1,1 0 1,-1 0-1,-2 3 87,3 6-4551,14-10 143</inkml:trace>
  <inkml:trace contextRef="#ctx0" brushRef="#br0" timeOffset="512.908">518 42 5889,'7'-15'4809,"9"-11"3697,-8 26-5547,-2 17-1889,1 40 364,-2 1 0,-4 57-1434,3 25 313,0-15-7,-3-138 1255,0 9-1529,0 0 0,0 0 0,0 0 0,0 0-1,1 0 1,0 0 0,0 1 0,0-1-1,2-1-31,0-2-1,2 1-1,-1 0 0,1 1 0,0-1 0,0 1 0,1 0 1,-1 0-1,1 1 0,0 0 0,0 0 0,1 1 0,-1-1 0,1 2 1,0-1-1,-1 1 0,1 0 0,0 1 0,0 0 0,1 0 0,-1 1 1,0 0-1,0 0 0,0 1 0,0 0 0,0 0 0,5 2 2,-10-2 0,0 0 0,0 1 0,0-1 0,1 1 0,-1-1 0,-1 1-1,1 0 1,0 0 0,0 0 0,-1 1 0,1-1 0,-1 1 0,0-1 0,0 1-1,0 0 1,0 0 0,0 0 0,-1 0 0,1 0 0,-1 0 0,0 0-1,0 0 1,0 1 0,0-1 0,0 0 0,-1 1 0,0-1 0,1 1-1,-1-1 1,0 0 0,-1 1 0,1-1 0,-1 1 0,0 1 0,0 1 5,-1-1 1,0 1 0,0-1-1,0 1 1,-1-1 0,0 0-1,0 0 1,0 0 0,-1 0-1,1 0 1,-1-1 0,0 0-1,-1 1 1,1-2 0,-1 1-1,0 0 1,0-1-1,0 0 1,-4 2-6,-9 2 64,0-1 0,1-1-1,-2-1 1,1-1 0,-1 0 0,-15 0-64,23-5-23,10 1-1332,6-2-1923,16 1-347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0:20.288"/>
    </inkml:context>
    <inkml:brush xml:id="br0">
      <inkml:brushProperty name="width" value="0.05" units="cm"/>
      <inkml:brushProperty name="height" value="0.05" units="cm"/>
      <inkml:brushProperty name="color" value="#E71224"/>
    </inkml:brush>
  </inkml:definitions>
  <inkml:trace contextRef="#ctx0" brushRef="#br0">17 4 11186,'-1'9'12115,"-2"0"-8905,-4 22-3734,2 64 2096,5 6-1572,3-82 96,5-18 122,13-29 211,-6 6-422,-15 22-6,30-41 97,2 1 0,1 2-1,25-20-97,-55 55 5,-1 1 0,1 0 0,0 0 0,0 0-1,0 1 1,0-1 0,0 1 0,0-1 0,1 1 0,1-1-5,-4 2 1,0 0 1,1 0 0,-1 0 0,0 0 0,0 0 0,0 0 0,1 0 0,-1 0 0,0 1 0,0-1 0,0 0 0,0 1 0,0-1 0,0 1 0,1-1 0,-1 1-1,0-1 1,0 1 0,0 0 0,0 0-2,2 3 4,0 0-1,0 0 1,-1 0-1,0 0 1,0 1 0,0-1-1,0 1 1,0 0-1,-1-1 1,0 1-1,0 0 1,0 2-4,3 14-343,-3-12 493,0 0 1,1 0-1,0-1 0,1 1 0,0-1 1,3 7-151,-4-12-141,-1-1 0,1 0 0,0 1 0,-1-1 0,1 0 0,0 0 1,0 0-1,1-1 0,-1 1 0,0 0 0,0-1 0,1 1 0,-1-1 0,1 0 1,0 0-1,-1 0 0,1 0 0,0 0 0,-1-1 0,1 1 0,0-1 1,0 0-1,0 0 0,1 0 141,21 1-5636,-1-3-596</inkml:trace>
  <inkml:trace contextRef="#ctx0" brushRef="#br0" timeOffset="338.729">523 117 11106,'25'-76'4036,"-26"57"-136,-10 17-1462,-12 16-305,15-6-1749,0 0 0,0 0 0,1 1 0,1 0 0,-1 0 1,-3 7-385,7-11 86,1 0 1,-1 1 0,1-1 0,0 1-1,0-1 1,0 1 0,1-1 0,0 1 0,0 0-1,0 0 1,1 0 0,0 0 0,0 3-87,0-7 9,1-1 1,-1 1-1,1-1 1,-1 1 0,1-1-1,0 1 1,-1-1-1,1 1 1,0-1-1,0 0 1,0 1-1,0-1 1,0 0 0,0 0-1,1 0 1,-1 0-1,0 0 1,1 0-1,-1 0 1,0 0-1,1 0 1,-1 0 0,1-1-1,0 1 1,-1-1-1,1 1 1,-1-1-1,1 0 1,0 0 0,-1 0-1,1 1 1,0-2-1,-1 1 1,1 0-1,-1 0 1,1 0-1,0-1 1,-1 1 0,1-1-1,-1 1 1,1-1-1,1 0-9,6-2 29,0 0 0,-1-1 1,1 0-1,-1 0 0,1-1 0,5-4-29,-11 6 17,1 0 0,0 0 0,-1 0 1,0-1-1,1 1 0,-1-1 0,-1 0 0,1 1 1,-1-1-1,1 0 0,-1-1 0,0 1 0,0 0 0,-1-1 1,0 1-1,1-1 0,-1 1 0,-1-1 0,1-3-17,-1 5 9,0 0 0,-1 1-1,1-1 1,-1 0-1,0 0 1,1 0 0,-1 1-1,-1-1 1,1 0-1,0 1 1,-1-1 0,1 1-1,-1 0 1,0-1 0,0 1-1,1 0 1,-2 0-1,1 0 1,0 0 0,0 0-1,-1 1 1,1-1-1,-1 1 1,1-1 0,-1 1-1,1 0 1,-1 0 0,0 0-1,0 0 1,1 1-1,-3-1-8,-7-2 10,-36-8-76,46 11 2,-1-1 1,1 1 0,-1 0-1,1 0 1,-1 0 0,1 0 0,-1 0-1,1 0 1,-1 1 0,1-1-1,-1 1 1,1 0 0,0-1-1,-1 1 1,1 0 0,0 1 63,1-2-82,1 0 1,0 0-1,-1 1 1,1-1-1,0 0 1,0 0-1,-1 1 0,1-1 1,0 0-1,0 1 1,-1-1-1,1 0 1,0 1-1,0-1 1,0 0-1,0 1 1,-1-1-1,1 1 1,0-1-1,0 0 0,0 1 1,0-1-1,0 1 1,0-1-1,0 0 1,0 1-1,0-1 1,0 1-1,0-1 1,1 0-1,-1 1 0,0-1 1,0 0-1,0 1 1,0-1-1,1 0 1,-1 1-1,0-1 1,0 0-1,0 1 1,1-1-1,-1 1 82,15 10-5036,-14-11 4916,23 11-4626</inkml:trace>
  <inkml:trace contextRef="#ctx0" brushRef="#br0" timeOffset="775.838">588 41 5369,'36'-10'1280,"7"-3"316,-2-3 2684,-40 16-4031,-1 0-1,1-1 1,0 1-1,0 0 0,0 0 1,0 0-1,0-1 1,0 1-1,-1 0 0,1 0 1,0 0-1,0 0 1,0 1-1,0-1 0,0 0 1,0 0-1,-1 0 1,1 1-1,0-1 0,0 0 1,0 1-1,-1-1 1,1 1-1,0-1 0,0 1 1,0 0-249,12 23 2422,-4 33-772,-13 44 3145,17-123-4530,-8 13-240,0 0 1,0 0 0,1 1-1,0 0 1,0 0-1,1 0 1,0 1-1,0 0 1,1 0-1,4-3-25,-10 10 3,-1-1 0,1 0 0,-1 1 0,1-1-1,-1 1 1,1-1 0,-1 1 0,1 0 0,-1 0-1,1 0 1,0 0 0,-1 0 0,1 0 0,-1 0-1,1 0 1,-1 1 0,1-1 0,0 0 0,-1 1-1,1-1 1,-1 1 0,0 0 0,1 0 0,-1-1-1,0 1 1,1 0 0,-1 0 0,0 0 0,0 0-1,0 1 1,0-1 0,0 0 0,0 0 0,0 1-1,0-1 1,0 0 0,0 1 0,0 0-3,6 11 190,0-1 0,-1 1 0,-1 0 0,1 3-190,-1-5 623,-4-8-994,0-1-1,1 1 1,-1-1 0,1 1 0,0-1-1,-1 0 1,1 0 0,0 0-1,0 0 1,1 0 0,-1 0-1,2 1 372,15 9-3560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0:23.779"/>
    </inkml:context>
    <inkml:brush xml:id="br0">
      <inkml:brushProperty name="width" value="0.05" units="cm"/>
      <inkml:brushProperty name="height" value="0.05" units="cm"/>
      <inkml:brushProperty name="color" value="#E71224"/>
    </inkml:brush>
  </inkml:definitions>
  <inkml:trace contextRef="#ctx0" brushRef="#br0">55 483 9962,'-3'60'6254,"8"25"-3347,0 29-645,-5-89-1754,0-17-264,1 0 0,-1 0 0,-1 0 0,1 1-1,-2-1 1,1 0 0,-1 0 0,0 0 0,0 0 0,-4 6-244,5-15 165,-1-1 1,1 1-1,0 0 0,-1-1 1,1 1-1,0-1 0,0 0 1,0 1-1,0-1 1,1 0-1,-1 1 0,0-1 1,1 0-1,-1 0 0,1 0 1,-1-1-166,-8-32 158,2-1 0,1 0 0,1 0 0,2-1 1,2 0-1,2 1 0,1-1 0,2-4-158,-2 22 6,2 1 0,0-1 0,1 1 0,0-1 1,2 1-1,0 1 0,1-1 0,1 2 0,1-1 0,0 1 0,1 0 0,0 1 0,2 0 1,-1 1-1,2 1 0,6-5-6,3 0 28,1 0 1,0 2-1,23-10-28,-39 21 0,1 1 0,-1 0-1,1 1 1,0 0 0,1 0-1,-1 1 1,0 0 0,1 1-1,-1 0 1,1 0 0,-1 1-1,1 0 1,5 1 0,11 10-369,-24-10 83,-1 0 0,1 0 0,-1 0 0,0 0 0,0 1 0,0-1-1,1 0 1,-1 1 0,0-1 0,0 1 0,-1-1 0,1 1 0,0-1 0,0 1 0,-1 0 286,2 26-3838</inkml:trace>
  <inkml:trace contextRef="#ctx0" brushRef="#br0" timeOffset="333.33">134 566 11186,'-18'10'3649,"10"-3"928,3-9-2840,8 6-649,-3-4-112,0 0-264,1 0-352,3 0-96,21 8-144,49 10 208,-42-15-248,0-7-8,-2 0 1521,3 2-6554,-10 4 2456</inkml:trace>
  <inkml:trace contextRef="#ctx0" brushRef="#br0" timeOffset="682.177">371 656 7698,'-7'52'3616,"-6"-37"449,1 1-1712,3 3-625,5-1-296,3 0-263,5-3-449,3 0-112,1-3-256,6 0-64,-1-2-152,6-3 176,2-7-48,5-4 416,-3-6 1017,-1-5-6570,-9 0 2736</inkml:trace>
  <inkml:trace contextRef="#ctx0" brushRef="#br0" timeOffset="683.177">488 572 5257,'-9'-11'2849,"-7"-1"-353,2 5-615,4 11-4018,12-3 785</inkml:trace>
  <inkml:trace contextRef="#ctx0" brushRef="#br0" timeOffset="1113.82">889 603 9850,'1'1'127,"-1"-1"1,1 1-1,-1 0 0,1 0 1,-1 0-1,1-1 1,-1 1-1,0 0 0,1 0 1,-1 0-1,0 0 0,0 0 1,0 0-1,0 0 0,0 0 1,1 0-1,-2 0 0,1-1 1,0 1-1,0 0 0,0 0 1,0 0-1,-1 0 0,1 0 1,0 0-1,-1 0 0,1-1 1,0 1-1,-1 0 1,1 0-1,-1 0 0,0-1 1,1 1-1,-1 0 0,0 0-127,-3 0 492,1 0-1,-1 0 0,0-1 1,1 1-1,-1-1 0,0 0 1,0 0-1,1 0 0,-1 0-491,-33 1 1286,22 1-774,0 1-1,0 0 1,0 2 0,0-1 0,1 2-1,0 0 1,0 1 0,0 0-512,9-5 61,1 1 1,-1 0-1,1 0 1,-1 0-1,1 0 1,0 1-1,0 0 0,1 0 1,-1 0-1,1 0 1,0 0-1,0 1 1,0-1-1,0 1 1,1 0-1,0 0 1,0 0-1,0 0 1,1 0-1,-1 0 1,1 1-1,1-1 1,-1 0-1,1 4-61,0-8 5,0 0-1,0 0 1,0 0 0,0-1-1,0 1 1,0 0-1,1 0 1,-1 0 0,0 0-1,1 0 1,-1-1-1,0 1 1,1 0-1,-1 0 1,1 0 0,-1-1-1,1 1 1,0 0-1,-1-1 1,1 1 0,0-1-1,-1 1 1,1-1-1,0 1 1,0-1 0,-1 1-1,1-1 1,1 1-5,0-1 8,1 1-1,0-1 1,-1 1 0,1-1 0,0 0 0,-1 0 0,1-1-1,0 1 1,-1 0 0,3-1-8,61-24 86,-59 22-72,10-4 24,-8 4-7,-1 0 0,1 0 0,-1-1 0,0-1 0,0 1 0,0-1 0,-1 0 0,1-1 0,-1 0 0,-1 0 1,1-1-1,0-1-31,-7 8 13,1 0 1,-1 0-1,0-1 1,0 1-1,0 0 1,0 0 0,0-1-1,0 1 1,0 0-1,1 0 1,-1-1-1,0 1 1,0 0-1,0 0 1,0-1 0,0 1-1,0 0 1,0 0-1,0-1 1,0 1-1,0 0 1,-1-1-1,1 1 1,0 0 0,0 0-1,0 0 1,0-1-1,0 1 1,0 0-1,0 0 1,-1-1 0,1 1-1,0 0 1,0 0-1,0 0 1,-1-1-1,1 1 1,0 0-1,0 0 1,0 0 0,-1 0-1,1 0 1,0 0-1,0-1 1,-1 1-1,1 0 1,0 0-1,0 0 1,-1 0 0,1 0-1,0 0 1,0 0-1,-1 0-13,1 0 13,-1 0-1,1 0 1,-1 0-1,1 1 1,-1-1-1,1 0 1,0 0-1,-1 0 1,1 1-1,-1-1 1,1 0-1,-1 0 1,1 1-1,0-1 1,-1 0-1,1 1 1,0-1-1,-1 0 1,1 1-1,0-1 1,0 1-1,-1-1 1,1 0-1,0 1 0,0-1 1,0 1-1,-1-1 1,1 1-1,0-1 1,0 1-1,0-1 1,0 1-1,0-1 1,0 1-1,0-1 1,0 1-13,1 2 25,-1 0 0,1 0 0,-1 0 0,1 1 0,0-1-1,0 0 1,1 0 0,-1-1 0,1 1 0,-1 0 0,1 0 0,0-1 0,0 1 0,0-1 0,0 1 0,3 1-25,32 24 294,-35-26-455,1-1 0,0 0-1,-1 0 1,1 0 0,0 0-1,0 0 1,0 0 0,0-1-1,-1 1 1,1-1 0,0 0-1,0 0 1,0 0 0,0 0-1,1 0 162,5-1-1817,13 0-1841</inkml:trace>
  <inkml:trace contextRef="#ctx0" brushRef="#br0" timeOffset="1501.6489">967 93 8090,'-2'-14'1744,"1"9"-998,0 0 0,0-1 0,0 1 1,1 0-1,0-1 0,0 1 0,0 0 0,1-1 0,0 1 0,0 0 0,0 0 0,1-1 1,1-3-747,-3 9 67,1 0 0,-1 0 1,0 0-1,1 0 1,-1-1-1,0 1 1,1 0-1,-1 0 0,1 0 1,-1 0-1,0 1 1,1-1-1,-1 0 1,0 0-1,1 0 1,-1 0-1,0 0 0,1 0 1,-1 0-1,0 1 1,1-1-1,-1 0 1,0 0-1,0 0 0,1 1 1,-1-1-1,0 0 1,0 0-1,1 1 1,-1-1-1,0 0 1,0 1-1,0-1 0,1 0 1,-1 1-1,0-1 1,0 0-1,0 1 1,0-1-1,0 0 1,0 1-1,0-1-67,9 20 900,-8-17-750,9 27 349,-1 2 1,-2-1-1,-1 1 1,-1 0-1,-2 0 1,-1 1-1,-1-1 1,-3 18-500,-7 42 489,-4 1 1,-10 29-490,13-57 239,14-72-186,1 1 0,0 0 0,0 0-1,1 1 1,0-1 0,0 1 0,0 0 0,6-3-53,2 0-1,1 0 0,-1 2 0,1 0 0,1 1 0,-1 0 0,1 1 0,-1 1-1,1 0 1,0 1 0,0 1 0,0 1 0,0 0 0,0 1 0,5 1 1,-16 0-2,1 0 0,-1 0 0,1 1 0,-1-1 0,0 1 0,0 0 0,-1 1 0,1-1 0,-1 1 0,1 0 0,-1 0 0,0 0 0,-1 0 0,1 1 0,-1 0 0,1 0 0,-2 0 0,1 0 0,0 0 0,-1 0 0,0 1 0,0-1 0,0 5 2,0-5 2,-1 0 1,0 0-1,0 0 0,0 0 1,-1 0-1,1 0 1,-1 0-1,-1 0 0,1 0 1,-1 0-1,1 1 1,-1-1-1,-1-1 1,1 1-1,-1 0 0,0 0 1,0 0-1,0-1 1,-1 1-1,1-1 0,-1 0 1,0 0-1,-1 0 1,1 0-1,-1 0 0,1-1 1,-3 2-3,-5 1 23,-1 0 0,1 0 0,-1-1 0,0-1 0,0 0 0,-1-1 0,1 0 0,-1 0 0,0-2 0,1 0 1,-1 0-1,0-1 0,0 0 0,-11-3-23,13 2-824,0-1 1,0-1 0,0 0-1,1 0 1,-1-1 0,-4-3 823,-8-6-3820</inkml:trace>
  <inkml:trace contextRef="#ctx0" brushRef="#br0" timeOffset="2259.293">1315 122 6985,'40'-66'10767,"-40"65"-10692,0 1-1,0 0 1,0 0 0,0 0 0,1-1 0,-1 1 0,0 0-1,0 0 1,0 0 0,0-1 0,0 1 0,1 0 0,-1 0-1,0 0 1,0 0 0,0-1 0,1 1 0,-1 0 0,0 0-1,0 0 1,1 0 0,-1 0 0,0 0 0,0 0 0,1 0-1,-1 0 1,0 0 0,0 0 0,0 0 0,1 0 0,-1 0-1,0 0 1,0 0 0,1 0 0,-1 0 0,0 0-1,0 0 1,1 0 0,-1 0 0,0 0 0,0 0 0,0 1-1,1-1-74,8 11 1388,3 15-463,-1 16-90,-1 0-1,-2 1 1,-1 0-1,-3 0 1,-1 24-835,0-13 330,2 0 0,2-1 0,4 4-330,-10-51 15,0 0 0,1 0 0,0 0 0,0-1 0,1 1 0,-1-1 0,1 0 0,0 1 0,1-1 0,-1-1 0,1 1 0,0 0 0,0-1 0,1 0 0,-1 0-1,1 0 1,0-1 0,1 1-15,-1-1 14,0-1 0,0 0 0,0-1 0,0 1 0,1-1-1,-1 0 1,0 0 0,1-1 0,-1 1 0,1-1-1,-1-1 1,1 1 0,-1-1 0,0 0 0,1 0-1,-1 0 1,0-1 0,0 1 0,4-3-14,53-29 128,-58 31-115,-1-1 0,1 0 1,0 0-1,-1 0 0,0 0 0,0 0 0,0-1 1,0 0-1,0 1 0,-1-1 0,0 0 1,0 0-1,2-4-13,-4 7 3,1 0 0,-1 0 0,0 1-1,1-1 1,-1 0 0,0 0 0,0 0 0,0 0 0,0 0 0,0 0 0,0 1-1,0-1 1,0 0 0,0 0 0,0 0 0,0 0 0,0 0 0,0 1 0,-1-1-1,1 0 1,0 0 0,-1 0 0,1 1 0,-1-1 0,1 0 0,-1 0-1,1 1 1,-1-1 0,1 0 0,-1 1 0,0-1 0,1 1 0,-1-1 0,0 1-1,0-1 1,1 1 0,-1-1 0,0 1 0,0 0 0,0-1 0,1 1 0,-1 0-1,0 0 1,0 0 0,0 0 0,0-1 0,0 1 0,0 0 0,0 1-3,-2-1-1,0 0 0,0 0 0,0 0 0,-1 1 0,1-1 0,0 1 0,0 0 0,0 0 0,0 0 0,0 1 0,1-1 0,-1 1 0,0 0 1,0 0-1,0 0 0,1 0 0,0 1 0,-1-1 0,1 1 0,0 0 1,0 0-1,0-1 0,1 1 0,-1 1 0,1-1 0,-1 0 0,1 0 0,0 0 0,0 1 0,1-1 0,-1 1 1,1-1-1,-1 0 0,1 1 0,0-1 0,1 1 0,-1-1 0,0 1 0,1-1 0,0 0 0,0 1 0,0-1 1,0 0-1,0 0 0,2 2 1,0 1 5,0 1 1,1-1 0,-1-1 0,1 1-1,1-1 1,-1 1 0,1-1-1,0 0 1,0-1 0,0 1-1,1-1 1,-1 0 0,1-1 0,0 1-1,3 0-5,-1-1 11,1 0 0,0 0 0,0-1 0,0 0 0,1-1 0,-1 0 0,0 0 0,0-1 0,1 0 0,-1-1 0,0 0 1,1 0-1,-1-1 0,0-1 0,0 1 0,-1-1 0,5-2-11,-6 2 11,-1 0 1,0-1-1,0 0 1,0 0-1,0 0 1,0 0-1,-1-1 1,0 0-1,0 0 1,0-1-1,-1 1 0,0-1 1,0 0-1,0 0 1,-1-1-1,1 1 1,-2-1-1,1 1 1,-1-1-1,0 0 1,0 0-1,0-5-11,-2 9 5,1 0-1,-1 0 1,0 0-1,0 1 1,0-1-1,-1 0 0,1 0 1,-1 0-1,0 1 1,1-1-1,-1 0 1,0 1-1,-1-1 1,1 0-1,0 1 0,-1 0 1,1-1-1,-1 1 1,0 0-1,0 0 1,-1-2-5,-2 0-7,0 0 0,0 1 1,0-1-1,-1 1 0,1 0 1,-1 1-1,0-1 0,-5 0 7,33 22-112,28 6 78,-25-13 24,0 1 0,23 16 10,-42-25 0,0 1 0,-1-1 0,1 1-1,-1 0 1,0 1 0,0-1 0,-1 1-1,1 0 1,-1 0 0,0 0 0,-1 1-1,0-1 1,1 5 0,-3-9 1,0 0 0,0 0 0,-1 1-1,1-1 1,-1 0 0,0 1 0,0-1 0,0 1 0,0-1-1,0 0 1,0 1 0,-1-1 0,1 0 0,-1 1 0,0-1-1,1 0 1,-1 0 0,0 0 0,0 1 0,-1-1 0,1 0-1,-1 0 0,-1 2 4,-1 0 0,1-1 0,-1 0 0,0 1 0,0-1-1,0-1 1,-1 1 0,1-1 0,0 0 0,-5 2-4,-6 1 15,0 0 0,-1-1 0,0 0 0,1-2 0,-1 0 0,-6 0-15,1-2 296,0-1 1,0-1-1,-9-3-296,-11-1-841,-1 4-3480,-4 3 375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1:46.597"/>
    </inkml:context>
    <inkml:brush xml:id="br0">
      <inkml:brushProperty name="width" value="0.05" units="cm"/>
      <inkml:brushProperty name="height" value="0.05" units="cm"/>
      <inkml:brushProperty name="color" value="#E71224"/>
    </inkml:brush>
  </inkml:definitions>
  <inkml:trace contextRef="#ctx0" brushRef="#br0">180 190 1224,'-59'-12'3433,"52"7"2028,17-1-3604,16 0-1197,36 5 249,1 3 0,0 2 0,50 11-909,44 4 289,559 10 77,-442-22-209,34 3 246,538 13 433,-667-22-780,218 8 466,245 8 291,-472-14-718,15-6 20,-101 0-16,1 3 0,-1 4 0,10 5-99,-90-9 9,6 3 23,0-2-1,1 1 1,-1-1-1,1-1 1,-1 0-1,1-1 0,-1 1 1,1-2-1,-1 0 1,5-1-32,-14 2 7,-1 1 0,0 0-1,1 0 1,-1 0 0,0 0 0,0 0 0,1 0-1,-1 0 1,0-1 0,0 1 0,1 0 0,-1 0 0,0 0-1,0-1 1,1 1 0,-1 0 0,0 0 0,0-1 0,0 1-1,0 0 1,0 0 0,1-1 0,-1 1 0,0 0 0,0 0-1,0-1 1,0 1 0,0 0 0,0-1 0,0 1 0,0 0-1,0 0 1,0-1 0,0 1 0,0 0 0,0-1-1,0 1 1,0 0 0,0 0 0,0-1 0,-1 1 0,1 0-7,-13-10 173,-17-1-104,-11 1-48,1-3-1,1-1 1,0-2-1,2-2 1,-20-12-21,56 29-1,0 1-1,0-1 1,0 1-1,0-1 1,0 1-1,0-1 1,0 0-1,0 0 1,0 1 0,0-1-1,0 0 1,0 0-1,1 0 1,-1 0-1,0 0 1,1 0-1,-1 0 1,1 0 0,-1 0-1,1-1 1,0 1-1,-1 0 1,1 0-1,0 0 1,0-1 1,1 1-4,0 0-1,0 0 1,0 1-1,0-1 1,0 0-1,1 0 1,-1 1 0,0-1-1,1 1 1,-1-1-1,0 1 1,1 0 0,-1 0-1,0-1 1,1 1-1,-1 0 1,0 0 0,1 0-1,-1 0 1,1 1-1,-1-1 1,0 0 0,1 0-1,-1 1 1,0-1-1,1 1 5,42 6-17,1 2 0,-2 3-1,0 1 1,0 1 0,-1 3-1,8 6 18,-48-23 0,0 1 1,0 0-1,0 0 0,0 0 0,0 0 0,-1 1 0,1-1 0,0 0 1,0 1-1,-1-1 0,1 1 0,-1-1 0,0 1 0,1 0 1,-1 0-1,0 0 0,0-1 0,0 1 0,0 0 0,0 0 0,0 1 1,-1-1-1,1 0 0,-1 0 0,0 0 0,1 0 0,-1 0 0,0 1 1,0 1-1,-2-1 4,1 0 0,-1 0 1,0-1-1,1 1 1,-1 0-1,0-1 0,-1 1 1,1-1-1,0 0 1,-1 1-1,0-1 0,1-1 1,-1 1-1,0 0 1,0 0-1,0-1 0,0 0 1,0 0-1,-1 1-4,-22 7 160,0-1 0,-1-2 0,-18 3-160,16-4-905,0 2 0,1 1 0,-4 2 905,7-1-2278</inkml:trace>
  <inkml:trace contextRef="#ctx0" brushRef="#br0" timeOffset="951.582">493 3 4481,'25'-2'2438,"-40"4"559,-53 12 807,-75 33-422,31-11-709,-12 10-2673,120-45 32,1 1-1,-1-1 1,1 1 0,-1 0-1,1 0 1,0 0 0,0 0-1,0 1 1,0-1 0,1 1-1,-1 0 1,0 0 0,1 0-1,0 0 1,0 0-1,0 0 1,0 0 0,0 1-1,1-1-31,0 0 21,1 0-1,0 0 1,-1 0-1,1 0 1,1 0-1,-1 1 1,0-1-1,1-1 1,-1 1-1,1 0 1,0 0-1,0 0 1,0 0-1,0 0 1,1-1-1,-1 1 1,1-1-1,0 1 1,0-1-1,0 1 1,0-1-1,0 0 1,0 0-1,1 1-20,3 2 73,0 0 0,1 0 0,-1 0 0,1-1 0,0 0 0,0-1 0,1 1 0,-1-1 0,0-1 0,1 1 0,0-1 0,1 0-73,20 3 307,1-1 1,22-1-308,-28-2 584,1 1 0,0 1-1,14 5-583,1 7-2873,-13-1 1016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0:44.628"/>
    </inkml:context>
    <inkml:brush xml:id="br0">
      <inkml:brushProperty name="width" value="0.05" units="cm"/>
      <inkml:brushProperty name="height" value="0.05" units="cm"/>
      <inkml:brushProperty name="color" value="#E71224"/>
    </inkml:brush>
  </inkml:definitions>
  <inkml:trace contextRef="#ctx0" brushRef="#br0">2864 569 6121,'74'-23'3149,"-74"23"-3076,0 0 1,1 0-1,-1-1 0,0 1 1,1 0-1,-1 0 0,0 0 1,1 0-1,-1-1 1,0 1-1,0 0 0,1 0 1,-1-1-1,0 1 0,0 0 1,1-1-1,-1 1 0,0 0 1,0-1-1,0 1 0,0 0 1,0-1-1,1 1 0,-1 0 1,0-1-1,0 1 1,0-1-1,0 1 0,0 0 1,0-1-1,0 1 0,0 0 1,0-1-1,0 1 0,0 0 1,-1-1-1,1 1 0,0 0 1,0-1-1,0 1 1,0 0-1,-1-1 0,1 1-73,-18-16 2483,-23-5 682,29 18-2797,0 1 0,0 0 0,0 1 0,-1 1 0,1-1 0,0 2 1,-1 0-1,1 0 0,0 1 0,0 1 0,0 0 0,0 0 0,0 1 0,-6 4-368,5-2 133,0 0-1,0 0 1,1 1 0,-1 1-1,2 0 1,-1 1-1,2 0 1,-1 1-1,1 0 1,0 1-1,1 0 1,-2 4-133,8-11 10,0 1 0,1-1 0,0 1 0,0 0 0,0-1 0,0 1 0,1 0 1,0 1-1,0-1 0,0 0 0,1 0 0,0 0 0,0 0 0,0 1 0,0-1 0,1 0 0,0 0 0,0 0 0,0 0 0,1 1-10,-1-2 4,1-1 0,0 1 0,0-1 0,0 0 0,0 0 0,0 0-1,1 0 1,0 0 0,-1 0 0,1-1 0,0 1 0,0-1-1,0 1 1,0-1 0,1 0 0,-1-1 0,1 1 0,-1-1 0,1 1-1,0-1 1,-1 0 0,1 0 0,0-1 0,0 1 0,0-1 0,-1 0-1,3 0-3,10-1 24,0 0-1,0-1 0,-1-1 0,0-1 0,1 0 0,-1-1 0,-1-1 1,1 0-1,-1-1 0,0 0 0,-1-1 0,9-7-23,-6 4 30,0-1 0,-1-1-1,0 0 1,-1-1 0,-1 0 0,0-1-1,-1-1 1,-1 0 0,9-15-30,-15 20 6,0-1 0,0 0 0,-1 0 1,-1 0-1,0-1 0,0 1 0,-1-1 1,-1-4-7,0 11 55,-1 1 0,0-1 0,0 0 0,0 1 0,-1-1 0,0 0 0,0 1 0,-1-1 0,1 1 0,-1-1 0,0 1 0,-1 0 0,1 0 0,-1 0 0,0 0 0,0 0 0,-1 1 0,1-1 0,-2 0-55,5 5 11,0 0 0,0-1 0,0 1 0,-1 0 0,1 0 0,0-1 0,0 1 0,0 0 0,-1 0 0,1 0 0,0 0 0,0-1 0,-1 1 0,1 0 0,0 0 0,0 0 0,-1 0 0,1 0 0,0 0 0,-1-1 0,1 1 0,0 0 0,0 0 0,-1 0 0,1 0 0,0 0 0,-1 0 0,1 0 0,0 1 0,-1-1 0,1 0 0,0 0 0,0 0 0,-1 0 0,1 0 0,0 0 0,0 0 0,-1 1 0,1-1 0,0 0 0,0 0 0,-1 0 0,1 1 0,0-1 0,0 0-11,-5 18 99,7 21-144,1-24-28,1 1 0,0-1 0,1 0 0,1-1 0,1 1 0,0-1 0,0-1 0,2 1 0,-1-1 0,2-1 0,0 1 0,0-2 0,12 11 73,-6-12-4715,-3-9 16</inkml:trace>
  <inkml:trace contextRef="#ctx0" brushRef="#br0" timeOffset="344.325">3235 12 11266,'-21'-4'4113,"10"-3"536,7 11-3280,-1 9-49,-1 9-712,1 11-280,-2 4-192,0 2-8,0-1-48,6 9 464,5-2 464,4 9-5801,9-1 2545</inkml:trace>
  <inkml:trace contextRef="#ctx0" brushRef="#br0" timeOffset="681.3249">3378 561 10866,'-7'33'4129,"2"-27"2733,18-6-6710,0-1 1,-1 0-1,1-1 1,0 0-1,-1-1 1,1 0-1,-1-1 1,0-1 0,0 0-1,-1-1 1,1 0-1,-1 0 1,7-7-153,-17 13 9,0 0-1,-1 0 1,1-1 0,-1 1 0,1 0 0,-1 0-1,1-1 1,-1 1 0,1-1 0,-1 1 0,1 0 0,-1-1-1,1 1 1,-1-1 0,0 1 0,1-1 0,-1 1-1,0-1 1,1 1 0,-1-1 0,0 0 0,0 1-1,0-1 1,0 1 0,1-1 0,-1 0 0,0 1 0,0-1-1,0 1 1,0-1 0,0 0 0,0 1 0,0-1-1,-1 1 1,1-1-9,-20-7 426,-31 8 333,44 1-700,0 0 0,1 1 0,-1 0 0,1 0 0,-1 1 0,1 0-1,0 0 1,0 0 0,0 1 0,1-1 0,-1 1 0,1 1-1,0-1 1,0 1 0,0 0 0,1 0 0,0 1 0,0-1 0,-2 4-59,4-5 20,0 1 0,0-1 0,0 1 0,1-1 1,0 1-1,0 0 0,0 0 0,0 0 1,1 0-1,0-1 0,0 1 0,0 0 1,1 0-1,-1 0 0,1 0 0,0 0 0,1-1 1,-1 1-1,1-1 0,0 1 0,0-1 1,0 1-1,1-1 0,-1 0 0,1 0 1,0 0-1,3 2-20,0 1 66,1-1 1,0 0-1,1 0 1,-1-1-1,1 0 1,0 0-1,0-1 0,1 0 1,-1 0-1,1-1 1,0 0-1,0-1 1,6 2-67,-2-2-114,0 0-1,0 0 1,1-1 0,-1-1-1,6-1 115,32-8-3294,-34-2 86</inkml:trace>
  <inkml:trace contextRef="#ctx0" brushRef="#br0" timeOffset="1117.295">2861 141 2953,'7'-11'2377,"-5"7"-1325,0 1 1,0-1-1,1 0 1,-1 1-1,1-1 1,0 1-1,0 0 0,0 0 1,0 0-1,2-1-1052,-5 4 167,1 0 0,0-1 0,0 1 0,-1 0 0,1 0 0,0 0 0,0 0-1,0-1 1,-1 1 0,1 0 0,0 0 0,0 0 0,0 1 0,-1-1-1,1 0 1,0 0 0,0 0 0,-1 1 0,1-1 0,0 0 0,0 1-1,-1-1 1,1 0-167,21 25 1886,-13-8-1461,-1 0-1,0 0 1,-1 1 0,-1 0 0,-1 0-1,-1 0 1,0 1 0,0 12-425,-1 2-1369,-1 0 0,-3 24 1369,-1-25-2498</inkml:trace>
  <inkml:trace contextRef="#ctx0" brushRef="#br0" timeOffset="1924.236">3796 592 5241,'-64'-20'3286,"62"20"-2721,1-1-1,0 1 0,-1 0 1,1-1-1,0 1 0,0-1 1,0 1-1,-1-1 0,1 1 1,0-1-1,0 0 1,0 1-1,0-1 0,0 0 1,0 0-1,0 0 0,1 0 1,-1 0-1,0 0-564,8 3 4714,1 4-5816,96 125 2496,-100-126-1355,1 0 1,0 0 0,0-1-1,1 0 1,-1 0 0,1 0-1,0-1 1,0 0 0,0 0-1,1 0 1,-1-1-1,1 0 1,-1 0 0,5 0-40,34-1-4271,-15-8 863</inkml:trace>
  <inkml:trace contextRef="#ctx0" brushRef="#br0" timeOffset="2272.837">4070 615 7586,'18'-59'3695,"-18"58"-3546,0 0-1,0 0 1,-1 0-1,1 0 1,0 1-1,-1-1 1,1 0-1,-1 0 1,1 0-1,-1 0 1,1 0-1,-1 0 1,1 1-1,-1-1 1,0 0-1,0 0 1,1 1-1,-1-1 1,0 1-1,0-1 1,0 0-1,0 1 1,0 0 0,0-1-1,1 1 1,-1 0-1,0-1 1,0 1-1,0 0 1,0 0-1,0 0 1,0 0-1,0 0 1,0 0-1,0 0 1,-1 0-1,1 0 1,1 0-1,-1 0 1,0 1-1,0-1 1,-1 1-149,-43 10 3363,35-5-2973,1 0 0,-1 0 0,1 1 0,0 1 0,1-1 1,0 1-1,0 0 0,-4 7-390,-54 79 893,47-66-696,16-24-121,1 0 1,0-1-1,0 1 0,0 0 0,0 0 0,1 0 0,-1 0 0,1 0 0,0 0 1,0 3-77,1-6-27,0 0 1,0 0 0,0 0 0,0 0 0,0 0-1,0 0 1,1 0 0,-1 0 0,0-1 0,1 1-1,-1 0 1,0 0 0,1 0 0,-1 0 0,1 0-1,-1-1 1,1 1 0,0 0 0,-1 0 0,1-1-1,0 1 1,0 0 0,0 0 26,20 5-3367,5-8 150</inkml:trace>
  <inkml:trace contextRef="#ctx0" brushRef="#br0" timeOffset="2637.705">4225 659 9554,'3'1'981,"0"0"1,1-1-1,-1 1 0,0 0 0,0-1 0,0 0 1,1 0-1,-1 0 0,0 0 0,0-1 1,1 1-982,40-14 2897,-36 10-2841,0 0 0,-1 0 0,0-1 0,1 0 0,-2 0 0,1 0 0,0-1 0,4-6-56,-9 10 19,-1 1 1,0 0-1,0-1 1,0 1-1,0 0 0,0-1 1,0 1-1,-1-1 1,1 0-1,0 1 0,-1-1 1,1 1-1,-1-1 1,0 0-1,1 1 0,-1-1 1,0 0-1,0 0 0,0 1 1,0-1-1,-1 0 1,1 0-20,-1 1 19,1 0 1,-1 0 0,0-1 0,0 1 0,0 0 0,0 0 0,0 0 0,0 0 0,0 0-1,0 0 1,-1 0 0,1 0 0,0 1 0,-1-1 0,1 0 0,0 1 0,-1-1 0,1 1-1,-1-1 1,1 1-20,-7-2 70,0 1 1,1 0-1,-1 0 0,0 1 0,0 0 0,0 0 1,0 1-1,-5 1-70,7 0 35,0-1 1,0 1 0,0 1 0,0-1-1,1 1 1,-1 0 0,1 0 0,0 1-1,0-1 1,0 1 0,0 0 0,1 1 0,0-1-1,0 1 1,0 0 0,0 0 0,1 0-1,-2 3-35,3-4 11,0-1 0,1 0 0,-1 1 0,1 0-1,0-1 1,0 1 0,0 0 0,1 0 0,-1-1-1,1 1 1,0 0 0,0 0 0,0 0 0,1 0 0,-1-1-1,1 1 1,0 0 0,0 0 0,0-1 0,1 1 0,-1-1-1,1 1 1,0-1 0,0 0 0,0 0 0,0 1-1,1-1 1,-1-1 0,1 1 0,2 2-11,2 1 33,0-2 0,0 1 0,1-1-1,-1 0 1,1 0 0,0-1 0,0 0 0,0 0 0,0-1 0,0 0 0,1-1 0,-1 0-1,1 0 1,-1 0 0,1-1 0,-1-1 0,1 1 0,-1-2 0,1 1 0,1-1-33,13-3-862,0 0 1,0-2 0,0-1 861,58-25-10093,-51 19 4307</inkml:trace>
  <inkml:trace contextRef="#ctx0" brushRef="#br0" timeOffset="3207.519">4608 644 4121,'31'-46'3597,"-30"44"-3225,0 1 0,-1-1 0,1 0 1,-1 1-1,0-1 0,0 1 0,1-1 1,-1 0-1,0 1 0,0-1 1,-1 0-1,1 1 0,0-1 0,0 1 1,-1-1-1,1 1 0,-1-1 0,0 1 1,1-1-1,-2-1-372,2 4 141,0-1 1,0 0-1,0 0 1,0 1-1,0-1 0,0 0 1,0 1-1,0-1 1,0 0-1,-1 0 0,1 1 1,0-1-1,0 0 1,0 0-1,0 1 1,-1-1-1,1 0 0,0 0 1,0 0-1,-1 1 1,1-1-1,0 0 0,0 0 1,-1 0-1,1 0 1,0 0-1,0 0 0,-1 1 1,1-1-1,0 0 1,-1 0-1,1 0 1,0 0-1,0 0 0,-1 0 1,1 0-1,0 0 1,-1 0-1,1 0 0,0 0 1,0-1-1,-1 1 1,1 0-1,0 0 1,-1 0-1,1 0 0,0 0 1,0 0-1,-1-1 1,1 1-1,0 0 0,0 0 1,0 0-1,-1-1 1,1 1-1,0 0 0,0 0 1,0-1-1,0 1 1,-1 0-142,-19 173 1475,18-149-1368,2-23-102,0-1 1,0 1-1,-1-1 0,1 1 0,0-1 1,0 1-1,0-1 0,0 1 1,0-1-1,0 1 0,0-1 0,0 1 1,0-1-1,0 0 0,0 1 1,1-1-1,-1 1 0,0-1 0,0 1 1,0-1-1,1 1 0,-1-1 1,0 0-1,0 1 0,1-1 0,-1 1 1,0-1-1,1 0 0,-1 1 0,1-1 1,-1 0-1,0 0 0,1 1 1,-1-1-1,1 0 0,-1 0 0,1 1-5,2-3 41,1 0 0,-1 0 0,0 0 0,0-1 0,0 1 0,0-1-1,0 1 1,-1-1 0,1 0 0,0-1-41,7-7 37,108-118 146,-118 129-178,1-1-1,-1 1 1,0-1 0,1 1 0,-1 0 0,1-1 0,-1 1 0,1-1 0,-1 1 0,1 0 0,-1-1 0,1 1 0,-1 0 0,1-1 0,-1 1 0,1 0 0,0 0 0,-1 0 0,1 0 0,-1 0 0,1-1 0,0 1 0,-1 0-1,1 0 1,-1 0 0,1 1 0,0-1 0,-1 0 0,1 0 0,-1 0 0,1 0 0,-1 0 0,1 1 0,0-1 0,-1 0 0,1 1 0,0-1-5,11 25 65,-4 36-3,-8-44-43,-1-10-5,1-1-1,0 1 1,0-1-1,1 0 1,0 1-1,1 4-13,-1-10 3,-1 0 1,0-1-1,0 1 0,1 0 0,-1-1 1,0 1-1,1 0 0,-1-1 1,1 1-1,-1-1 0,1 1 1,-1-1-1,1 1 0,-1-1 0,1 1 1,-1-1-1,1 0 0,0 1 1,-1-1-1,1 0 0,-1 0 0,1 1 1,0-1-1,0 0-3,0 0 8,1 0 0,0 0 0,-1 0 0,1-1 0,-1 1 0,1 0 0,-1-1 0,1 0 0,-1 1 0,1-1 0,-1 0 0,1 1 0,-1-1 0,1 0 0,0-1-8,12-9 47,0-1-1,-1 0 1,0-1-1,-1-1 1,7-10-47,40-40 256,-58 62-240,0 1 0,0 0 0,0 1 0,1-1 0,-1 0 0,0 0 0,0 0 0,0 1 0,1-1 0,-1 0 0,0 1 0,1-1 0,-1 1 0,0 0 0,1-1 0,-1 1 0,0 0 0,2 0-16,-3 0 5,1 0-1,0 1 1,0-1 0,-1 0 0,1 1 0,0-1 0,-1 1-1,1-1 1,0 1 0,-1-1 0,1 1 0,0-1-1,-1 1 1,1 0 0,-1-1 0,1 1 0,-1 0 0,0-1-1,1 1 1,-1 0 0,0 0 0,1 0 0,-1-1-5,2 9 35,0 0 1,0 0-1,-1 1 1,0-1-1,-1 5-35,2 9 253,-1-16-270,5 24 261,6-14-4406,6-5 520</inkml:trace>
  <inkml:trace contextRef="#ctx0" brushRef="#br0" timeOffset="3793.73">5269 555 7762,'-12'-17'5933,"12"17"-5838,1 0 0,-1 0 0,0 1 0,0-1 0,0 0 0,1 0 0,-1 0 1,0 0-1,0 0 0,1 0 0,-1 0 0,0 0 0,0 0 0,1 0 0,-1 0 0,0 0 0,0 0 0,1 0 0,-1 0 0,0 0 0,0 0 0,1 0 0,-1 0 0,0 0 0,0 0 0,1 0 0,-1 0 0,0 0 0,0 0 1,1-1-1,-1 1 0,0 0 0,0 0 0,0 0 0,1 0 0,-1-1 0,0 1 0,0 0 0,0 0 0,0-1 0,0 1 0,1 0 0,-1 0 0,0 0 0,0-1 0,0 1 0,0 0 0,0 0 0,0-1 0,0 1 0,0 0 1,0-1-1,0 1 0,0 0 0,0 0 0,0-1 0,0 1 0,0 0 0,0 0 0,0-1 0,0 1 0,0 0 0,-1 0 0,1 0 0,0-1 0,0 1 0,0 0 0,0 0 0,0-1 0,-1 1-95,12 15 2152,-9-10-1862,9 15-87,-1 0-1,-2 0 0,0 1 0,-1 0 1,-1 0-1,-1 1 0,-1 0 1,-1 0-1,-1 0 0,0 0 1,-2 0-1,-1 0 0,0 0 1,-2 0-1,-1 0 0,0 0 1,-8 20-203,7-26 61,4-10-32,0-1-1,0 0 1,-1 1-1,0-1 0,0 0 1,0 0-1,-1 0 1,0 0-1,0-1 1,0 1-1,-3 2-28,6-7 10,-1 1 0,0-1-1,1 0 1,-1-1 0,0 1-1,1 0 1,-1 0 0,0 0-1,1 0 1,-1 0-1,0-1 1,1 1 0,-1 0-1,1 0 1,-1-1 0,1 1-1,-1-1 1,1 1 0,-1 0-1,1-1 1,-1 1 0,1-1-1,-1 1 1,1-1 0,-1 1-1,1-1 1,0 0-1,0 1 1,-1-1 0,1 1-1,0-1 1,0 0 0,-1 1-1,1-1 1,0 0 0,0 1-1,0-1 1,0 0 0,0 1-1,0-1-9,-7-32 157,6 31-141,-1-19 26,0 1-1,1-1 0,1 0 1,0 0-1,2 0 0,1 0 1,3-14-42,-3 22 0,1 0 1,0 0-1,0 0 1,1 0-1,1 1 1,0 0-1,1 0 1,0 1 0,1 0-1,0 0 1,1 0-1,4-2 0,-11 10-4,1 1 0,-1-1-1,1 1 1,0 0 0,0 0-1,0 0 1,0 0 0,1 1-1,-1-1 1,0 1 0,1 0-1,-1 0 1,1 0 0,-1 0-1,1 0 1,0 1 0,-1 0-1,1 0 1,-1 0 0,1 0-1,0 0 1,-1 1 0,1 0-1,-1-1 1,1 1 0,-1 1-1,1-1 1,-1 0 0,0 1-1,1 0 1,-1 0 0,0 0-1,0 0 1,-1 0 0,1 0-1,2 3 5,-1-1-4,0 1-1,0-1 1,0 1 0,0 0-1,-1 0 1,0 0 0,0 1-1,0-1 1,-1 1 0,0-1-1,0 1 1,0 0-1,-1 0 1,0 0 0,0 0-1,0 0 1,-1 0 0,0 0-1,0 0 1,-1 0 0,1 0-1,-1 1 5,-1-1 14,-1 1 0,1-1 1,-1 1-1,0-1 0,-1 0 0,1 0 0,-1 0 0,0-1 1,-1 1-1,1-1 0,-1 0 0,0 0 0,-1-1 0,1 0 1,-2 1-15,-1 1 62,-2 0 1,1-1 0,0 0 0,-1-1 0,0 0-1,0 0 1,0-1 0,-1 0 0,-7 0-63,-10 3-3952,7 2 555</inkml:trace>
  <inkml:trace contextRef="#ctx0" brushRef="#br0" timeOffset="4511.452">5578 273 7658,'5'-8'1450,"1"0"1,0 0-1,0 0 1,1 1-1,0 0 1,0 0-1451,-6 6 150,0 0 1,0 0-1,0 0 0,0 1 1,0-1-1,1 0 0,-1 1 1,0-1-1,0 1 0,0-1 1,1 1-1,-1-1 0,0 1 0,1 0 1,-1 0-1,0 0 0,0-1 1,1 1-1,-1 0 0,0 1 1,1-1-1,-1 0 0,0 0 1,1 1-1,-1-1 0,0 0 1,0 1-1,1-1 0,-1 1 1,0 0-1,0-1 0,0 1 1,0 0-1,0 0 0,0 0 1,0 0-1,0 0 0,0 0 1,0 0-1,0 0 0,-1 0 1,1 0-1,0 0 0,-1 0 1,1 1-1,-1-1 0,1 0 1,-1 0-1,0 1 0,0-1 1,1 1-151,3 14 300,0 1 1,-1-1-1,0 1 1,-1 0-1,-1-1 1,-1 1 0,-1 0-1,0 0 1,-1 0-1,-1 1-300,-2 43 493,4-49-411,-1 39 210,1 0-1,3 8-291,-1-45 28,1 0 0,0 0 0,1 0 0,0-1 0,1 1 0,1-1 0,0 0 0,0 0 0,2-1 0,2 5-28,-7-14 12,-1-1 0,1 1-1,0-1 1,0 0-1,0 0 1,1 0-1,-1 0 1,0 0-1,1 0 1,-1-1-1,1 1 1,0-1 0,0 1-1,-1-1 1,1 0-1,0 0 1,0-1-1,0 1 1,1 0-12,2-1 19,-1 0 1,1 0-1,-1 0 0,0-1 0,1 0 1,-1 0-1,0 0 0,0-1 1,0 0-1,4-1-19,5-4 38,0 0-1,0-1 1,-1-1 0,-1 0-1,1-1 1,-1 0 0,2-3-38,-9 6 13,0 1 1,0-1-1,-1 0 1,0 1 0,-1-2-1,1 1 1,-1 0 0,0-1-1,-1 0 1,0 1 0,0-1-1,0-7-13,-1 13 3,-1-1-1,1 1 0,-1-1 0,0 1 1,0-1-1,0 0 0,0 1 1,0-1-1,0 1 0,-1-1 1,1 1-1,-1-1 0,0 1 1,0 0-1,1-1 0,-2 1 0,1 0 1,0-1-1,0 1 0,-1 0 1,1 0-1,-1 0 0,0 0 1,1 1-1,-1-1 0,0 0 1,0 1-1,0-1 0,0 1 1,-1-1-1,1 1 0,0 0 0,-1 0 1,1 0-1,0 1 0,-1-1 1,1 0-1,-1 1 0,1 0 1,-2-1-3,0 1-4,1 0 0,0 1 1,0-1-1,0 1 1,-1 0-1,1-1 0,0 1 1,0 1-1,0-1 1,0 0-1,0 1 0,1-1 1,-1 1-1,0 0 1,1 0-1,-1 0 0,1 1 1,0-1-1,-1 0 1,1 1-1,0-1 0,1 1 1,-1 0-1,0 0 1,1 0-1,0-1 0,-1 1 1,1 1-1,0-1 1,1 0-1,-1 0 0,0 3 4,-2 8 3,1-1-1,0 1 0,1 0 0,0-1 0,1 1 0,1 0 1,1 2-3,-2-10 5,1-1 1,0 0 0,0 0 0,1 0 0,-1 0 0,1 0 0,0-1 0,0 1-1,1 0 1,0-1 0,-1 0 0,2 1 0,-1-1 0,0 0 0,1-1-1,-1 1 1,1-1 0,2 2-6,0-1 10,1-1-1,-1 1 1,1-1-1,0 0 1,-1-1-1,1 0 1,1 0-1,-1 0 1,0-1-1,0 0 1,1 0-1,0-1-9,8 0 19,0-1-1,-1 0 1,1-1-1,-1 0 1,0-2-1,0 0 1,0 0-1,0-2 1,-1 1-1,1-2 1,-2 0-1,2-1-18,-4 0 14,-1-1 0,1 1 0,-1-2-1,-1 1 1,0-2 0,0 1 0,-1-1 0,0 0 0,-1-1 0,5-9-14,-10 17 3,0 0 1,0-1-1,0 1 1,0 0 0,-1-1-1,1 1 1,-1-1-1,0 1 1,-1-1 0,1 0-1,-1 1 1,0-1-1,0 0 1,0 1-1,-1-1 1,0 0 0,0 1-1,0-1 1,0 1-1,-1-1 1,1 1 0,-1 0-1,0-1 1,-1 1-1,1 0 1,-1 1-1,0-1 1,0 0 0,0 1-1,0-1 1,0 1-1,-2-1-3,-16-7-13,21 11 12,0 0 0,-1 0 0,1 0 0,0 0 0,-1 0 0,1 0 0,0 1 0,-1-1 0,1 0 0,0 0 1,-1 0-1,1 0 0,0 0 0,-1 0 0,1 0 0,0 1 0,0-1 0,-1 0 0,1 0 0,0 0 0,0 1 1,-1-1-1,1 0 0,0 0 0,0 1 0,-1-1 0,1 0 0,0 1 0,0-1 0,0 0 0,0 1 1,0-1-1,0 0 0,-1 1 1,1 1-3,0-1 0,0 1 1,1 0-1,-1 0 0,0 0 1,1 0-1,-1 0 0,1 0 0,-1 0 1,1 0-1,0-1 0,0 1 1,0 0-1,0 0 0,0-1 0,0 1 1,0-1-1,1 1 3,16 17-4,1-1 1,0-1-1,1-1 4,3 3 0,-1 0 1,13 16-1,-30-29-1,1 0 1,-1 1-1,-1-1 0,0 1 1,0 0-1,0 1 0,0-1 1,-1 1-1,-1-1 0,1 1 1,0 5 0,-3-11 0,1 0 1,-1 0 0,1 0-1,-1 1 1,0-1 0,0 0-1,0 0 1,0 0 0,0 0-1,-1 0 1,1 0 0,-1 1-1,1-1 1,-1 0 0,0 0-1,0 0 1,0-1 0,0 1-1,0 0 1,0 0-1,0 0 1,-1-1 0,1 1-1,-1-1 1,1 1 0,-1-1-1,1 1 1,-1-1 0,0 0-1,0 0 1,0 0 0,0 0-1,0 0 1,0 0 0,0-1-1,0 1 1,0-1 0,0 1-1,0-1 1,0 0 0,-1 1-1,-13 0 92,1-1 1,-1 0-1,1-1 1,-1 0-1,-8-3-92,4 1 326,-8 1-494,-14-2-4694,7-5 962</inkml:trace>
  <inkml:trace contextRef="#ctx0" brushRef="#br0" timeOffset="7658.061">8642 307 8850,'-15'-35'3537,"2"4"504,3 18-2345,2 4-472,3 3-480,2 2-320,3 7-352,0-3 497,0 0-233,0 1-3649,1 3-800,10 24-1128</inkml:trace>
  <inkml:trace contextRef="#ctx0" brushRef="#br0" timeOffset="8052.212">8871 122 6577,'5'-10'8021,"-5"10"-4574,-1 28-1265,1-12-1893,7 145 4563,-14 135-4852,5-275 113,-1 1-26,0 1 1,2 0 0,1-1-1,1 1 1,1 0-1,0 0 1,2-1 0,1 1-88,-5-21 3,1-1 1,-1 0 0,0 0-1,1 0 1,-1 1 0,1-1-1,-1 0 1,1 0 0,-1 0-1,1 0 1,0 0-1,0 0 1,-1 0 0,1 0-1,0 0 1,0 0 0,0 0-1,0 0 1,0-1 0,0 1-1,0 0 1,0-1 0,1 1-1,-1-1 1,0 1 0,0-1-1,0 0 1,1 1 0,-1-1-1,0 0 1,0 0 0,1 0-1,-1 0 1,0 0 0,1 0-4,17-10-5715,-9 2 1299</inkml:trace>
  <inkml:trace contextRef="#ctx0" brushRef="#br0" timeOffset="8507.8">9351 640 5169,'1'0'186,"1"0"0,-1-1 0,0 1-1,0 0 1,1-1 0,-1 1 0,0-1 0,0 1-1,0-1 1,1 1 0,-1-1 0,0 0 0,0 0 0,0 0-1,0 1 1,0-1 0,0 0 0,-1 0 0,1 0 0,0-1-186,-2 2 276,1-1 0,-1 0 0,0 1 0,1-1 0,-1 1 0,0-1 0,0 1 0,0-1 0,1 1 0,-1-1 0,0 1 0,0 0 0,0 0 0,0-1 0,0 1 0,0 0 0,1 0 0,-1 0 0,0 0 0,-1 0-276,-41-4 5399,17 3-4592,25 1-856,-21 0 840,-1 0 1,1 1-1,0 2 0,0 0 0,-16 5-791,31-6 92,0 1-1,0-1 1,1 1-1,0 0 1,-1 0-1,1 1 1,0 0-1,0 0 0,-2 3-91,5-5 26,1 1-1,-1 0 0,1 0 0,-1 0 0,1 1 1,0-1-1,0 1 0,0-1 0,1 1 0,-1-1 1,1 1-1,0 0 0,0 0 0,0-1 0,1 1 1,-1 0-1,1 2-25,0-4 2,0 0 1,0 0-1,0 1 1,0-1-1,1 0 1,-1 0-1,1 0 1,0 1-1,-1-1 1,1 0-1,0 0 1,0 0-1,0 0 1,0 0-1,1-1 1,-1 1-1,1 0 1,-1 0-1,1-1 1,-1 1-1,1-1 1,0 1-1,0-1 1,0 0-1,0 0 1,-1 0-1,2 0 1,-1 0-1,0 0 1,0-1-1,0 1 1,0 0-1,0-1 1,1 0-1,-1 0 1,0 1-1,2-2-2,5 2 14,-1-1 0,0 0 0,1-1 0,-1 0 0,0 0 0,0-1 0,0 0 1,0 0-1,3-2-14,-1 0 18,-1-1 1,1 0-1,-1 0 1,-1-1 0,1 0-1,-1-1 1,0 0 0,0 0-1,1-3-18,-5 5 15,0 0 0,0 0 1,0-1-1,-1 1 0,0-1 0,0 0 0,-1 1 0,0-1 0,1-1 1,-2 1-1,1 0 0,-1 0 0,0-1 0,-1 1 0,1-4-15,-1 10 1,0 0 1,0-1-1,1 1 0,-1 0 0,0 0 0,0 0 0,0-1 1,0 1-1,0 0 0,0 0 0,0 0 0,0-1 0,0 1 1,0 0-1,0 0 0,0-1 0,0 1 0,0 0 0,0 0 1,0-1-1,0 1 0,0 0 0,0 0 0,0 0 0,0-1 0,0 1 1,0 0-1,0 0 0,0 0 0,0-1 0,-1 1 0,1 0 1,0 0-1,0 0 0,0-1 0,0 1 0,0 0 0,-1 0 1,1 0-1,0 0 0,0 0 0,0-1 0,-1 1 0,1 0 1,0 0-1,0 0 0,-1 0 0,1 0 0,0 0 0,0 0 0,0 0 1,-1 0-1,1 0 0,0 0 0,0 0 0,-1 0 0,1 0-1,-5 15 45,4-6-41,3 81 25,-2-84-20,1 0 1,0 0 0,1-1-1,-1 1 1,1 0 0,0 0 0,0-1-1,1 1 1,-1-1 0,1 0-1,1 0 1,-1 0 0,4 4-10,-5-8-25,0 1 1,0-1-1,0 1 0,1-1 1,-1 0-1,0 0 1,0 0-1,1-1 1,-1 1-1,1 0 0,-1-1 1,1 0-1,-1 1 1,1-1-1,-1 0 0,1 0 1,-1 0-1,1-1 1,-1 1 24,18-6-3746,0-9 749</inkml:trace>
  <inkml:trace contextRef="#ctx0" brushRef="#br0" timeOffset="8863.501">9502 671 7202,'41'-74'3896,"-34"56"3180,-14 33-3348,2 23-3065,-1 17 701,-1 46-1364,11-83 713,6-16-497,-9-3-585,1 0-1,0 0 0,-1-1 0,1 1 0,-1 0 1,0-1-1,1 1 0,-1-1 0,0 1 1,0-1-1,0 0 0,0 0 0,0 1 1,0-2 369,7-20-3751</inkml:trace>
  <inkml:trace contextRef="#ctx0" brushRef="#br0" timeOffset="8864.501">9630 484 7498,'-2'-20'3080,"-8"1"297,-1 5-1993,7 8-504,3 6-335,3 5-249,-2-5 2872,0 1-6560,2 1 3320</inkml:trace>
  <inkml:trace contextRef="#ctx0" brushRef="#br0" timeOffset="9872.8547">9704 528 4425,'24'47'2411,"-20"-38"-1373,-1 0 0,-1 0 0,1 0 0,-2 0 0,1 0-1,-1 0 1,0 0 0,-1 4-1038,-6 86 6987,9-118-2349,14-52-4239,-15 65-372,0 0-1,1 1 1,-1-1-1,1 1 1,0-1-1,1 1 1,3-4-27,-6 7 1,1 1 1,0-1-1,-1 1 1,1-1-1,0 1 1,-1 0-1,1 0 1,0 0-1,0 0 1,0 0-1,0 0 1,0 1-1,0-1 1,0 0-1,2 1-1,3 0-5,-1 1-1,1 0 0,0 0 1,0 0-1,0 1 0,-1 0 1,1 0-1,-1 1 1,1 0-1,3 3 6,-5-4 4,4 1 0,1 1-1,0-1 1,0 0-1,0-1 1,1-1-1,-1 1 1,1-1 0,-1-1-1,1 0 1,7-1-4,-13 0 4,0 1 0,0-1 0,0 0 0,0 0 1,0-1-1,0 0 0,-1 0 0,1 0 0,0 0 1,-1 0-1,1-1 0,-1 0 0,0 0 1,0 0-1,0-1 0,-1 1 0,1-1 0,-1 0 1,0 0-1,0 0 0,0 0 0,2-4-4,-5 7 1,1 0 1,-1 0-1,1 0 0,-1 0 1,1 0-1,-1 0 0,0 0 0,0 0 1,1 0-1,-1 0 0,0 0 1,0 0-1,0 0 0,0 0 0,0 0 1,-1 0-1,1-1 0,0 1 1,0 0-1,-1 0 0,1 0 0,0 0 1,-1 1-1,1-1 0,-1 0 1,0 0-1,1 0 0,-1 0 0,0 0 1,1 1-1,-1-1 0,0 0 0,0 0 1,1 1-1,-1-1 0,0 1 1,0-1-1,0 1 0,0-1 0,0 1 1,0-1-1,0 1 0,0 0 1,0 0-1,0-1 0,0 1 0,0 0 1,0 0-1,0 0 0,0 0 1,-1 0-1,1 1 0,0-1 0,0 0-1,-4 0-3,0 0-1,-1 0 0,1 1 0,0-1 0,0 1 0,0 0 0,0 1 1,0-1-1,0 1 0,-4 2 4,6-1-4,0 0-1,0 0 1,1 0 0,-1 0 0,1 0 0,0 0-1,0 1 1,0-1 0,1 1 0,-1 0 0,1-1-1,0 1 1,0 0 0,0 0 0,0 0 0,1 0-1,-1 0 1,1 0 0,0 0 0,1 0 0,-1 0-1,1-1 1,0 4 4,0 1-8,0 0 1,1 0-1,0 0 0,0 0 1,1 0-1,0-1 0,0 1 1,1-1-1,0 0 0,0 0 1,2 1 6,-2-4 5,0 0 0,1 0 0,0-1 0,-1 1 0,1-1 0,1 0 0,-1 0 0,0-1 0,1 1 0,-1-1 0,1-1 0,0 1 0,0-1 0,0 0 0,-1 0 0,1 0 0,0-1 0,0 0 0,0 0 0,0-1-1,0 0 1,0 0 0,0 0 0,0 0 0,-1-1 0,1 0 0,2-2-4,4 0 10,-1-1-1,0 0 1,0-1-1,0 0 1,0-1 0,-1 0-1,-1-1 1,1 0-1,-1 0 1,0-1-1,-1 0 1,7-9-10,-10 9 7,0 0 0,-1 0 0,1 0 0,-2 0 0,2-7-7,-4 15 1,0-1 0,0 1 0,-1-1-1,1 0 1,-1 1 0,1-1 0,-1 0-1,0 1 1,0-1 0,1 0 0,-1 1 0,-1-1-1,1 0 1,0 0 0,0 1 0,0-1-1,-1 0 1,1 1 0,-1-1 0,0 0-1,1 1 1,-1-1 0,0 1 0,0-1-1,0 1 1,0 0 0,0-1 0,0 1-1,0 0 1,-1 0 0,1-1 0,0 1-1,-1 0 1,0 0-1,2 1-3,0 0 0,-1-1 0,1 1 0,0 0 0,0 0 0,-1 0 0,1 0 0,0-1 0,0 1 0,-1 0 0,1 0 0,0 0 0,-1 0 0,1 0 0,0 0 0,-1 0 0,1 0 0,0 0 0,-1 0 0,1 0 0,0 0 0,-1 0 0,1 0 0,0 0 0,0 0 0,-1 1 0,1-1 0,0 0 0,-1 0 0,1 0 0,0 0 0,0 1 0,-1-1 0,1 0 0,0 0 0,0 0 0,0 1 0,-1-1 0,1 0 3,4 15-24,22 23 31,12 5-13,-18-21-5,-1 0 1,16 25 10,-30-39-1,0-1 0,-1 1 0,0 0 0,0 1 0,-1-1 0,0 1 0,0-1 0,-1 1 0,0 0 0,-1 0 0,0 0 0,-1 2 1,1-8 17,-2 0 1,1 0-1,0 0 0,-1-1 1,1 1-1,-1 0 1,0 0-1,0-1 0,0 1 1,0 0-1,0-1 1,-1 1-1,1-1 0,-1 0 1,0 1-1,1-1 1,-1 0-1,0 0 0,-1 0 1,1 0-1,0 0 1,0-1-1,-1 1 1,1-1-1,-1 1 0,1-1 1,-1 0-1,0 0 1,1 0-1,-1 0 0,0-1 1,0 1-1,0-1 1,1 0-1,-1 1 0,-2-1-17,-4 0 89,0 0 1,0 0-1,0-1 0,0 0 0,1-1 0,-1 0 0,1 0 0,-1 0 1,1-1-1,0-1 0,-3-1-89,-6-3-80,-8-1-4244,2 4 944</inkml:trace>
  <inkml:trace contextRef="#ctx0" brushRef="#br0" timeOffset="5989.4329">7397 617 7730,'-8'-6'7462,"-7"1"-6676,2 2 149,-6-1-204,1 1 0,-1 0 0,0 1 0,0 1 0,-8 2-731,16-1 278,0 1 0,-1 0-1,1 0 1,0 1-1,0 1 1,0 0 0,1 1-1,-1 0 1,1 0 0,0 1-1,0 1-277,9-6 13,-1 0 0,1 1 0,0-1 0,0 1 0,0-1-1,0 1 1,0 0 0,0 0 0,0-1 0,0 1 0,0 0-1,1 0 1,-1 0 0,0 0 0,0 0 0,1 0 0,-1 0-1,0 0 1,1 0 0,-1 0 0,1 0 0,0 1 0,-1-1-1,1 0 1,0 0 0,0 0 0,0 1 0,0-1 0,0 0-1,0 0 1,0 0 0,0 1 0,0-1 0,0 0 0,1 0 0,-1 0-1,0 1 1,1-1 0,-1 0 0,1 0 0,0 0 0,-1 0-1,1 0 1,0 0 0,-1 0 0,1 0 0,0 0 0,0-1-1,0 1 1,0 0 0,1 0-13,3 3 0,1 0 0,0 0 1,0-1-1,0 0 0,1 0 0,-1-1 0,1 0 0,-1 0 1,2 0-1,81 13 24,-64-13-15,-1 1 0,1 1 1,-1 2-1,0 0 0,0 2 1,-1 0-1,0 2 0,3 3-9,-24-13 5,-1 1 1,1 0-1,-1 0 0,1 0 1,-1 0-1,0 0 0,1 0 0,-1 0 1,0 0-1,0 1 0,0-1 0,0 0 1,0 1-1,0-1 0,0 1 1,0-1-1,-1 1 0,1 0 0,-1-1 1,1 1-1,-1 0-5,0-1 24,0 1 0,0-1 0,-1 0 0,1 1 0,0-1 0,-1 0 0,1 1 0,-1-1 0,0 0 0,1 0 1,-1 1-1,0-1 0,0 0 0,0 0 0,1 0 0,-1 0 0,0 0 0,-1 0 0,1 0 0,0 0-24,-6 3 148,0 1 1,-1-1-1,0 0 0,1 0 0,-1-1 1,-1 0-1,-2 1-148,-11 3 278,12-3-167,0-1 0,0 0 0,-1 0 0,1-1 1,-1 0-1,1-1 0,-1 0 0,0-1 0,0 0 1,0-1-112,39-16-6810,-2-4 1794</inkml:trace>
  <inkml:trace contextRef="#ctx0" brushRef="#br0" timeOffset="6344.379">7666 615 8354,'10'-1'4033,"-3"1"400,-16-1-1833,16 3-607,2 8-353,-3 8-328,-2 2-488,-2 4-167,-2 2-321,2 3-104,-1-3-112,0-3 72,2-4 152,3-3 384,-1-10 496,7-12-6569,-2-14 2640</inkml:trace>
  <inkml:trace contextRef="#ctx0" brushRef="#br0" timeOffset="6345.379">7734 442 7042,'-29'-24'3320,"9"5"9,3 4-1417,12 8-1408,5 8 3201,9 5-7001,15 7 3240</inkml:trace>
  <inkml:trace contextRef="#ctx0" brushRef="#br0" timeOffset="6950.879">7924 482 6577,'7'10'1010,"9"16"618,-18-9 2412,-2 11 676,13 25-1797,-5-29-1879,-1-5-450,-1-1 1,-1 1-1,-1 0 1,-1 0-1,-1-1 1,0 1-1,-1-1 1,-1 1-591,16-43 1072,0-1 0,17-21-1072,-20 32 171,1-3-156,1 0 0,0 0 0,1 2 0,10-10-15,-21 23-1,1 0-1,0 0 1,0 0 0,0 0-1,0 0 1,0 1-1,0-1 1,1 0 0,-1 1-1,0 0 1,1 0 0,-1-1-1,1 2 1,0-1-1,-1 0 1,1 0 0,0 1-1,0-1 1,-1 1 0,1 0-1,0 0 1,0 0-1,-1 0 1,1 1 0,0-1-1,0 1 1,-1-1-1,1 1 1,-1 0 0,1 0-1,0 0 1,-1 1 0,0-1-1,1 0 2,0 2-3,0 0 0,0 0 0,0 0 0,-1 1 0,1-1 0,-1 1 0,1-1 0,-1 1 0,-1 0 0,1 0 0,0-1 0,-1 1 0,0 1 0,0-1 0,0 0 0,0 3 3,3 71 25,-4-63 0,1-17-10,0 0 1,0 0-1,0 0 1,1 0-1,-1 0 1,1 1-1,-1-1 1,1 0-1,-1 1 1,1-1-1,0 1 1,0-1-1,0 1 1,0-1-16,13-11 15,-5 4-7,-6 4 0,1 0 1,0 0-1,0 0 1,0 0 0,1 1-1,0 0 1,0 0-1,0 1 1,0-1-1,0 1 1,1 1-1,0-1 1,-1 1 0,6-1-9,-11 3 8,1 1 0,-1-1 1,1 0-1,-1 1 0,1-1 0,-1 1 1,1-1-1,-1 1 0,0 0 1,1-1-1,-1 1 0,0 0 1,0 0-1,1 0 0,-1 0 0,0 0 1,0 1-1,0-1 0,0 0 1,0 0-1,-1 1 0,1-1 1,0 0-1,0 1 0,-1-1 0,1 1 1,-1-1-1,0 1 0,1-1-8,9 56 110,-6-26-50,-2-25-415,4 16 1309,-6-22-1074,0 1 1,0-1 0,0 0-1,1 1 1,-1-1 0,0 0-1,0 1 1,0-1-1,0 1 1,1-1 0,-1 0-1,0 1 1,0-1 0,1 0-1,-1 0 1,0 1 0,1-1-1,-1 0 1,0 0-1,0 1 1,1-1 0,-1 0-1,1 0 1,-1 0 0,0 0-1,1 0 1,-1 1 0,0-1-1,1 0 1,-1 0-1,1 0 1,-1 0 0,0 0-1,1 0 1,-1 0 0,1 0-1,-1 0 1,0 0 0,1-1-1,-1 1 1,1 0 119,7-5-3782</inkml:trace>
  <inkml:trace contextRef="#ctx0" brushRef="#br0" timeOffset="7311.106">8598 595 8378,'-1'0'226,"1"0"1,0 0 0,0-1-1,0 1 1,-1 0 0,1 0 0,0 0-1,0 0 1,0 0 0,-1 0-1,1 0 1,0 0 0,0 0-1,-1 0 1,1 0 0,0 0-1,0 0 1,0 0 0,-1 0-1,1 0 1,0 0 0,0 0-1,0 1 1,-1-1 0,1 0-1,0 0 1,0 0 0,0 0-1,0 0 1,-1 0 0,1 1-1,0-1 1,0 0 0,0 0-1,0 0 1,0 0 0,-1 1-1,1-1 1,0 0 0,0 0-1,0 0 1,0 1 0,0-1-1,0 0 1,0 0 0,0 1-1,0-1 1,0 0 0,0 0-1,0 0 1,0 1 0,0-1-1,0 0 1,0 0 0,0 1-227,4 21 3612,14 28-5220,-16-44 2783,8 36-476,-10-38-535,1 1 0,0 0 1,0-1-1,0 1 1,1-1-1,-1 0 0,1 0 1,0 1-1,0-1 0,0 0 1,1 0-1,0 0-164,-3-5-3526,0 0 649</inkml:trace>
  <inkml:trace contextRef="#ctx0" brushRef="#br0" timeOffset="-3534.047">83 284 2785,'-13'-3'1056,"-30"-3"2104,17 13 6188,25-6-7634,53-4 2947,9-5-3871,4-2-155,380-59 700,-258 36-5694,-145 25 902</inkml:trace>
  <inkml:trace contextRef="#ctx0" brushRef="#br0" timeOffset="-3032.241">435 307 2048,'-13'0'-2496,"4"-2"3278,-4 4 11961,11 7-4857,3 2-5633,-1-7-2295,0 19 611,-2 0-1,0 0 0,-1-1 1,-2 2-569,-7 58 1023,12-80-974,0 0 0,1 0 0,-1 0 0,0 0 0,1 0 0,-1 0 0,1 0 1,-1 0-1,1 0 0,0 0 0,0 0 0,0-1 0,0 1 0,0 0 0,0 0 0,1-1 0,-1 1 0,0-1 0,1 1 0,0-1 1,-1 0-1,1 0 0,0 1 0,-1-1 0,1 0 0,1 0-49,30 10 74,-11-9-3304,8-3 292</inkml:trace>
  <inkml:trace contextRef="#ctx0" brushRef="#br0" timeOffset="-2381.734">681 532 7458,'2'-14'12273,"1"14"-7803,10 27-4835,-9-16 1013,16 52 21,8 41-669,-26-94 48,-2-7 561,-5-12-423,-6-27-144,7 20 8,2 0 1,-1 0 0,2 0 0,0 0 0,2-9-51,-1 17 21,1 0 0,0-1 0,0 1 0,1-1 0,1 1 0,-1 0 0,1 0 0,0 0 0,1 1 0,0-1-1,0 1 1,1 0 0,0 0-21,0 1 72,0 1-1,0 0 1,1 0-1,-1 1 1,1-1-1,0 1 1,1 1-1,-1-1 1,1 1-1,-1 0 0,1 0 1,0 1-1,0 0 1,0 0-1,1 1 1,-1 0-1,2 0-71,-3 1-490,-1-1-1,1 2 1,-1-1-1,1 1 1,0-1 0,-1 2-1,1-1 1,4 2 490,11 8-3260</inkml:trace>
  <inkml:trace contextRef="#ctx0" brushRef="#br0" timeOffset="-1853.777">1113 519 5641,'1'1'10920,"-3"4"-5524,-20 32-4480,14-24-772,-4 3 185,2 1 0,0 1 0,-2 5-329,10-20 31,1 0 0,-1 0 0,1 0 0,0 0 0,0 1 0,0-1 0,0 0 0,0 1 1,1-1-1,-1 1 0,1-1 0,0 0 0,0 1 0,1-1 0,-1 1 0,1-1 0,-1 1 0,1-1 1,0 0-1,0 1 0,1-1 0,0 1-31,-1-2 8,0-1 1,0 1-1,0-1 0,0 0 1,1 0-1,-1 0 0,0 1 1,1-1-1,-1 0 0,1-1 1,-1 1-1,1 0 0,-1 0 0,1-1 1,0 1-1,-1-1 0,1 1 1,0-1-1,0 0 0,-1 1 1,1-1-1,0 0 0,1 0-8,0-1 14,1 0-1,-1 1 0,1-2 0,-1 1 1,0 0-1,1 0 0,-1-1 0,0 0 0,0 0 1,0 0-1,2-1-13,1-3 24,0 1 1,1-1 0,-2 0-1,1 0 1,-1 0-1,0-1 1,0 0 0,-1 0-1,0 0 1,0-1-25,-3 3 44,0-1 0,0 1 0,0-1 0,-1 1 0,1-1 0,-1 0 0,-1 1 0,1-1 0,-1 1 0,0-1 0,0-1-44,0 4-166,1 0-1,-1 0 1,0 0-1,1 0 1,-1 1-1,0-1 1,-1 0-1,1 1 1,0-1-1,-1 1 1,0-1-1,1 1 1,-1 0 0,0 0-1,0 0 1,-2-2 166,15 7-3000</inkml:trace>
  <inkml:trace contextRef="#ctx0" brushRef="#br0" timeOffset="-1270.8427">1319 508 8554,'30'-32'3605,"-24"29"4574,-3 7-4811,1 18-3862,0 2 1250,42 204 1144,-40-182-1691,-1 0-1,-2 1 0,-3 0 1,-1 4-209,1-50 8,0 0-1,0 0 1,0 0 0,0 0 0,0 0 0,0 1-1,0-1 1,0 0 0,0 0 0,0 0 0,-1 0-1,1 0 1,-1 0 0,1 0 0,0 0 0,-1 0-1,1 0 1,-1-1 0,0 1 0,1 0 0,-1 0-1,0 0 1,0-1 0,1 1 0,-1 0 0,0-1-8,0 0 11,0 0 0,0 0 0,0-1 0,0 1 0,0-1 0,0 1 0,0-1 1,0 1-1,0-1 0,0 0 0,0 1 0,1-1 0,-1 0 0,0 0 0,0 0 0,1 0 1,-1 1-1,1-1 0,-1-1-11,-27-51 230,21 33-207,2-1 0,0 1-1,1-1 1,1 0 0,1 0 0,1-1 0,1 1 0,0 0 0,3-7-23,-2 11 1,2 0 1,0 0 0,1 1 0,1-1 0,0 1-1,1-1 1,1 2 0,0-1 0,1 1-1,1 0 1,5-6-2,-10 16-3,1 0 0,0 0 0,0 1 1,0 0-1,0-1 0,1 2 0,-1-1 0,1 1 0,1-1 3,-5 3-3,1 0 1,-1-1 0,1 1-1,0 0 1,0 1-1,-1-1 1,1 0-1,0 1 1,0-1 0,0 1-1,0 0 1,0 0-1,0 0 1,-1 1-1,1-1 1,0 1 0,0-1-1,0 1 1,0 0-1,-1 0 1,2 1 2,-3-2-1,0 1 0,-1 0 1,1 0-1,0 0 0,0-1 0,-1 1 0,1 0 1,-1 0-1,1 0 0,-1 0 0,1 0 0,-1 0 1,0 0-1,0 0 0,1 0 0,-1 0 1,0 0-1,0 0 0,0 1 0,0-1 0,0 0 1,0 0-1,0 0 0,0 0 0,-1 0 0,1 0 1,0 0-1,-1 0 0,1 0 0,-1 0 1,1 0-1,-1 0 0,1 0 0,-1 0 0,0 0 1,1-1-1,-1 1 0,0 1 1,-35 39 248,28-31 3,-15 19-1480,12-15-1668,-2 2-432</inkml:trace>
  <inkml:trace contextRef="#ctx0" brushRef="#br0" timeOffset="12305.258">365 373 3281,'34'-88'2931,"-23"63"6056,-12 36-2089,0 5-6838,10 49 1562,3 0 1,3-1-1,13 31-1622,-24-78 225,0-1 0,-1 1-1,-1 0 1,0 16-225,3 18 391,-2-40-324,-1 0-74,-4-3-3260,2-8 5</inkml:trace>
  <inkml:trace contextRef="#ctx0" brushRef="#br0" timeOffset="22096.917">5148 1103 3529,'-30'-15'2832,"20"8"-495,9 3-49,1 4-1495,2 2-2730,-2-2 753</inkml:trace>
  <inkml:trace contextRef="#ctx0" brushRef="#br0" timeOffset="64423.575">837 1213 8162,'-76'0'7612,"-2"12"-4312,65-9-3065,0 0 0,1 1 0,-1 0 0,1 1 0,1 1 0,-1 0 0,1 0 0,0 1 1,0 1-1,-6 5-235,17-12 2,-1-1 1,1 0 0,0 1 0,-1-1 0,1 1-1,0-1 1,0 0 0,0 1 0,0-1 0,-1 1 0,1-1-1,0 1 1,0-1 0,0 0 0,0 1 0,0-1-1,0 1 1,0-1 0,0 1 0,0-1 0,0 1 0,0-1-1,0 0 1,1 1 0,-1-1 0,0 1 0,0-1-1,0 1 1,0-1 0,1 0 0,-1 1 0,0-1 0,1 0-1,-1 1 1,0-1 0,1 0 0,-1 1 0,0-1-1,1 0 1,-1 0 0,0 1 0,1-1 0,-1 0 0,1 0-1,-1 0 1,0 1 0,1-1 0,-1 0 0,1 0-1,-1 0 1,1 0 0,-1 0 0,1 0 0,-1 0-3,28 7 4,-18-5 1,21 4 4,0 0 0,-1 2 0,21 9-9,-44-15 2,-1 1 1,0 0-1,1 0 0,-1 0 0,0 1 0,0-1 0,-1 2 0,1-1 1,-1 0-1,0 1 0,0 0 0,-1 0 0,1 1 0,-1-1 0,0 1 1,-1 0-1,1 0 0,-1 0 0,1 5-2,-3-9 5,-1 0 0,0 0-1,1 0 1,-1 0 0,0 0 0,0 0-1,-1 0 1,1 1 0,0-1 0,-1 0 0,1 0-1,-1 0 1,0 0 0,1 0 0,-1 0-1,0 0 1,0-1 0,-1 1 0,1 0 0,0 0-1,0-1 1,-1 1 0,1-1 0,-1 1 0,0-1-1,1 0 1,-1 1 0,0-1 0,0 0-1,1 0 1,-1 0 0,0-1 0,0 1 0,-1 0-5,-12 5 45,0-1 1,-1 0 0,1-1 0,-8 1-46,3 0 38,14-4-19,1 1 9,1-1 0,0 1 1,-1-1-1,1 0 1,-1-1-1,1 1 0,-1-1 1,1 0-1,-1 0 0,1 0 1,-5-1-29,21-6 775,14-6-3752,0-8 598</inkml:trace>
  <inkml:trace contextRef="#ctx0" brushRef="#br0" timeOffset="64881.467">1066 1358 7250,'-1'-1'398,"1"1"1,0-1-1,0 1 1,0-1-1,0 1 1,0 0-1,-1-1 1,1 1 0,0-1-1,0 1 1,-1 0-1,1-1 1,0 1-1,-1-1 1,1 1-1,0 0 1,-1-1 0,1 1-1,0 0 1,-1 0-1,1-1 1,-1 1-1,1 0 1,-1 0-1,1 0 1,-1-1 0,1 1-1,0 0 1,-1 0-1,1 0 1,-1 0-1,0 0-398,-7 13 3680,2 33-3330,8-5-114,-2-41-227,0 1 1,0 0-1,0 0 0,0-1 0,0 1 1,0 0-1,1 0 0,-1 0 0,0-1 0,0 1 1,1 0-1,-1-1 0,1 1 0,-1 0 0,0-1 1,1 1-1,-1 0 0,1-1 0,0 1 1,-1-1-1,1 1 0,-1-1 0,1 1 0,0-1 1,-1 1-1,1-1 0,0 0 0,-1 1 1,1-1-1,0 0 0,0 0 0,0 0 0,-1 1 1,1-1-1,0 0 0,0 0 0,-1 0 1,1 0-1,0 0 0,0 0 0,0-1 0,-1 1 1,1 0-1,0 0-9,27-14 202,-15 3 52,0 0 0,-1-1 0,0 0 0,-1-1-1,0-1 1,-1 1 0,-1-1 0,0-1 0,4-9-254,-10 18 679,-3 9-319,3 14-290,-1-12-90,0 1 0,1-1 0,0 1 0,0-1 0,0 0-1,0 0 1,1 0 0,0-1 0,0 1 0,0-1 0,1 0 0,-1 0-1,1 0 1,0-1 0,0 1 0,1-1 0,-1-1 0,5 3 20,-5-4-375,1 1 0,-1-1 0,1-1 0,-1 1 0,1-1 0,-1 0 0,1 0 0,-1-1 0,3 0 375,28-7-6450,-14-1 1345</inkml:trace>
  <inkml:trace contextRef="#ctx0" brushRef="#br0" timeOffset="65372.815">1428 1389 1696,'0'0'252,"0"0"0,0 0-1,1-1 1,-1 1 0,0 0-1,0 0 1,0 0 0,1 0-1,-1-1 1,0 1 0,0 0-1,0 0 1,1 0 0,-1 0-1,0 0 1,0 0-1,1 0 1,-1 0 0,0 0-1,0 0 1,1 0 0,-1 0-1,0 0 1,0 0 0,1 0-1,-1 0 1,0 0 0,0 0-1,1 0 1,-1 0 0,0 0-1,0 0 1,1 0 0,-1 0-1,0 1 1,0-1 0,1 0-1,-1 0 1,0 0 0,0 0-1,0 1 1,0-1-1,1 0 1,-1 0 0,0 0-1,0 1 1,0-1 0,0 0-1,0 0 1,0 1 0,0-1-1,1 0 1,-1 0-252,6 20 4498,-2-7-2388,2-28 3647,-2-4-5466,12-44 194,-15 58-455,1 1 1,0 0-1,0-1 1,0 1-1,1 0 1,-1 0-1,1 0 1,0 1-1,0-1 1,0 1-1,1 0 1,1-2-31,-2 3 68,0 0 0,1 1 0,-1-1 0,0 1-1,1 0 1,0 0 0,-1 0 0,1 0 0,0 0 0,-1 1 0,1 0 0,0-1 0,0 1 0,-1 1 0,1-1 0,0 1 0,2 0-68,34 13-401,-18 0-3538,-11-3 428</inkml:trace>
  <inkml:trace contextRef="#ctx0" brushRef="#br0" timeOffset="65821.588">2402 1313 6313,'-7'-3'3599,"-8"-1"3999,15 5-7480,-1-1 1,1 0-1,0 0 1,-1 0-1,1 0 1,0 0-1,-1 0 0,1 0 1,0 1-1,0-1 1,-1 0-1,1 0 1,0 1-1,0-1 0,-1 0 1,1 0-1,0 1 1,0-1-1,-1 0 0,1 0 1,0 1-1,0-1 1,0 0-1,0 1 1,0-1-1,-1 0 0,1 1 1,0-1-1,0 0 1,0 1-1,0-1 0,0 0 1,0 1-1,0-1 1,0 1-1,0-1 1,0 0-1,1 1-118,-3 39 2892,1-32-2801,0 0-1,0-1 0,1 1 1,0 0-1,1-1 1,-1 1-1,2 0 0,-1-1 1,1 1-1,0-1 1,0 0-1,1 1 0,0-1 1,0 0-1,1-1 1,0 1-1,1 1-90,-3-6 16,-1 0 0,1 0 0,-1-1 0,1 1 0,0-1 0,0 1 0,0-1-1,0 0 1,0 0 0,0 0 0,0 0 0,0 0 0,0 0 0,1 0 0,-1-1 0,0 1 0,0-1 0,1 0 0,-1 1 0,0-1 0,3 0-16,-1-1 20,1 0 0,0 0 1,0 0-1,0-1 1,-1 0-1,1 1 0,-1-2 1,1 1-1,-1 0 1,2-2-21,7-6 37,-1 1 1,0-2 0,0 1 0,-1-2 0,-1 1-1,3-5-37,-7 7 26,0 0 0,-1-1-1,1 0 1,-2 0 0,2-4-26,8-19 134,-6 75 73,-4-29-187,-2-3 42,1 0 0,0-1 1,1 1-1,0-1 0,1 0 0,0 0 1,4 5-63,-7-12-56,-1 0 0,1 0 0,0 0 1,0 0-1,0 0 0,0-1 0,1 1 1,-1-1-1,0 1 0,1-1 0,-1 0 1,1 0-1,-1 0 0,3 1 56,-2-2-259,0 0 0,-1 1 0,1-1 0,0-1-1,0 1 1,0 0 0,0-1 0,-1 1 0,1-1 0,0 0 0,-1 0-1,1 0 1,0 0 0,-1 0 0,1-1 0,-1 1 0,1-2 259,16-12-3444</inkml:trace>
  <inkml:trace contextRef="#ctx0" brushRef="#br0" timeOffset="66518.429">2857 1369 6329,'68'-37'3610,"-54"26"6933,-16 12-7524,0 7-3566,2-5 652,-1 0-1,1 1 1,0-1-1,1 0 1,-1 0-1,1 0 1,-1 1-1,1-1 1,0 0-1,0 0 1,0 0-1,0 0 1,1 1-105,0-3 15,0 0 0,0 0 0,-1 0 0,1 0 0,0 0 0,0 0 0,0 0 0,0 0 0,0-1 1,0 1-1,0-1 0,0 0 0,0 1 0,0-1 0,1 0 0,-1 0 0,0-1 0,0 1 0,0 0 0,0-1 0,0 1 0,0-1 1,0 1-1,1-2-15,8-2 17,0 0 1,-1 0 0,0-1 0,0-1 0,0 0-1,-1 0 1,0-1 0,6-6-18,17-11 44,-32 24-37,0 0 0,1-1 0,-1 1 0,0 0-1,0 0 1,1-1 0,-1 1 0,1 0-1,-1 0 1,0-1 0,1 1 0,-1 0 0,0 0-1,1 0 1,-1 0 0,1 0 0,-1-1 0,1 1-1,-1 0 1,0 0 0,1 0 0,-1 0 0,1 0-1,-1 0 1,1 1 0,-1-1 0,0 0 0,1 0-1,-1 0 1,1 0 0,-1 0 0,0 1 0,1-1-1,-1 0 1,1 0 0,-1 1 0,0-1 0,1 0-1,-1 0 1,0 1 0,0-1 0,1 1-7,6 21 210,-7-19-151,1 0 0,-1 0 0,1 0 0,-1 0 0,1-1 0,0 1 0,1 0 0,-1-1 0,0 1 0,1-1 0,-1 1 0,1-1 0,1 2-59,2 0 19,0-1 0,0-1 1,1 1-1,-1-1 0,1 1 0,-1-2 0,1 1 0,-1-1 0,1 0 0,0 0 0,0 0 0,0-1 0,0 0 0,-1 0 1,1 0-1,0-1 0,0 0 0,0 0 0,-1 0 0,1-1 0,-1 0 0,1 0 0,2-2-19,2 0 20,0-1 0,0-1 0,-1 1 0,0-2 0,0 1 0,0-1 0,-1-1 0,0 1 0,0-1 0,-1-1 0,0 0 0,1-2-20,-7 11 2,-1 0 0,1-1 0,-1 1 1,1-1-1,-1 1 0,1-1 0,-1 0 0,0 1 0,1-1 0,-1 1 0,0-1 1,1 0-1,-1 1 0,0-1 0,0 0 0,0 1 0,0-1 0,0 0 1,0 1-1,0-1 0,0 0 0,0 1 0,0-1 0,0 0 0,0 1 0,0-1 1,0 0-1,-1 1-2,-15 2 23,-22 20-41,34-19 26,1 1-1,-1-1 1,0 1-1,1 0 1,0 0-1,0 0 1,0 0-1,1 1 1,-1-1-1,1 1 1,0-1-1,0 1 1,1 0-1,-1 0 1,1 0-1,0 0 1,0 0-1,1 0 1,0 0-1,0 0 1,0 0-1,0 1 1,1-1-1,0 0 1,0 0-1,0 0 0,1-1 1,-1 1-1,1 0 1,0 0-1,1-1 1,-1 1-1,1-1 1,0 0-1,0 0 1,0 0-1,0 0 1,1 0-1,0-1 1,0 0-1,0 0 1,0 0-1,0 0 1,0 0-1,1-1 1,-1 0-1,1 0 1,0 0-1,4 1-7,4 1 257,0 0 0,0-2 0,0 1 0,1-1 0,-1-1 0,8 0-257,-16-2-603,0 1 1,0-1-1,0 1 0,-1-2 1,1 1-1,0 0 1,3-2 602,13-13-3130</inkml:trace>
  <inkml:trace contextRef="#ctx0" brushRef="#br0" timeOffset="67234.128">4323 1333 9218,'76'-33'3161,"-75"33"-2970,-1 0 1,1 0 0,0-1-1,0 1 1,0 0 0,0 0-1,0 0 1,0 0 0,0 0-1,0 0 1,0 0 0,0 0-1,-1 1 1,1-1 0,0 0 0,0 0-1,0 1 1,0-1 0,0 1-1,-1-1 1,1 1 0,0-1-1,0 1 1,-1-1 0,1 1-1,0 0 1,-1-1 0,1 1-1,-1 0 1,1-1 0,-1 1-1,1 0 1,-1 0 0,1 0-1,-1 0 1,0-1 0,1 1 0,-1 1-192,12 39 983,-9-32-223,-1 0-577,10 26 282,-3 1 1,0 0-1,-2 0 0,-2 1 1,-2 0-1,-1 0 1,-2 9-466,0-45 15,0 0 1,0 0 0,0 0-1,0 0 1,0 0 0,0 0 0,0 0-1,0 0 1,-1 0 0,1 0-1,-1 0 1,1 0 0,0 0 0,-1 0-1,1 0 1,-1-1 0,0 1-1,1 0 1,-1 0 0,0 0 0,0 0-16,0-1 15,1 0-1,-1 0 1,0 0 0,1 0 0,-1 0 0,0 0 0,1 0 0,-1 0 0,0 0 0,1-1 0,-1 1 0,1 0 0,-1 0-1,0 0 1,1-1 0,-1 1 0,1 0 0,-1-1 0,1 1 0,-1-1 0,1 1 0,-1 0 0,1-1 0,-1 1-15,-3-4 52,1 0 0,-1 0 1,1-1-1,0 1 1,0 0-1,1-1 1,-3-4-53,1-1 16,0 0 0,1-1 0,-1 0 0,2 0 0,0 0 1,0 0-1,1 0 0,0 0 0,1-1 0,1 1 0,0 0 1,0 0-1,3-11-16,-2 13-3,1 1 0,1-1 0,-1 1 0,1 0 0,1 0 1,-1 0-1,1 0 0,1 1 0,-1 0 0,1 0 0,1 0 0,-1 1 0,1 0 1,0 0-1,0 1 0,1 0 0,4-2 3,2-1-9,0 1 0,0 1 0,0 0-1,1 1 1,0 0 0,4 1 9,-12 2-5,0 1 1,0 0-1,0 0 0,1 1 1,-1 0-1,0 0 0,0 1 1,1-1-1,-1 2 1,0-1-1,0 1 0,0 0 1,0 1-1,0 0 5,-5-3-1,0 1 1,-1 0-1,1-1 0,-1 1 1,1 0-1,-1 0 1,0 0-1,1 0 0,-1 1 1,0-1-1,0 0 1,1 0-1,-1 1 0,0-1 1,0 1-1,-1-1 1,1 1-1,0-1 0,0 1 1,-1-1-1,1 1 0,-1 0 1,1-1-1,-1 1 1,0 0 0,0 0 1,0 1 0,-1-1 0,0 1 0,1-1 0,-1 1-1,0-1 1,0 1 0,0-1 0,0 0 0,-1 1 0,1-1 0,-1 0 0,1 0 0,-1 0 0,0 0-1,-6 7 8,-1-1 0,0-1 0,0 1 0,-1-2 0,0 1 0,-10 4-8,-142 53 358,154-58-1470,11-3-2655,14-3-1749,15-13-1179</inkml:trace>
  <inkml:trace contextRef="#ctx0" brushRef="#br0" timeOffset="67716.277">5090 1351 5929,'1'-1'344,"0"1"-1,-1-1 1,1 0 0,-1 0-1,0 1 1,1-1-1,-1 0 1,0 0 0,1 0-1,-1 0 1,0 1-1,0-1 1,0 0-1,0 0 1,1 0 0,-1 0-1,0 0 1,-1 0-1,1 1 1,0-1 0,0 0-1,0 0 1,0 0-1,-1 0 1,1 0-344,-1 0 243,0 0-1,0 1 1,0-1-1,1 0 1,-1 1 0,0-1-1,0 1 1,0-1-1,0 1 1,0-1 0,0 1-1,0-1 1,0 1 0,0 0-1,-1 0 1,1 0-1,-1 0-242,-3-1 411,0 1-1,-1 0 1,1 1-1,-1-1 1,1 1-1,0 0 1,-4 1-411,-11 5 902,1 1 1,0 0 0,-9 7-903,22-12 68,0 1 1,1 0-1,-1 0 1,1 0-1,0 0 0,0 1 1,1 0-1,-1 0 0,1 0 1,0 1-1,0-1 0,-2 7-68,5-11 4,1-1 0,-1 1 0,1 0 0,0 0 0,-1 0 0,1 0 0,0 0 0,0 0 0,-1 0 0,1 0 0,0 0 0,0 0 0,0 0 0,0 0 0,0 0 0,1 0 0,-1 0-1,0 0 1,0 0 0,1 0 0,-1-1 0,0 1 0,1 0 0,-1 0 0,1 0 0,-1 0 0,1 0 0,0-1 0,-1 1-4,2 1 6,0-1 1,0 0-1,0 1 0,0-1 1,0 0-1,1 0 1,-1-1-1,0 1 0,0 0 1,1-1-1,-1 1 0,2-1-6,4 1 18,0 0-1,0-1 0,0 0 1,0-1-1,1 1 0,6-3-17,-5 0 20,0-1-1,0 0 1,-1 0-1,0-1 1,0-1-1,0 1 1,0-1-1,-1-1 1,0 0-1,0 0 0,-1 0 1,0-1-1,4-5-19,-11 14 6,0 0-1,0-1 0,0 1 0,0 0 0,0 0 0,0 0 0,0-1 0,0 1 0,0 0 0,1 0 0,-1 0 0,0-1 0,1 1 0,-1 0 0,1-1 0,-1 1 1,1 0-1,-1-1 0,1 1 0,-1 0 0,1-1 0,-1 1 0,1-1 0,0 1 0,-1-1 0,1 1 0,0-1 0,0 0 0,-1 1 0,1-1 0,1 0-5,41 26-1534,5 1-2370,-46-26 3668,-1 0 0,1-1-1,-1 1 1,1-1 0,0 1-1,0-1 1,-1 0 0,1 1-1,0-1 1,-1 0 0,1 0-1,0 0 1,0 0 0,0-1 236</inkml:trace>
  <inkml:trace contextRef="#ctx0" brushRef="#br0" timeOffset="68076.64">5255 1448 2409,'1'0'545,"-1"0"0,1 0 0,-1 0 0,0 0 0,1 0 1,-1 1-1,1-1 0,-1 0 0,0 0 0,1 0 1,-1 1-1,0-1 0,1 0 0,-1 1 0,0-1 1,1 0-1,-1 1 0,0-1 0,0 0 0,1 1 1,-1-1-1,0 0 0,0 1 0,0-1 0,1 1 0,-1-1 1,0 0-1,0 1 0,0-1 0,0 1 0,0-1 1,0 1-546,-1 2 4589,-2-12-2150,1 1-2370,1-1-1,-1 0 1,1 0 0,1 0-1,0 0 1,0 0 0,1 0-1,0 0 1,0 0 0,1 0-69,-1 5 11,1 1 1,-1 0-1,1 0 1,0 0 0,-1 0-1,1 0 1,0 0-1,1 1 1,-1-1-1,0 0 1,1 1 0,0 0-1,-1 0 1,1 0-1,0 0 1,0 0 0,0 0-1,0 1 1,1-1-1,-1 1 1,0 0-1,1 0 1,-1 0 0,0 1-1,1-1 1,-1 1-1,1 0 1,0 0-12,6-1-195,0 2-1,0-1 1,0 2 0,0-1-1,0 1 1,2 1 195,3 1-3246,4-2-426</inkml:trace>
  <inkml:trace contextRef="#ctx0" brushRef="#br0" timeOffset="68456.2959">5705 1133 7234,'6'-26'5479,"-1"8"2807,-1 45-5413,1 61-1961,3 0-1,4 0 1,6 7-912,-6-68 869,-3-20-1395,2-8-3536,-4-6 354</inkml:trace>
  <inkml:trace contextRef="#ctx0" brushRef="#br0" timeOffset="68457.2959">5622 1280 7610,'-6'-3'3584,"4"2"217,4-2-1888,-2 3-625,3 0-208,-2 0-752,27 3-72,37 8-40,-28-8-24,-7-1 112,4 0 1569,1-2-3866,3-2-2080,-8 0 993</inkml:trace>
  <inkml:trace contextRef="#ctx0" brushRef="#br0" timeOffset="68800.231">5962 1306 7266,'9'14'3632,"11"44"257,-23-40-1936,1 2 231,0 1-744,4 2-119,0-5-401,1-2-128,2-4-352,5-2-88,-2-7-184,4-5 128,1 1 64,-1-7 1329,-2 0-4386,0-20-2224,-3 0 448</inkml:trace>
  <inkml:trace contextRef="#ctx0" brushRef="#br0" timeOffset="68801.231">6065 1313 6497,'-39'-93'2073,"31"89"279,4 4-1840,12 3 3537,5 2-6361,4 2 3248</inkml:trace>
  <inkml:trace contextRef="#ctx0" brushRef="#br0" timeOffset="69280.865">6156 1299 6945,'76'61'3712,"-75"-59"-3352,1-1 0,0 1 1,-1 0-1,0 0 0,1 0 1,-1 0-1,0 0 0,0 0 0,0 0 1,0 0-1,0 0 0,0 0 0,-1 0 1,1 0-1,-1 1 0,0-1 1,1 0-1,-1 1 0,0-1 0,0 0 1,-1 1-361,1-2 87,0 0 1,0-1 0,0 1 0,0 0-1,0 0 1,-1 0 0,2 0 0,-1 0 0,0-1-1,0 1 1,0 0 0,0 0 0,0 0-1,1 0 1,-1-1 0,0 1 0,1 0-1,-1 0 1,1 0 0,-1-1 0,1 1 0,-1 0-1,1-1 1,-1 1 0,1-1 0,0 1-1,-1 0 1,1-1 0,0 1 0,-1-1-1,1 0 1,0 1 0,0-1 0,0 0 0,-1 1-1,1-1 1,0 0 0,0 0 0,0 1-1,0-1 1,0 0 0,-1 0 0,1 0-88,2 0 94,0 0 0,0 0 1,0-1-1,0 1 0,0 0 0,-1-1 1,1 0-1,0 1 0,0-1 0,-1-1 1,1 1-1,-1 0 0,1 0 1,-1-1-1,1 0 0,-1 1 0,0-1 1,0 0-1,0 0 0,0 0 1,0 0-1,0-1 0,-1 1 0,1-1-94,-1 2 10,0 0-1,-1 0 0,1 0 0,0-1 1,-1 1-1,0 0 0,1 0 0,-1-1 1,0 1-1,1 0 0,-1-1 1,0 1-1,0 0 0,0-1 0,0 1 1,0 0-1,-1-1 0,1 1 0,0 0 1,-1 0-1,1-1 0,0 1 0,-1 0 1,0 0-1,1-1 0,-1 1 0,0 0 1,1 0-1,-1 0 0,0 0 1,0 0-1,0 0 0,0 0 0,0 0 1,0 1-1,0-1 0,0 0 0,0 1 1,-1-1-1,1 0 0,0 1 0,0 0 1,-1-1-1,1 1 0,0 0 1,-1-1-1,1 1 0,0 0 0,-1 0 1,0 0-10,-3-1 12,0 0 0,0 1 0,-1 0 0,1 0 0,0 0 0,0 0 0,0 1 0,-1 0 0,1 0 0,0 0 0,0 0 0,0 1 0,0 0 0,1 0 0,-1 1 0,0-1 0,1 1 0,0 0 0,-1 0 0,1 0 0,1 1 0,-1-1 0,-2 3-12,4-3 46,0 0 0,0 0 0,0 0 0,0 0 0,1 0 0,-1 1 1,1-1-1,0 0 0,0 1 0,0-1 0,0 1 0,1-1 0,-1 1 0,1-1 0,0 1 0,0-1 0,0 1 0,1-1 0,-1 1 0,1-1 0,0 1 0,0-1 0,0 1 0,0-1 0,1 0 0,-1 0 0,1 1 0,0-1 0,0 0 0,0-1 0,0 1 0,0 0 0,1-1 0,2 3-46,0-1 107,0 0 1,0 0-1,0 0 0,0-1 0,1 0 0,0 0 0,0-1 0,-1 0 0,2 0 0,-1 0 1,0 0-1,0-1 0,0 0 0,1 0 0,-1-1 0,1 0-107,38-4-3849,-28 0 1081</inkml:trace>
  <inkml:trace contextRef="#ctx0" brushRef="#br0" timeOffset="69868.98">7423 1377 10418,'8'11'11223,"-2"12"-10334,0 0-249,21 94 1411,-51-181 1119,17 51-3148,1 1 1,1-1-1,0-1 0,0 1 0,1-1 1,1 0-1,1 0 0,0 0 0,0 0 1,1 0-1,1 0 0,1-10-22,2 12 4,0 0-1,1 0 1,0 1 0,1-1-1,0 1 1,0 0 0,2 0-1,-1 1 1,1 0 0,1 0-1,0 1 1,0-1-1,0 2 1,2-1 0,-1 1-1,1 1 1,3-2-4,-1 1-6,0 0-1,0 1 0,1 1 1,0 0-1,0 1 1,1 0-1,0 1 1,-1 0-1,1 1 1,1 1-1,-1 0 1,0 1-1,0 1 1,10 1 6,-21-1-36,1 0 1,-1 1 0,1 0-1,-1 0 1,1 0-1,-1 0 1,0 0 0,0 1-1,1-1 1,0 2 35,13 16-4913,-11 2 955</inkml:trace>
  <inkml:trace contextRef="#ctx0" brushRef="#br0" timeOffset="70209.9927">7458 1351 8266,'-12'12'3432,"1"-4"513,9-6-2048,8 1-505,8-3-288,13 2-408,7-2-335,13 0-73,-1-2-112,3 0 512,-8-2 1568,7 3-6561,-13-3 3257</inkml:trace>
  <inkml:trace contextRef="#ctx0" brushRef="#br0" timeOffset="70546.2119">7976 1351 7946,'15'31'3457,"-15"-31"-3305,-1 1 1,1-1-1,-1 0 1,1 0-1,0 1 1,-1-1-1,1 0 1,-1 0-1,1 0 1,-1 0-1,1 0 1,0 0-1,-1 0 1,1 0-1,-1 0 1,1 0-1,-1 0 1,1 0-1,-1 0 1,1 0 0,0 0-1,-1 0 1,1 0-1,-1-1 1,1 1-1,-1 0 1,1 0-1,0 0 1,-1-1-1,1 1 1,0 0-1,-1-1 1,1 1-153,-46-10 4266,43 9-4072,-27 0 1711,1 1 1,-19 2-1906,41-1 138,1-1 0,0 1 0,-1 0-1,1 1 1,0 0 0,0 0 0,0 0 0,0 0 0,0 1 0,1 0 0,-1 0-1,1 1 1,-1-1 0,1 1 0,-1 2-138,5-5 9,0 0-1,-1 0 1,1 0 0,0 0-1,0 0 1,0 0 0,0 0-1,0 1 1,1-1 0,-1 0-1,0 1 1,1-1-1,-1 0 1,1 1 0,-1-1-1,1 1 1,-1-1 0,1 1-1,0-1 1,0 1 0,0-1-1,0 1 1,0-1 0,0 1-1,0-1 1,1 1-1,-1-1 1,0 1 0,1-1-1,-1 1 1,1-1 0,0 0-1,-1 1 1,1-1 0,0 0-1,0 1 1,0-1 0,0 0-1,0 0 1,0 0-1,0 0 1,0 0 0,0 0-1,0 0 1,1 0 0,-1-1-9,5 4 9,0-2 0,0 1 0,1-1 0,-1 1 0,0-2 0,1 1 0,-1-1 0,1 0 0,0 0 0,0-1-9,3 0 11,-1 0-1,1-1 1,0 0-1,0 0 1,0-1-1,-1-1 0,1 1 1,5-4-11,-12 5 30,0 0 0,1-1 0,-1 1 0,0-1 0,0 0 0,-1 1 0,1-1-1,0-1 1,-1 1 0,1 0 0,-1-1 0,0 1 0,0-1 0,0 1 0,0-1 0,0 0 0,0 0 0,-1 0 0,1 0 0,-1 0 0,0 0 0,0-1 0,0 1 0,-1 0-1,1-1 1,-1 1 0,1 0-30,-4-6 932,5 22-793,3-3-158,1 0-1,-1-1 1,2 0-1,-1 0 1,1 0-1,1-1 1,-1 0-1,1 0 1,1-1-1,-1 0 1,1-1-1,5 4 20,-4-5-1279,-1-1-1,1 0 0,0 0 1,0 0-1,3-1 1280,12 3-4526</inkml:trace>
  <inkml:trace contextRef="#ctx0" brushRef="#br0" timeOffset="71005.18">8439 1419 5425,'-9'-8'6989,"-11"-4"2542,17 12-9408,0 0 1,0 0-1,0 0 1,0 0-1,1 0 1,-1 1-1,0-1 1,0 1 0,0 0-1,1 0 1,-2 0-124,-2 2 84,0 0 0,1 0 0,-1 0 1,1 1-1,0-1 0,-1 1 0,2 1 0,-1-1 1,-3 4-85,7-7 9,0 1 0,-1-1 0,1 1 0,0-1 0,0 1 0,0-1 0,0 1 1,0 0-1,1-1 0,-1 1 0,0 0 0,1 0 0,-1 0 0,1 0 0,0-1 1,-1 1-1,1 0 0,0 0 0,0 0 0,0 0 0,1 0 0,-1 0 0,0 0 0,1-1 1,-1 1-1,1 0 0,-1 0 0,1 0 0,0-1 0,0 1 0,0 0 0,0-1 1,0 1-1,0-1 0,1 1 0,-1-1 0,0 0 0,1 1 0,1 0-9,2 2-70,0 0 0,1-1 0,-1 0-1,1 0 1,0 0 0,0 0 0,0-1-1,1 0 1,-1 0 0,0-1 0,1 0 0,-1 0-1,1-1 1,-1 1 0,1-1 0,-1-1 0,1 1-1,-1-1 1,1 0 0,-1-1 0,0 1-1,0-1 1,1-1 0,-1 1 0,0-1 0,-1 0-1,4-2 71,-1 1-181,0-1-1,-1 0 1,0 0-1,0-1 1,0 1-1,-1-2 1,0 1-1,0-1 1,0 1-1,-1-2 0,0 1 1,0-1-1,-1 1 1,0-1-1,0 0 1,-1-1-1,0 1 1,-1-1-1,1 1 1,-2-2 181,-2 16 1919,-3 44-222,4-37-1429,2 0 0,-1 0 0,2-1 0,-1 1 0,5 10-268,-6-19-56,0-1 1,1 0-1,-1 0 0,0 0 1,1-1-1,0 1 0,0 0 1,0-1-1,0 1 1,0-1-1,0 1 0,1-1 1,-1 0-1,1 0 0,-1 0 1,1 0-1,0-1 0,0 1 1,0-1-1,0 0 0,0 1 1,0-1-1,0-1 0,0 1 1,1 0-1,-1-1 0,0 0 1,3 1 55,10-2-2341</inkml:trace>
  <inkml:trace contextRef="#ctx0" brushRef="#br0" timeOffset="71366.209">8555 1196 8554,'-38'-15'3409,"0"0"431,48 2-2191,-17 5-705,11 8-256,9 2 1625,15 2-5442,6 5-744,0-2 520</inkml:trace>
  <inkml:trace contextRef="#ctx0" brushRef="#br0" timeOffset="71945.227">8884 1059 5137,'61'-47'3609,"-60"46"-3373,0 1-1,0-1 1,0 1 0,-1-1 0,1 1-1,0-1 1,0 1 0,-1-1 0,1 0 0,0 0-1,-1 1 1,1-1 0,-1 0 0,1 0-1,-1 1 1,0-1 0,1 0 0,-1 0-1,0 0 1,1 0 0,-1 0 0,0 0 0,0 1-1,0-1 1,0-1-236,0 2 197,0 0-1,0 0 1,0 0-1,-1-1 0,1 1 1,0 0-1,0 0 1,-1 0-1,1 0 1,0 0-1,0 0 1,-1 0-1,1 0 1,0 0-1,0 0 1,-1 0-1,1 0 1,0 0-1,0 0 1,-1 0-1,1 0 1,0 0-1,0 1 0,-1-1 1,1 0-1,0 0 1,0 0-1,0 0 1,-1 0-1,1 1 1,0-1-1,0 0 1,0 0-1,0 0 1,-1 0-1,1 1 1,0-1-1,0 0 1,0 0-1,0 1 1,0-1-1,0 0 0,0 0 1,0 1-197,-6 15 468,0 0 0,2 1 0,0 0 0,1 0-1,1 2-467,-5 23 684,2-11-269,2 0-1,0 0 1,2 0-1,2 1 1,2 16-415,-2-36 44,1 0-1,0-1 1,0 1 0,1-1 0,1 1-1,0-1 1,1 0 0,0-1 0,0 1-1,1-1 1,1 0 0,0-1 0,0 1-1,0-1 1,2-1 0,3 4-44,-6-8 20,0 0 0,0-1 0,0 0 0,1-1 1,-1 1-1,1-1 0,0 0 0,-1-1 0,1 0 0,0 0 1,0 0-1,0-1 0,0 0 0,0 0 0,0-1 0,0 0 0,0 0 1,0-1-1,1 0-20,-3 1 8,0 0 0,0 0 0,0-1 0,-1 0 0,1 1 0,0-2 0,-1 1 1,0 0-1,1-1 0,-1 0 0,0 0 0,-1 0 0,1 0 0,0-1 0,-1 0 0,0 0 0,0 1 0,0-2 1,0 1-1,-1 0 0,1-1 0,-1 1 0,0-1 0,-1 1 0,1-1 0,-1 0 0,0 0-8,-1 3 0,1 0 0,-1 0 0,0 0 0,0 0-1,-1 0 1,1 0 0,0 0 0,-1 0 0,1 0 0,-1 0-1,1 1 1,-1-1 0,0 0 0,0 0 0,0 0 0,0 1-1,0-1 1,0 0 0,-1 1 0,1-1 0,0 1 0,-1 0-1,0-1 1,1 1 0,-1 0 0,1 0 0,-1 0 0,0 0-1,0 0 1,0 0 0,1 1 0,-1-1 0,0 1-1,0-1 1,0 1 0,-1 0 0,0-1-5,-1 0 1,0 1-1,0 0 0,0 0 1,1 0-1,-1 0 0,0 1 1,0 0-1,0 0 0,1 0 1,-1 0-1,1 0 0,-1 0 0,1 1 1,-1 0-1,1 0 0,0 0 1,-2 1 4,2 0-1,0-1 1,1 0 0,-1 0-1,1 1 1,0-1 0,0 1 0,0 0-1,0 0 1,0 0 0,0 0-1,1 0 1,-1 0 0,1 0-1,0 1 1,0-1 0,0 0 0,1 1-1,-1-1 1,1 0 0,0 1-1,0-1 1,0 1 0,0-1-1,0 0 1,1 1 0,0-1-1,0 1 1,0-1 0,0 0 0,0 0-1,0 0 1,1 0 0,0 0-1,-1 0 1,1 0 0,0 0-1,1 0 1,-1-1 0,0 1 0,1-1-1,-1 0 1,1 0 0,0 0-1,0 0 1,0 0 0,0 0-1,0-1 1,0 0 0,0 1 0,0-1-1,1 0 1,-1-1 0,1 1 0,34 8 201,0-2 0,0-2 0,20-1-201,67 11-352,-44 7-3992,-40-3 706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1:59.815"/>
    </inkml:context>
    <inkml:brush xml:id="br0">
      <inkml:brushProperty name="width" value="0.05" units="cm"/>
      <inkml:brushProperty name="height" value="0.05" units="cm"/>
      <inkml:brushProperty name="color" value="#E71224"/>
    </inkml:brush>
  </inkml:definitions>
  <inkml:trace contextRef="#ctx0" brushRef="#br0">275 344 5065,'-9'1'675,"0"1"-1,0-1 1,0-1-1,0 0 0,0 0 1,0 0-1,0-1 1,0-1-1,1 0 1,-1 0-1,0 0 1,-1-2-675,-4-2 1733,14 4-8,28 2 687,2 2-2566,51-1 511,566-8 574,-263-6-724,69 20-207,389 42 145,955 71 3,-1139-102 819,2-29-967,-103-20 712,-396 25-519,-78 5 176,78-13-369,-80-10 198,-80 24-195,-1 0 0,1 0 0,-1 0 0,1 0-1,-1 0 1,1 0 0,-1 0 0,0-1 0,1 1 0,-1 0 0,1 0-1,-1 0 1,1 0 0,-1-1 0,1 1 0,-1 0 0,0-1-1,1 1 1,-1 0 0,1 0 0,-1-1 0,0 1 0,0-1 0,1 1-1,-1 0 1,0-1 0,1 1 0,-1-1 0,0 1 0,0-1-1,0 1 1,0-1 0,1 1-3,-14-12 117,-32-6-57,-236-56-5,260 66-73,29 2-37,44 0-7,-46 5 70,35-2-25,1 2 1,24 3 16,-51-1-7,0 0 0,1 1 0,-1 1 0,0 0 0,0 2 0,-1-1 0,1 2 0,-1 0 0,6 3 7,-18-8-1,0 0 0,0 0-1,0 1 1,0-1 0,0 1 0,0-1-1,0 1 1,-1-1 0,1 1 0,0 0 0,-1 0-1,0 0 1,1 0 0,-1 0 0,0 0 0,0 0-1,0 0 1,0 1 0,0-1 0,-1 0 0,1 1-1,-1-1 1,0 0 0,1 1 0,-1-1 0,0 0-1,0 1 1,0-1 0,-1 1 0,1-1-1,-1 0 1,1 1 0,-1-1 0,0 0 0,0 0-1,-1 3 2,-5 7 12,-1 0 0,0 0 0,-1-1 0,0 0 0,-1 0 0,-2 1-12,-27 32 72,35-37 255,-1 1 1,0-2-1,-1 1 1,1 0-1,-7 4-327,-10 3-2633,-13-3 896</inkml:trace>
  <inkml:trace contextRef="#ctx0" brushRef="#br0" timeOffset="946.948">347 7 4785,'0'0'231,"-1"-1"-1,1 0 1,-1 1 0,0-1-1,1 1 1,-1-1 0,0 1-1,1 0 1,-1-1 0,0 1-1,0 0 1,1-1 0,-1 1-1,0 0 1,0 0 0,1 0-1,-1-1 1,0 1 0,0 0-1,0 0 1,0 0 0,1 1-1,-1-1 1,0 0 0,0 0-1,0 0 1,1 1 0,-1-1-1,0 0 1,0 1-231,-27 13 1743,17-8-793,6-4-761,-28 12 934,1 3 0,0 1 0,1 1 0,1 1 0,-10 10-1123,33-24 112,0 0-1,0 1 1,1 0-1,0 0 1,0 0-1,1 1 1,0-1-1,0 1 1,1 0-1,-1 1 1,2-1-1,0 1 1,0 0-1,0 0 0,1 0 1,0 0-1,1 0 1,0 1-1,1-1 1,0 0-1,0 0 1,1 1-1,1 7-111,-1-11 46,0-1-1,1 0 1,-1 0 0,1 0-1,0 0 1,1 0 0,-1 0-1,1-1 1,0 1 0,0-1-1,0 0 1,1 0 0,-1 0-1,1 0 1,0-1 0,0 1-1,0-1 1,1 0-1,-1 0 1,1 0 0,0-1-46,13 6 178,0-1 1,0-1 0,1-1-1,-1-1 1,7 1-179,45 12-2809,-26 0 436</inkml:trace>
  <inkml:trace contextRef="#ctx0" brushRef="#br0" timeOffset="2459.911">753 845 5217,'-3'-18'1157,"-2"-4"306,-3 6 3715,7 15-5090,1 1-1,0 0 1,0 0 0,0 0 0,0 0 0,0 0-1,-1 0 1,1 0 0,0 0 0,0 0 0,0 0 0,0 0-1,-1 0 1,1 0 0,0 0 0,0 0 0,0 0-1,0 0 1,0 0 0,-1 0 0,1 0 0,0 0-1,0 0 1,0 0 0,0 1 0,-1-1 0,1 0 0,0 0-1,0 0 1,0 0 0,0 0 0,0 0 0,0 0-1,0 0 1,-1 1 0,1-1 0,0 0 0,0 0-1,0 0 1,0 0 0,0 0 0,0 1 0,0-1-1,0 0 1,0 0 0,0 0 0,0 0 0,0 1 0,0-1-1,0 0 1,0 0 0,0 0 0,0 0 0,0 1-1,0-1 1,0 0 0,0 0 0,0 0 0,0 0-1,0 0 1,0 1 0,1-1 0,-1 0 0,0 0-88,-2 14 460,3 39 1442,7 39-1902,-3-39 1073,-2 49-1073,-4 37 550,-1-130-112,-3-19 220,-4-25-131,6 23-458,-5-25 73,1-1 0,1 1 0,2-1 0,2 0 0,2-17-142,0 45 0,1 0 0,0 0 0,1 0 0,0 0 0,0 1 0,1-1 0,0 1 0,1-1 0,0 1 0,1 1 0,0-1 0,0 0 0,1 1 0,0 0 0,0 1 0,1-1 0,0 1 0,0 0 0,0 1 0,1 0-1,0 0 1,1 0 0,-1 1 0,2 0 0,4-1-9,0 0 1,1 1-1,0 0 0,0 1 0,0 1 0,0 1 0,11-1 9,-22 2-3,1 1 0,0-1 0,-1 1 0,1 0 1,0 0-1,-1 1 0,1-1 0,-1 1 0,1 0 0,0 1 0,-1-1 0,0 1 0,1 0 0,-1 0 0,0 0 0,0 0 0,0 1 0,0-1 0,-1 1 1,1 0-1,-1 1 0,1-1 0,-1 0 0,0 1 0,0 0 0,-1 0 0,2 1 3,-3-1-1,1-1 0,-1 1 0,0-1 0,0 1 0,0-1 0,-1 1 0,1 0 0,-1-1 1,0 1-1,0 0 0,0 0 0,0-1 0,-1 1 0,0 0 0,1-1 0,-1 1 0,-1 0 0,1 0 1,-2 2 2,0 0 1,-1 0-1,0 0 0,0 0 1,0-1-1,0 0 1,-1 0-1,0 0 0,-4 3-2,-7 5 10,-1-1-1,0-1 1,-1-1-1,0 0 1,0-1-1,-6 1-9,-5 1 28,-58 27 582,86-37-585,0-1 0,0 1-1,0-1 1,0 1 0,1-1 0,-1 1 0,0-1 0,0 1 0,1 0 0,-1-1 0,0 1-1,1 0 1,-1 0 0,1-1 0,-1 1 0,1 0 0,-1 0 0,1 0 0,-1 0 0,1 0-1,0 0 1,0-1 0,-1 1 0,1 0 0,0 0 0,0 0 0,0 1-25,11 13-3254,10-5 221</inkml:trace>
  <inkml:trace contextRef="#ctx0" brushRef="#br0" timeOffset="3153.878">1319 1006 7482,'-1'-2'355,"1"1"1,-1 0-1,0-1 1,1 1-1,-1 0 1,0 0-1,0-1 1,0 1-1,0 0 1,0 0-1,0 0 1,0 0 0,0 0-1,-1 0 1,1 1-1,0-1 1,-1 0-1,1 0 1,0 1-1,-1-1 1,-1 1-356,-39-4 3141,29 5-2656,-1 0 0,1 2 0,0 0 0,1 0 0,-3 2-485,7-2 271,0 1 1,0 0 0,0 0-1,0 1 1,-4 4-272,10-8 29,0 0 1,1 0-1,-1 0 0,1 1 1,0-1-1,-1 0 1,1 1-1,0-1 0,0 1 1,-1-1-1,1 1 0,1-1 1,-1 1-1,0 0 0,0 0 1,0-1-1,1 1 1,-1 0-1,1 0 0,0 0 1,0 0-1,-1 0 0,1-1 1,0 1-1,0 0 0,1 0 1,-1 0-1,0 0 1,1 0-30,-1-1 6,1 0 1,-1 0 0,1 0 0,0-1 0,-1 1 0,1 0 0,0-1 0,0 1-1,-1-1 1,1 1 0,0-1 0,0 1 0,0-1 0,0 0 0,0 1 0,-1-1 0,1 0-1,0 1 1,0-1 0,0 0 0,0 0 0,0 0 0,0 0 0,0 0 0,0 0-1,0 0 1,0-1 0,0 1 0,0 0 0,0 0-7,34-11 95,-27 8-60,-5 2-18,14-3 55,-1-2 1,1 0-1,-1-1 0,0 0 0,-1-2 0,0 1 0,9-8-72,-21 12 1056,-9 20-851,7-10-199,0 0 0,0 0 0,1 0 0,-1 0 1,1 0-1,1 0 0,-1 0 0,1-1 1,0 0-1,0 1 0,1-1 0,3 4-6,-5-6 3,1 0-8,-1 0-1,1 0 1,1 0 0,-1 0-1,0-1 1,1 1-1,-1-1 1,1 0 0,0 0-1,-1 0 1,1-1 0,0 1-1,0-1 1,1 0 0,-1 0-1,0 0 1,0 0-1,0-1 1,1 0 0,-1 0-1,0 0 1,0 0 0,0-1-1,1 0 1,-1 0-1,0 0 1,4-1 5,5-2-283,0-1-1,-1 0 0,1-1 1,-1 0-1,-1 0 1,1-2-1,8-6 284,-16 12-42,-1-1 0,0 0 0,1 0 0,-1 0 0,0-1-1,0 1 1,-1-1 0,1 1 0,-1-1 0,1 0 0,-1 0 0,-1 0-1,2-2 43,-3 5 3,0 0 0,1 0 0,-1 0-1,0 0 1,0 0 0,0 0 0,0 0-1,-1 0 1,1 0 0,0 0 0,0 0-1,0 0 1,-1 0 0,1 0 0,-1 0-1,1 0 1,0 1 0,-1-1 0,0 0-1,1 0 1,-1 0 0,1 1 0,-1-1-3,-1-1 11,0 1 0,-1-1 1,1 1-1,0 0 1,0 0-1,-1 0 1,1 0-1,-1 0 0,1 1 1,-1-1-1,1 1 1,-1-1-1,0 1-11,1 0 15,0-1 1,-1 1-1,1 0 0,0 0 1,0-1-1,-1 2 0,1-1 1,0 0-1,0 0 0,-1 1 1,1-1-1,0 1 0,0 0 1,0 0-1,-1 0-15,5 7 125,18 4-70,23 3-51,26 10 10,-64-23-13,0 0 0,-1 1-1,1 0 1,-1-1 0,0 1 0,0 1-1,0-1 1,0 0 0,0 1-1,-1 0 1,2 2-1,-4-5 2,0 0 0,-1 0 0,1 0-1,-1 0 1,1 0 0,-1 0 0,1 1 0,-1-1-1,0 0 1,1 0 0,-1 1 0,0-1 0,0 0-1,0 0 1,0 0 0,0 1 0,0-1 0,0 0-1,-1 0 1,1 1 0,0-1 0,-1 0 0,1 0-1,-1 0 1,0 1-2,0 0 10,-1 1 0,0-1 1,0 1-1,0-1 0,0 0 0,-1 0 0,1 0 0,-1-1 1,1 1-1,-3 1-10,-7 3 44,-1 0 0,1-1 0,-1-1 1,-4 1-45,16-4 2,-3 0-325,-26 10 2392,29-11-2146,0 0 0,0 1 0,0-1 0,0 0-1,1 1 1,-1-1 0,0 1 0,0-1 0,1 1 0,-1 0 0,0-1-1,1 1 1,-1 0 0,1-1 0,-1 1 0,1 0 0,-1 0 0,1-1-1,-1 1 1,1 0 0,0 0 0,-1 0 0,1 0 0,0 0-1,0 0 1,0-1 0,0 1 0,-1 0 0,1 0 77,5 9-1448</inkml:trace>
  <inkml:trace contextRef="#ctx0" brushRef="#br0" timeOffset="3949.602">2444 1025 5153,'-3'-4'748,"0"1"-1,-1 0 1,1 0 0,-1 0-1,0 0 1,0 0-1,0 1 1,0 0 0,-1 0-1,1 0 1,-1 0-1,-1 0-747,-3-1 784,-1 1-1,0 0 0,0 1 0,0 0 1,0 1-1,0 0-783,-11 1 798,1 0 0,0 2 0,0 0 0,0 2 0,-14 5-798,26-7 127,0 0-1,1 0 1,-1 1 0,1 1-1,0-1 1,0 1 0,1 0-1,0 1-126,3-4 19,1 0-1,-1 0 0,1 0 1,0 0-1,0 1 1,0-1-1,0 1 0,1-1 1,-1 1-1,1 0 1,-1-1-1,1 1 0,0 0 1,0 0-1,0 0 0,1 0 1,-1 0-1,1 0 1,-1 0-1,1 0 0,0 0 1,0 2-19,1-3 5,0 0 1,0 0-1,0 0 0,1 0 1,-1-1-1,0 1 0,1 0 1,-1-1-1,1 1 0,-1-1 1,1 0-1,0 1 0,-1-1 1,1 0-1,0 0 0,0 0 1,0 0-1,0 0 0,0 0 1,0-1-1,0 1 0,0-1 1,0 1-1,1-1 0,-1 0 1,0 0-1,0 0 0,1 0-4,7 0 25,-1 0 0,1 0 0,-1-1 0,1-1 0,8-1-26,-8 0 25,0-1 1,0 1-1,0-2 1,-1 1-1,1-2 0,-1 1 1,-1-1-1,1 0 1,-1-1-1,0 0 1,0 0-1,-1-1 0,0 0 1,-1 0-1,4-6-25,-9 14 3,-1 0-1,0 0 0,1-1 0,-1 1 0,0 0 0,0 0 1,1-1-1,-1 1 0,0 0 0,0 0 0,1-1 1,-1 1-1,0 0 0,0-1 0,0 1 0,0 0 1,0-1-1,1 1 0,-1 0 0,0-1 0,0 1 0,0-1 1,0 1-1,0 0 0,0-1 0,0 1 0,0 0 1,0-1-1,0 1 0,0 0 0,-1-1 0,1 1 1,0 0-1,0-1 0,0 1 0,0 0 0,0-1 0,-1 1 1,1 0-1,0-1 0,0 1 0,-1 0 0,1 0 1,0-1-1,-1 1-2,1 0 2,-1 1 1,0-1-1,1 1 0,-1 0 1,1-1-1,-1 1 0,1-1 1,-1 1-1,1 0 1,-1-1-1,1 1 0,0 0 1,-1 0-1,1-1 1,0 1-1,0 0 0,-1 0 1,1-1-1,0 1 1,0 0-1,0 0 0,0 0 1,0 0-3,-1 9 17,1 0 0,0 0 0,1 0 1,0 0-1,1 7-17,-1-14 9,-1-1-1,1 1 1,0 0 0,0 0 0,0 0-1,0-1 1,0 1 0,1-1 0,-1 1 0,1-1-1,0 1 1,0-1 0,-1 0 0,2 0 0,-1 0-1,0 0 1,0 0 0,1 0 0,-1-1 0,1 1-1,1 0-8,2 0 99,0-1 0,1 0 0,-1 0 0,1 0 0,-1-1 0,1 0 0,-1 0 0,1 0 0,-1-1 0,6-1-99,36-1-3954,-32 5 789</inkml:trace>
  <inkml:trace contextRef="#ctx0" brushRef="#br0" timeOffset="4335.81">2615 1097 6249,'64'-49'3646,"-63"48"-3472,0 1 0,0-1 0,0 1-1,-1-1 1,1 1 0,0-1 0,0 1-1,-1-1 1,1 0 0,0 1 0,-1-1-1,1 0 1,-1 1 0,1-1 0,-1 0-1,1 0 1,-1 0 0,1 0 0,-1 0-1,0 1 1,0-1 0,1 0 0,-1 0-1,0 0 1,0 0 0,0 0 0,0 0-1,0 0 1,0 0 0,0 0 0,0 0-1,-1 0 1,1 0 0,0 1-1,0-1 1,-1 0 0,1 0 0,-1 0-1,1 0 1,-1 1 0,1-1 0,-1 0-1,1 0 1,-1 1 0,0-1 0,1 0-1,-1 1 1,0-1 0,0 1 0,1-1-1,-1 1-173,-3-2 371,1 0-1,-1 0 0,0 0 1,0 1-1,1 0 1,-1 0-1,0 0 0,-3 0-370,-1 1 222,0 0-1,1 1 1,-1 0 0,0 0-1,0 0 1,0 1-1,1 1 1,-8 2-222,14-4 11,-1-1 0,1 1 0,0 0 0,0-1 0,-1 1 0,1 0 0,0 0 0,0 0 0,0 0 0,0 0 0,0 0 0,0 0 0,0 0 0,0 0 0,1 0 0,-1 0 0,0 1 0,1-1 0,-1 0 0,1 1 0,-1-1-11,1 1 2,0 0 0,1-1 0,-1 1 0,1 0 0,-1-1 0,1 1 0,-1-1 0,1 1 0,0-1 0,0 1 0,0-1 0,0 1 0,0-1 0,0 0 0,0 1-1,0-1 1,0 0 0,1 0 0,-1 0 0,1 0 0,-1 0 0,2 1-2,5 2 7,0 1 0,0-1 0,1-1-1,0 1 1,0-2 0,8 3-7,-10-4 7,0 1 0,0 0 0,0 0 0,0 1 0,0 0 0,0 0 0,-1 1 0,0-1 0,0 2 0,5 3-7,-10-8 2,-1 1 0,1-1-1,-1 0 1,1 1 0,-1-1-1,1 1 1,-1-1 0,0 1 0,1-1-1,-1 1 1,0-1 0,0 1 0,1 0-1,-1-1 1,0 1 0,0-1 0,0 1-1,0 0 1,0-1 0,1 1-1,-1-1 1,0 1 0,-1 0 0,1-1-1,0 1 1,0 0 0,0-1 0,0 1-1,0-1 1,-1 1 0,1 0 0,0-1-1,0 1 1,-1-1 0,1 1-1,0-1 1,-1 1 0,1-1 0,-1 1-2,-25 15 135,2-3 36,-10 12 138,25-15-66,11-7-2594,0-2 1525,6 2-1876</inkml:trace>
  <inkml:trace contextRef="#ctx0" brushRef="#br0" timeOffset="4773.647">2948 1030 5609,'1'-1'373,"-1"-1"-1,0 1 0,0-1 1,0 1-1,0 0 1,-1-1-1,1 1 0,0-1 1,-1 1-1,1-1 1,-1 1-1,1 0 1,-1-1-1,1 1 0,-1 0 1,0-1-1,0 1 1,0 0-1,0 0 0,0 0 1,0 0-1,0 0-372,-1-1 337,-1 1-1,1-1 0,0 1 1,-1 0-1,0 0 0,1 0 1,-1 0-1,0 0 0,1 0 1,-1 1-1,-2-1-336,-11 1 430,1 0 0,-1 0 0,1 1-1,-8 2-429,3 0 885,18-3-855,1 0 0,-1 0 1,0 0-1,0 0 0,0 1 1,0-1-1,0 1 0,0-1 1,0 1-1,0 0 0,1-1 1,-1 1-1,0 0 0,1 0 0,-1 0 1,0 1-31,2-1 5,-1-1 1,1 1-1,0-1 0,0 1 1,0 0-1,0-1 1,0 1-1,0-1 1,0 1-1,0 0 0,0-1 1,0 1-1,1-1 1,-1 1-1,0-1 0,0 1 1,0 0-1,1-1 1,-1 1-1,0-1 1,1 1-1,-1-1 0,0 1 1,1-1-1,-1 0 1,1 1-1,-1-1 0,1 1 1,-1-1-1,1 0 1,-1 1-6,55 32 30,-48-29 8,-1 0 6,0 0 0,0 1 0,-1 0 0,1 0 0,-1 1 0,0-1 0,-1 1 0,0 0 1,1 1-1,-2-1 0,1 1 0,-1-1 0,1 4-44,-2-6 52,-1 0 1,0-1-1,0 1 1,0 0 0,0 0-1,-1 0 1,0-1-1,1 1 1,-2 0-1,1 0 1,0 0-1,-1 1-52,1-2 30,-1-1-1,0 0 1,0 0-1,0 0 1,0 0-1,0 0 1,0-1-1,0 1 1,0 0-1,-1 0 1,1-1-1,-1 1 1,1-1-1,-1 1 1,0-1-1,0 0 1,0 0-1,1 1 1,-1-1 0,0-1-1,0 1 1,-1 0-30,-36 7 751,32-8-864,26-2-2689,8 0 282</inkml:trace>
  <inkml:trace contextRef="#ctx0" brushRef="#br0" timeOffset="5463.318">3087 1160 3881,'15'-12'10394,"4"2"-5150,45-8-5206,-39 12 955,-17 4-867,-2-1 0,1 0 0,0-1 0,0 1 0,-1-1 0,0-1 0,5-3-126,-10 7 20,0 1-1,-1-1 1,1 1 0,-1-1 0,1 1-1,-1-1 1,1 0 0,-1 1-1,1-1 1,-1 0 0,1 1-1,-1-1 1,0 0 0,0 1-1,1-1 1,-1 0 0,0 0 0,0 1-1,0-1 1,0 0 0,0 0-1,0 0 1,0 1 0,0-1-1,0 0 1,0 0-20,-1 0 24,0 0 0,0 0 0,0 0 0,0 0 0,0 0 0,-1 0-1,1 0 1,0 1 0,0-1 0,-1 0 0,1 1 0,-1-1 0,1 1 0,0 0 0,-1-1 0,1 1-1,-1 0 1,1 0 0,-1 0 0,1 0-24,-11-1 98,1 0 0,-1 1-1,0 1 1,1 0 0,-1 1 0,-8 2-98,17-4 18,0 1 0,-1 0 0,1 0 0,0 1-1,0-1 1,1 0 0,-1 1 0,0 0 0,0 0 0,1 0 0,-1 0 0,0 1-18,2-2 5,0 1 0,0-1 0,0 0 0,1 1 0,-1-1 0,1 0 0,-1 1 0,1-1 0,-1 1 0,1-1 0,0 0 0,-1 1 0,1-1 0,0 1 0,0-1 0,0 1 0,1-1 0,-1 1 0,0-1 0,0 1-1,1-1 1,-1 1 0,1-1 0,-1 0 0,1 1 0,0-1 0,-1 0-5,3 4 10,1-1 0,-1-1 1,0 1-1,1 0 0,0-1 0,0 0 0,0 0 0,0 0 0,1 0 0,-1-1 0,0 0 0,1 0 0,0 0 0,0 0 1,0-1-1,-1 1 0,1-1 0,0-1 0,1 1 0,-1-1 0,3 0-10,10 2 32,-1-2 1,1 0-1,-1-1 0,1-1 1,12-3-33,-24 3 10,-1 0 1,1-1-1,-1 1 1,1-1-1,-1 0 1,0-1-1,0 1 1,0-1-1,-1 0 1,1 0 0,-1-1-1,2-1-10,-5 4 1,0 1-1,0 0 1,1 0 0,-1-1-1,0 1 1,0 0 0,0-1-1,0 1 1,0-1-1,-1 0 1,1 1 0,0-1-1,-1 0 1,1 1 0,-1-1-1,0 0 1,1 1 0,-1-1-1,0 0 1,0 0 0,0 0-1,0 1 1,-1-1 0,1 0-1,0 0 1,-1 1-1,1-1 1,-1 0 0,1 1-1,-1-1 1,0 1 0,0-1-1,0 1 1,0-1 0,0 1-1,0-1 1,0 1 0,0 0-1,-1 0 1,1-1-1,-1 1 1,0 0-1,-14-5-21,7 3-10,19 2-4,153-2 26,-162 3 8,1-1 1,-1 1-1,1 0 1,-1 0-1,1 0 0,-1 0 1,1 0-1,-1 1 0,1-1 1,0 0-1,-1 1 0,0-1 1,1 1-1,-1-1 1,1 1-1,-1 0 0,0-1 1,1 1-1,-1 0 0,0 0 1,0 0-1,1 0 1,-1 0-1,0 0 0,0 1 1,0-1-1,-1 0 0,1 1 1,0-1-1,0 0 0,-1 1 1,1-1-1,-1 1 1,1-1-1,-1 1 0,1-1 1,-1 1-1,0-1 0,0 1 1,0-1-1,0 1 1,0-1-1,0 1 0,0-1 1,0 1-1,-1-1 0,1 1 1,-1 0 0,-3 11-1,-1-1-1,0-1 1,-1 1 0,0-1 0,-6 9 1,0-1 4,11-17 10,-1 1 0,0 0 0,1 0-1,-1 0 1,1 0 0,0 0 0,0 0 0,0 0 0,1 0-1,-1 0 1,1 0 0,-1 1 0,1-1 0,0 0 0,0 0 0,1 1-1,-1-1 1,1 0 0,-1 0 0,1 0 0,0 0 0,0 0-1,2 3-13,-1-3 115,1 0 0,0 0 0,0 0-1,1-1 1,-1 1 0,0-1-1,1 0 1,0 0 0,-1 0 0,1 0-1,0 0 1,0-1 0,0 0-1,0 0 1,0 0 0,0 0 0,0-1-1,2 1-114,54 3-3052,-33-8 1008</inkml:trace>
  <inkml:trace contextRef="#ctx0" brushRef="#br0" timeOffset="6245.956">4909 1111 7202,'-9'-11'1327,"-1"0"1,0 0-1,-1 2 1,0-1-1,-1 1 1,0 1-1,0 0 1,-12-5-1328,14 8 448,-1 1 1,0 0 0,0 1 0,-1 0-1,1 1 1,-1 0 0,1 1 0,-1 0 0,1 1-1,-1 0 1,-3 1-449,-6 1 338,1 0-1,-1 2 0,1 0 0,0 1 1,1 1-1,-3 2-337,17-7 24,1 1 1,0 0-1,0-1 0,0 2 1,0-1-1,0 0 0,0 1 1,1-1-1,-1 1 0,1 0 1,0 0-1,0 1 0,0-1 1,0 1-1,0-1 0,1 1 1,-1 0-1,1 0 0,0 0 1,1 0-1,-1 1 0,1-1 1,-1 0-1,1 1 0,0-1 1,1 1-1,-1-1 0,1 1 1,0-1-1,0 3-24,0-5 5,1 0-1,-1 0 0,1 0 1,-1 1-1,1-1 1,-1 0-1,1 0 0,0 0 1,0 0-1,0 0 1,0 0-1,1 0 1,-1-1-1,0 1 0,1 0 1,-1 0-1,1-1 1,0 1-1,-1-1 0,1 0 1,0 0-1,2 2-4,-1-2 10,1 0 0,0 1 0,0-1 0,0 0 0,0-1 0,0 1-1,1-1 1,-1 0 0,0 0 0,0 0 0,0 0 0,1-1-10,6-1 27,0 0 1,0-1-1,-1 0 1,1 0-1,-1-2 1,0 1-1,0-1 0,0-1 1,1 0-28,-2-1 23,0-1 1,0 0-1,-1-1 1,0 1-1,-1-1 1,1-1-1,-2 1 1,0-1-1,0-1 1,0 1-1,-1-1 1,-1 0-1,2-5-23,4-21 76,-1 0 0,-2-1 0,0-17-76,-6 54 3,1-9 301,1 16 29,-1 25-173,-27 199 287,25-227-430,0 0 1,0 0-1,-1 0 0,2 0 0,-1 0 0,0-1 0,1 1 1,-1 0-1,1 0 0,0 0 0,0 0 0,0 0 0,0-1 1,0 1-1,1 0 0,-1-1 0,1 1 0,0 0-17,21 8-4232,5-6 556</inkml:trace>
  <inkml:trace contextRef="#ctx0" brushRef="#br0" timeOffset="6613.585">5101 645 6841,'0'-21'4385,"-5"4"-312,-9 8-752,2 12-2297,-6 11-40,3 8-608,0 9-191,3 4-145,5 9 1056,6 1 1216,6-3-6553,3-10 3649</inkml:trace>
  <inkml:trace contextRef="#ctx0" brushRef="#br0" timeOffset="7077.28">5161 1111 9162,'-7'-10'4751,"6"8"75,8 1-2165,1 1-3150,12-1 772,-1-1-1,0 0 1,14-5-283,-27 5 51,1 0 1,-1 0-1,0 0 1,0-1-1,0 0 1,0 0-1,0-1 1,-1 1 0,1-1-1,-1 0 1,0-1-1,0 1 1,0-2-52,-4 5 7,0 0 0,0 0 1,0 1-1,0-1 0,0 0 0,0 0 1,-1 0-1,1 0 0,0 0 0,-1 0 1,1 0-1,-1 0 0,1 0 0,-1 0 0,1 0 1,-1-1-1,0 1 0,1 0 0,-1 0 1,0 0-1,0-1 0,0 1 0,0 0 1,0 0-1,0 0 0,0-1 0,0 1 1,-1 0-1,1 0 0,0 0 0,-1 0 1,1 0-1,-1-1 0,1 1 0,-1 0 1,0 0-1,1 0 0,-1 0 0,0 1 1,0-1-1,0 0 0,0 0 0,0 0 1,1 0-1,-1 1 0,-1-1 0,1 1 1,0-1-1,0 1 0,0-1 0,0 1 1,0-1-1,0 1 0,-1 0 0,1 0 1,0-1-1,0 1 0,0 0 0,-1 0 1,1 0-8,-8-1 43,0 0 0,0 0 0,0 1 0,0 0 0,0 0 0,0 1 0,-7 1-43,1 1 151,-1 1 0,1 1 0,0 1 0,0 0 0,-4 3-151,17-9 31,0 1 1,-1 0 0,1 1-1,0-1 1,0 0-1,0 1 1,0-1 0,0 1-1,0-1 1,0 1-1,1 0 1,-1 0-1,0 0 1,1 0 0,0 0-1,-1 0 1,1 0-1,0 1 1,0-1 0,0 0-1,1 1 1,-1-1-1,0 1 1,1-1-1,0 1 1,-1-1 0,1 1-1,0-1 1,0 1-1,1-1 1,-1 1 0,0-1-1,1 0 1,-1 1-1,1-1 1,0 1-1,0-1 1,1 2-32,1 1 48,1 0-1,-1-1 1,1 0-1,0 0 1,0 0-1,0 0 1,1-1 0,-1 0-1,1 0 1,0 0-1,0 0 1,0-1-1,0 1 1,0-1 0,1-1-1,-1 1 1,1-1-1,-1 0 1,1 0-1,4 0-47,8 0 48,-1 0 0,1-1-1,0 0 1,-1-2 0,1 0 0,2-1-48,-9 1 25,0-1 0,-1 0 1,1-1-1,-1 0 0,0 0 1,0-1-1,0 0 0,0-1 0,-1 0 1,2-2-26,-8 6 7,-1-1 1,1 1-1,-1 0 1,0-1-1,0 1 1,0-1-1,0 1 1,0-1-1,0 0 1,-1 0-1,1 0 1,-1 0-1,0 0 1,0 0-1,0-1 1,-1 1-1,1 0 1,-1 0-1,1-1 1,-1 1-1,0 0 1,0-1-1,-1 1 1,1 0-1,-1-1 1,1 1-1,-1 0 1,0 0-1,0 0 1,-1 0-1,1 0 1,-1 0-1,1 0 1,-3-2-8,-1 2-38,3 11-24,2 11 31,1-11 61,1 0 0,0 0-1,1 0 1,0 0 0,0-1 0,1 1 0,0-1 0,0 0-1,1 0 1,-1 0 0,2 0 0,-1-1 0,1 0-1,0 0 1,0 0 0,6 3-30,-3-3-119,0 0 0,1 0 0,0-1 0,0 0 1,0-1-1,0 0 0,3-1 119,48 8-3472,-44-10-208</inkml:trace>
  <inkml:trace contextRef="#ctx0" brushRef="#br0" timeOffset="7427.968">5707 1077 8922,'-36'-87'3689,"15"87"552,-3 6-2289,1 4-224,-5 6-327,5 5-729,-4 6-224,5-5-240,4 2-32,7-5 376,7 2 1337,6-5-6578,18 0 3112</inkml:trace>
  <inkml:trace contextRef="#ctx0" brushRef="#br0" timeOffset="8400.3797">5840 1126 10010,'0'-6'2145,"1"-7"4643,7 11-3363,29-3-3263,-33 4-145,7-2 34,0 0 0,-1 0 0,0-1 0,1-1 0,1-1-51,-10 5 11,0 1 0,0-1 0,0 0 0,0-1 0,-1 1 0,1 0-1,0-1 1,-1 1 0,1 0 0,-1-1 0,1 0 0,-1 1 0,0-1-1,0 0 1,1 0 0,-1 0 0,-1 0 0,1 0 0,0 0 0,0 0 0,-1 0-1,1 0 1,-1 0 0,0 0 0,1 0 0,-1 0 0,0 0 0,0-1 0,-1 1-1,1 0 1,0 0 0,-1 0 0,1-1-11,-1 2 3,0-1 0,0 0 0,0 0 0,0 1-1,0-1 1,0 0 0,0 1 0,0-1 0,-1 1 0,1 0 0,0-1 0,-1 1 0,1 0 0,-1 0 0,0 0-1,1 0 1,-1 0 0,0 0 0,0 1 0,-1-2-3,-3 1 4,1 0 0,0 0 0,-1 0 0,1 0 1,-1 1-1,1 0 0,-1 0 0,0 1-4,-8 1 96,1 0-1,-1 1 1,0 0 0,1 1-1,-10 4-95,18-6 61,1 0 0,0 0-1,-1 1 1,1-1-1,0 1 1,1 0-1,-1 0 1,0 0 0,1 1-1,0-1 1,0 1-1,0 0 1,0-1-1,0 1 1,1 1 0,0-1-1,0 0 1,0 1-61,1-3 21,1 1 1,-1 0 0,1 0 0,0 0-1,-1-1 1,2 1 0,-1 0-1,0 0 1,0 0 0,1-1 0,-1 1-1,1 0 1,0-1 0,0 1-1,0 0 1,0-1 0,1 1 0,-1-1-1,1 1 1,-1-1 0,1 0-1,0 0 1,0 0 0,0 0 0,0 0-1,0 0 1,0 0 0,1-1-1,-1 1 1,3 0-22,7 5 48,0-1-1,0 0 0,1-1 1,0 0-1,0-1 0,1-1 1,-1 0-1,1-1 1,-1 0-1,1-1 0,0-1 1,8 0-48,-13 0-202,0-1-1,0 1 1,-1-2 0,1 1 0,0-1-1,-1 0 1,1-1 0,-1 0 0,1 0-1,-1-1 1,0 0 0,-1-1 0,1 0-1,-1 0 1,0 0 0,0-1 0,-1 0-1,1 0 1,3-5 202,-2-18-639,-8 29 667,0 0 0,1-1-1,-1 1 1,0 0 0,0-1 0,0 1 0,1-1 0,-1 1-1,0-1 1,0 1 0,0 0 0,0-1 0,0 1-1,0-1 1,0 1 0,0-1 0,0 1 0,0 0 0,0-1-1,0 1 1,0-1 0,-1 1 0,1-1 0,0 1-1,0 0 1,0-1 0,-1 1 0,1 0 0,0-1 0,0 1-1,-1 0 1,1-1 0,0 1 0,-1 0 0,1-1 0,0 1-1,-1 0 1,1 0 0,0-1 0,-1 1 0,1 0-1,-1 0 1,1 0 0,-1 0 0,1 0 0,0 0 0,-1-1-1,1 1 1,-1 0 0,1 0 0,-1 0 0,1 0-1,0 0 1,-1 1 0,1-1 0,-1 0 0,1 0 0,-1 0-1,1 0 1,0 0 0,-1 1 0,1-1 0,-1 0-28,0 4 103,-1-1 1,1 0 0,0 1 0,0 0 0,0-1 0,1 1-1,-1 0 1,1-1 0,0 1 0,0 0 0,0-1 0,0 1-1,1 2-103,-1-5 24,0 0-10,3 41 81,-3-41-86,0 0-1,0 0 1,0 0 0,0 0-1,1 0 1,-1 0 0,0 0-1,0 0 1,1-1-1,-1 1 1,0 0 0,1 0-1,-1 0 1,1 0 0,-1 0-1,1 0 1,0-1 0,-1 1-1,1 0 1,0 0-1,-1-1 1,1 1 0,0-1-1,0 1 1,0 0 0,0-1-1,-1 0 1,1 1-1,0-1 1,0 1 0,0-1-1,0 0 1,0 0 0,0 0-1,0 1 1,0-1-1,0 0 1,0 0 0,0 0-1,0-1 1,0 1-9,29-18 275,-5-1-263,72-42 21,-96 61-34,-1-1 0,1 1 0,-1-1-1,1 1 1,0-1 0,-1 1 0,1-1 0,0 1-1,-1 0 1,1-1 0,0 1 0,-1 0 0,1 0 0,0-1-1,0 1 1,-1 0 0,1 0 0,0 0 0,0 0-1,-1 0 1,1 0 0,0 0 0,0 0 0,0 0-1,-1 1 1,1-1 0,0 0 0,-1 0 0,1 1 0,0-1-1,0 0 1,-1 1 0,1-1 0,-1 1 0,1-1-1,0 1 1,-1-1 0,1 1 0,-1-1 0,1 1 0,-1 0-1,1-1 1,-1 1 0,0 0 0,1-1 1,-17 47-34,6-10 42,10-37-6,0 1-1,-1-1 0,1 1 0,0-1 1,0 0-1,0 1 0,-1-1 0,1 1 1,0-1-1,0 1 0,0-1 0,0 0 0,0 1 1,0-1-1,0 1 0,0-1 0,0 1 1,0-1-1,0 1 0,1-1 0,-1 1 1,0-1-1,0 0 0,0 1 0,0-1 0,1 1 1,-1-1-1,0 0 0,1 1 0,-1-1 1,0 0-1,0 1 0,1-1 0,-1 0 1,1 1-1,-1-1 0,0 0 0,1 0 0,-1 0 1,1 1-1,-1-1 0,0 0 0,1 0 1,-1 0-1,1 0 0,-1 0 0,1 0 1,-1 0-1,0 0 0,1 0 0,-1 0 1,1 0-1,-1 0-1,24-8 57,-21 7-60,13-6 10,0 0 0,-1-1 0,0 0 0,-1-1 0,0-1 0,0 0 0,-1-1 0,3-3-7,-6 8 46,-12 20 59,-1 10 36,3-24-139,1 1-1,-1-1 0,0 1 0,0-1 0,0 1 0,0-1 1,1 0-1,-1 1 0,0-1 0,0 1 0,1-1 1,-1 0-1,0 1 0,0-1 0,1 0 0,-1 1 1,1-1-1,-1 0 0,0 1 0,1-1 0,-1 0 0,1 0 1,-1 0-1,0 1 0,1-1 0,-1 0 0,1 0 1,-1 0-1,1 0 0,-1 0 0,1 0 0,-1 0 1,1 0-1,-1 0 0,1 0 0,-1 0 0,0 0 1,1 0-1,-1 0 0,1 0 0,-1 0 0,1-1 0,-1 1 1,1 0-1,-1-1-1,18-6 92,2-1-733,-11 6-5170,-8 2 2047</inkml:trace>
  <inkml:trace contextRef="#ctx0" brushRef="#br0" timeOffset="9001.494">6648 1099 6201,'36'-51'3918,"-47"88"6492,8 20-6441,10 75-3913,-3-86 1093,-1 4-853,1-10-157,-2 0 0,-1 0 0,-2 0 1,-2 1-1,-2-1 0,-2 2-139,1-25 159,2-17 86,-3-28 224,3 9-387,-4-15-71,1 0 0,2-1 1,1 1-1,2-1 1,1 1-1,2-1 1,1 0-1,2 1 0,1-1 1,2 1-1,1 1 1,2-1-1,1 1 1,6-9-12,-12 32-16,0 0 1,1 0 0,1 0 0,-1 0 0,2 1-1,-1 0 1,4-2 15,-10 9-5,0 1 0,1-1 0,0 0 0,-1 1 0,1 0-1,0-1 1,-1 1 0,1 0 0,0 0 0,0-1 0,0 2 0,0-1 0,0 0 0,1 0-1,-1 1 1,0-1 0,0 1 0,0-1 0,1 1 0,-1 0 0,0 0 0,0 0 0,0 0-1,1 1 1,-1-1 0,0 0 0,0 1 0,0 0 0,0-1 0,0 1 0,1 0 0,-1 0-1,-1 0 1,1 1 0,0-1 0,0 0 0,0 1 0,-1-1 0,1 1 0,-1-1 0,1 1 5,0 0-8,0 1 1,0 0 0,-1-1 0,1 1 0,-1 0 0,1-1 0,-1 1 0,0 0 0,0 0 0,0 0 0,-1 0-1,1 0 1,-1 1 0,1-1 0,-1 0 0,0 0 0,0 0 0,-1 1 7,0 3-1,0-1-1,-1 1 1,1-1 0,-2 1 0,1-1 0,-1 0-1,0 0 1,-2 5 1,-4 2 22,0 0 0,-1 0 0,0-1 0,0-1 0,-2 1 0,1-2 0,-3 2-22,-20 10-765,-1-8-3306,0-7 150</inkml:trace>
  <inkml:trace contextRef="#ctx0" brushRef="#br0" timeOffset="9425.494">6969 643 8418,'0'0'186,"1"0"1,-1-1 0,0 1-1,1 0 1,-1 0-1,0-1 1,1 1 0,-1 0-1,0 0 1,1-1-1,-1 1 1,0 0 0,1 0-1,-1 0 1,1 0-1,-1 0 1,1 0 0,-1 0-1,0 0 1,1 0-1,-1 0 1,1 0 0,-1 0-1,0 0 1,1 0-1,-1 0 1,1 0 0,-1 0-1,1 0 1,-1 0-1,0 1 1,1-1 0,-1 0-1,0 0 1,1 0-1,-1 1 1,0-1 0,1 0-187,7 20 2680,-4 31-1111,-4-48-1265,-2 52 1929,-2-1 0,-4 6-2233,1-1 1262,2 0 1,3 1-1263,2-43 107,1-1 1,1 1-1,0-1 1,1 1-1,0-1 1,2 0 0,0 0-1,1-1 1,2 5-108,-5-15 22,0 1 0,1-1 0,0 0 1,0 0-1,0 0 0,0-1 0,1 1 0,0-1 1,0 0-1,0 0 0,0-1 0,1 1 1,-1-1-1,1-1 0,0 1 0,0-1 0,0 0 1,0 0-1,0 0 0,0-1 0,1 0 1,-1-1-1,0 1 0,1-1 0,-1 0 0,1-1 1,-1 1-1,0-1 0,1-1 0,-1 1-22,4-1 5,0 0 0,0-1 0,0 0 0,-1-1 0,1 0 0,-1 0 0,0-1-1,0 0 1,-1 0 0,1-1 0,-1-1 0,0 1 0,-1-1 0,0 0 0,0-1 0,0 0 0,-1 0-1,1-3-4,-5 9-9,-1 1-1,0-1 0,0 0 0,0 0 0,-1 0 0,1 1 0,0-1 0,-1 0 0,1 0 0,-1 0 0,1 0 0,-1 0 0,0 0 0,0 0 0,0 0 0,0 0 0,0 0 0,-1 0 0,1 0 0,0 0 0,-1 0 0,0 0 0,1 0 0,-1 0 10,-1 0-10,1 0 0,-1 1 0,0-1-1,0 1 1,1 0 0,-1 0 0,0-1 0,0 1 0,0 0 0,0 0 0,0 1-1,0-1 1,-1 0 0,1 1 0,0 0 0,0-1 0,0 1 0,-2 0 10,-4-1-15,0 1 0,-1 0 0,1 1 0,0 0 0,-1 0 0,1 1 1,0 0-1,0 0 0,0 1 0,0 0 0,-1 1 15,6-2-3,-1 0 0,1 0 0,-1 1 1,1-1-1,0 1 0,0-1 0,0 1 0,0 0 0,1 0 0,-1 1 1,1-1-1,-1 0 0,1 1 0,0-1 0,1 1 0,-1 0 0,1 0 1,-1 2 2,1-2 9,1-1 1,0 1-1,0-1 1,0 1 0,1 0-1,0-1 1,-1 0 0,1 1-1,0-1 1,0 1-1,1-1 1,-1 0 0,1 0-1,0 0 1,0 0 0,0 0-1,0 0 1,0 0-1,0 0 1,1-1 0,1 2-10,10 8 155,1 1 0,0-2 0,1 0 0,0-1 0,1-1 0,0 0 1,0-1-1,1-1 0,0-1 0,14 3-155,-3-1-176,0-2 1,1-1-1,20 0 176,35-6-3945,-39-6 370</inkml:trace>
  <inkml:trace contextRef="#ctx0" brushRef="#br0" timeOffset="10377.786">1109 1690 7122,'1'-1'261,"-1"-1"0,0 1 1,1-1-1,-1 1 1,0 0-1,1-1 1,-1 1-1,0-1 0,0 1 1,0-1-1,0 1 1,-1-1-1,1 1 1,0 0-1,-1-1 1,1 1-1,0-1 0,-1 1 1,0 0-1,1 0 1,-1-1-1,0 1 1,0 0-1,1 0 0,-1 0 1,0 0-1,0-1-261,-2 1 332,0-1-1,1 1 0,-1 0 0,0 0 0,1 0 1,-1 0-1,0 0 0,0 1 0,0-1 0,0 1 1,0 0-1,0-1 0,1 2 0,-2-1-331,4 0 13,-92 3 3130,83-2-2942,0 0 0,0 0 0,1 1 0,-1 0-1,1 1 1,-1 0 0,1 0 0,0 1 0,-1 1-201,8-5 11,1 0 0,-1 0 0,0 1 0,1-1 0,-1 0 0,1 1 0,-1-1 0,0 0 0,1 1 0,-1-1 0,1 1 0,0-1 0,-1 1 0,1-1 0,-1 1 0,1-1 0,0 1 0,-1 0-1,1-1 1,0 1 0,0 0 0,-1-1 0,1 1 0,0-1 0,0 1 0,0 0 0,0-1 0,0 1 0,0 0 0,0-1 0,0 1-11,16 10 109,31-1-70,-45-10-38,27 4 25,0 1 0,19 5-26,-41-8 2,-1 0 1,0 0-1,0 0 0,0 0 1,0 1-1,0 0 0,-1 1 1,1-1-1,-1 1 1,0 0-1,0 0 0,0 1 1,-1-1-1,1 1 0,0 1-2,-4-3 3,0-1-1,0 0 1,-1 0 0,1 1-1,0-1 1,-1 0-1,0 1 1,0-1 0,1 1-1,-2-1 1,1 0-1,0 1 1,0-1 0,-1 1-1,1-1 1,-1 0-1,0 1 1,1-1 0,-1 0-1,0 0 1,0 0-1,-1 0 1,1 0 0,0 0-1,-1 0 1,1 0-1,-1 0 1,0 0 0,0-1-1,1 1 1,-1-1-1,0 1 1,0-1 0,0 0-3,-11 8 29,0 0 1,0-1-1,0 0 1,-12 4-30,3-2 135,-1-1 0,0 0 0,-1-2 0,-20 3-135,37-9-723,14-2-2939,11-1 283</inkml:trace>
  <inkml:trace contextRef="#ctx0" brushRef="#br0" timeOffset="10736.464">1218 1746 7898,'0'-3'582,"0"1"-1,0 0 1,-1 0 0,1-1 0,0 1 0,-1 0 0,0 0 0,1 0 0,-1 0-1,0 0 1,0 0 0,0 0 0,-1-1-582,1 2 160,1 1 0,0-1 0,-1 1 0,1-1 0,-1 1 0,1-1 0,-1 1 0,1-1 0,-1 1-1,0 0 1,1-1 0,-1 1 0,1 0 0,-1-1 0,0 1 0,1 0 0,-1 0 0,0 0 0,1-1 0,-1 1 0,0 0 0,1 0 0,-1 0 0,0 0 0,0 0 0,1 0 0,-1 0-1,0 1 1,1-1 0,-1 0 0,0 0 0,1 0 0,-1 1 0,0-1 0,1 0 0,-1 1 0,1-1 0,-1 1 0,1-1 0,-1 1 0,1-1 0,-1 1 0,1-1 0,-1 1 0,0 0-161,1 3 122,1 1-1,-1-1 1,1 1-1,0-1 0,0 1 1,0-1-1,0 1 1,1-1-1,0 0 0,0 0 1,0 1-121,-1-3 48,3 6-9,0 1 1,1-1-1,0 0 1,0 0-1,1 0 1,0-1-1,0 0 1,1 0-1,-1 0 1,2-1-40,-4-3 16,-1 0 1,0-1-1,1 1 1,0-1-1,0 0 0,0 0 1,0 0-1,0-1 1,0 1-1,0-1 0,0 0 1,1 0-1,-1-1 1,0 1-1,1-1 1,-1 0-1,0 0 0,1 0 1,-1-1-1,0 1 1,1-1-1,-1 0 0,0-1 1,0 1-1,3-2-16,-4 1 12,0 1-1,0-1 0,0 0 1,0 0-1,0 0 0,-1 0 0,1-1 1,-1 1-1,0-1 0,0 1 1,0-1-1,0 0 0,0 0 1,0 0-1,-1 0 0,1 0 0,0-3-11,0-2 88,0 0-1,0 0 0,-1 0 0,0-1 0,-1 1 0,0-6-87,-1 2 673,-3 15-37,4 0-615,0 0 1,-1 0-1,1 1 0,1-1 0,-1 0 1,0 0-1,1 0 0,-1 1 1,1-1-1,0 0 0,0 0-21,1 4-3,0-1 0,1 1 1,0-1-1,0 1 0,0-1 0,1 0 0,0-1 1,0 1-1,1 0 0,-1-1 0,1 0 0,0 0 0,1-1 1,-1 1-1,1-1 0,0 0 0,0-1 0,0 1 0,0-1 1,1 0-1,-1-1 0,1 0 0,0 0 0,0 0 0,5 0 3,20 0-509,-2-3-3367,-2-1 649</inkml:trace>
  <inkml:trace contextRef="#ctx0" brushRef="#br0" timeOffset="11121.192">1668 1892 1624,'-1'-2'10858,"1"-1"-3746,-4-7-591,-3-16-5605,-2-45-70,9 67-820,0-1 0,0 1 1,1-1-1,0 1 1,0-1-1,0 1 0,0 0 1,0-1-1,1 1 1,0 0-1,0 0 0,0 0 1,1 0-1,0-1-26,0 2 42,0 1 0,0-1 0,0 1 0,0-1 1,0 1-1,1 0 0,-1 0 0,1 1 0,0-1 0,-1 1 0,1 0 0,0-1 0,0 2 1,0-1-1,0 0 0,0 1 0,0 0 0,0 0 0,0 0 0,0 0 0,3 1-42,-1 0-82,1 0-1,0 1 0,0-1 0,-1 1 1,1 1-1,-1-1 0,2 2 83,19 15-3868,-6 4 237</inkml:trace>
  <inkml:trace contextRef="#ctx0" brushRef="#br0" timeOffset="12090.787">2386 1778 9986,'0'-1'299,"-1"0"0,1-1 0,0 1 0,-1 0 0,1 0 0,-1-1 0,1 1 0,-1 0 0,0 0 1,1 0-1,-1-1 0,0 1 0,0 0 0,0 0 0,0 0 0,0 1 0,0-1 0,0 0 0,0 0 0,0 0 0,0 1 0,0-1 0,-1 0 0,1 1 0,0 0 0,0-1 0,-1 1 0,1-1 0,0 1 0,-1 0 0,1 0 0,0 0 0,-1 0 0,1 0 1,-1 0-300,-2 2 324,0-1 0,1 1 0,-1 0 0,0 0 0,1 0 0,0 0 0,-1 1 0,1-1 0,0 1 0,1 0 0,-1 0 0,-1 2-324,0-1 115,0 1 0,1 0 0,0-1 0,0 1 0,0 0 0,1 0 0,-1 0 0,1 1 0,1-1 0,-1 1 0,1-1 0,0 1 0,0-1 0,0 1 0,1 0 0,0-1 0,0 6-115,1-9 16,-1 1 1,1 0-1,0-1 0,0 1 0,0 0 0,0-1 0,0 1 0,1-1 0,-1 0 0,1 1 0,-1-1 0,1 0 0,0 0 0,0 0 0,0 0 1,0 0-1,0-1 0,1 1 0,-1-1 0,0 1 0,1-1 0,-1 0 0,1 0 0,0 0 0,-1 0 0,1 0 0,0-1 0,-1 1 1,1-1-1,0 1 0,0-1 0,0 0 0,-1 0 0,1-1 0,0 1 0,2-1-16,8-1 35,0 0-1,0 0 0,0-2 1,0 0-1,0 0 1,-1-1-1,0 0 1,0-1-1,0-1 1,5-4-35,-10 7 18,-1 0 1,0 0-1,0-1 1,-1 0-1,1 0 1,-1 0-1,0-1 1,0 0-1,-1 0 1,0 0-1,0 0 1,0-1-1,-1 0 1,0 1-1,0-1 1,-1-1-1,0 1 1,0 0-1,0-5-18,-3 8 213,-1 11-106,3 26-63,-1-31-91,2 5 78,-1 1-1,1-1 1,1 1 0,0-1 0,0 0 0,0 1-1,2 1-30,-3-7-155,-1 0-1,0 0 0,1 0 0,-1-1 1,1 1-1,0-1 0,0 1 0,0-1 0,-1 0 1,1 1-1,0-1 0,0 0 0,1 0 1,-1-1-1,0 1 0,0 0 0,0-1 1,1 1-1,-1-1 0,0 0 0,0 0 0,1 1 1,-1-2-1,0 1 0,0 0 0,1 0 1,-1-1-1,0 1 0,0-1 0,2 0 156,1-1-651,0 0 0,0 0 0,-1 0 0,0 0-1,1 0 1,-1-1 0,0 0 0,0 0 0,0 0-1,-1-1 1,1 1 0,-1-1 0,1 0 0,-1 0 0,0-1 651,16-30-1853,-3-3 4517,-16 39-2526,0-1 1,0 0-1,0 0 1,0 0-1,0 0 1,0 0-1,0 0 1,0 0-1,0 1 0,0-1 1,0 0-1,0 0 1,0 0-1,0 0 1,0 0-1,1 0 1,-1 0-1,0 0 1,0 0-1,0 0 1,0 0-1,0 0 1,0 0-1,0 1 0,1-1 1,-1 0-1,0 0 1,0 0-1,0 0 1,0 0-1,0 0 1,0 0-1,0 0 1,1 0-1,-1 0 1,0 0-1,0 0 1,0 0-1,0 0 1,0-1-1,0 1 0,0 0 1,1 0-1,-1 0 1,0 0-1,0 0 1,0 0-1,0 0 1,0 0-1,0 0 1,0 0-1,0 0 1,0 0-1,0-1 1,1 1-1,-1 0 0,0 0 1,0 0-1,0 0 1,0 0-1,0 0 1,0 0-1,0-1 1,0 1-1,0 0 1,0 0-1,0 0-138,5 17 1796,2 20-2063,-7-36 282,1 1 1,0-1-1,0 1 1,0-1-1,0 1 1,0-1-1,0 0 0,0 0 1,0 1-1,0-1 1,0 0-1,1 0 1,-1 0-1,0 0 1,1 0-1,-1-1 0,1 1 1,-1 0-1,1-1 1,-1 1-1,1-1 1,0 1-1,-1-1 0,1 0 1,-1 0-1,1 0 1,0 0-1,-1 0 1,1 0-1,0 0 0,-1 0 1,2-1-16,48-4 32,-50 5-20,3-2-6,0 1 0,0 0 0,0-1 1,0 0-1,0 0 0,0 0 0,0 0 1,-1 0-1,1-1 0,-1 0 0,1 0 1,0-1-7,-2 2 1,0 0 1,0 0 0,1 0 0,-1 0 0,0 1 0,1-1 0,0 1 0,-1-1 0,1 1 0,0 0 0,0 0 0,0 0 0,1 0-2,-3 2-3,-1 0 0,1 0 1,0 0-1,0 1 1,0-1-1,-1 0 1,1 0-1,-1 1 0,1-1 1,-1 0-1,1 1 1,-1-1-1,0 0 1,0 1-1,0-1 1,1 1-1,-1-1 0,-1 1 1,1-1-1,0 0 1,0 1-1,-1 0 3,2 7 18,0-4-11,0 0-1,0 0 1,1 0 0,-1 0 0,1 0 0,1 0-1,-1 0 1,1 0 0,2 3-7,-1-2 12,-2-3-1,0-1-1,0 0 1,0 0 0,0 0-1,0 0 1,0-1-1,1 1 1,-1 0-1,0-1 1,1 0 0,0 1-1,-1-1 1,1 0-1,0 0 1,0-1-1,-1 1 1,1-1 0,0 1-1,0-1 1,1 0-11,57-3 158,-53 2-140,5-1 16,0 0 0,-1-1-1,1-1 1,-1 0 0,12-5-34,-22 8 8,1 0 0,0 0 0,0 0 0,-1-1-1,1 1 1,-1-1 0,1 0 0,-1 1 0,0-1 0,1 0 0,-1 0 0,0-1 0,0 1 0,-1 0 0,1-1 0,0 1 0,-1-1 0,1 1 0,-1-1-1,0 0 1,0 0 0,0 1 0,0-1 0,-1 0 0,1 0 0,-1 0 0,1-3-8,-1 5 1,0 0 0,-1 0 0,1 0 1,0 1-1,0-1 0,-1 0 0,1 0 0,0 0 0,-1 0 0,1 0 1,-1 0-1,1 1 0,-1-1 0,1 0 0,-1 0 0,0 1 0,0-1 0,1 0 1,-1 1-1,0-1 0,0 1 0,1-1 0,-1 1 0,0-1 0,0 1 0,0-1 1,0 1-2,-30 0-11,24 2 3,0 0-1,0 0 1,1 0 0,-1 1-1,1 0 1,0 1 0,0-1-1,0 1 9,3-2-2,1-1 0,0 1 0,-1 0 0,1 0 0,0 0 0,0 0 0,1 0 0,-1 0 0,0 0 0,1 1-1,-1-1 1,1 0 0,0 1 0,0-1 0,0 1 0,0 0 0,0-1 0,0 1 0,1 0 0,0 0 0,-1-1 0,1 1 0,0 0-1,0 0 1,0 0 0,1-1 0,-1 1 0,1 0 0,-1 0 0,1-1 0,0 1 0,0-1 0,0 1 0,1-1 0,-1 1-1,0-1 1,1 1 0,0-1 0,-1 0 0,3 2 2,3 3 66,1 1-1,0-1 0,0 0 1,1-1-1,-1 0 1,2 0-1,-1-1 0,0 0 1,1-1-1,1 0-65,62 17-8516,-41-18 2956</inkml:trace>
  <inkml:trace contextRef="#ctx0" brushRef="#br0" timeOffset="12857.402">4021 1747 10602,'0'-1'363,"0"1"1,0-1-1,1 0 0,-1 0 0,0 1 0,1-1 1,-1 0-1,1 0 0,-1 1 0,1-1 0,-1 1 1,1-1-1,-1 0 0,1 1 0,-1-1 0,1 1 0,0-1 1,-1 1-1,1 0 0,0-1 0,0 1 0,-1 0 1,1-1-364,4 16 3730,-8 42-2466,2-47-717,-1 24-126,-29 337 1543,31-367-1944,0-1 0,-1 0 0,0 1 1,1-1-1,-1 1 0,-1-1 0,1 0 0,0 0 1,-1 1-1,1-1 0,-1 0 0,0-1 0,0 1 1,0 0-1,-1 0 0,1-1 0,-1 1 0,-1 1-20,3-4 15,0 1 0,0-1-1,0 1 1,0-1 0,0 0 0,-1 1-1,1-1 1,0 0 0,0 0 0,0 0-1,0 0 1,0 0 0,0 0-1,-1 0 1,1 0 0,0 0 0,0 0-1,0-1 1,0 1 0,0-1-1,0 1 1,0 0-15,-2-2 22,1 0-1,0 1 0,0-1 1,-1 0-1,1 0 1,0 0-1,0 0 0,1 0 1,-1 0-1,0-1 1,1 1-1,-1-3-21,-5-7 17,2 0-1,0 0 1,0-1 0,1 1 0,1-1-1,0 0 1,1 0 0,0-1 0,1 1 0,0 0-1,1-1 1,1 1 0,0 0 0,1-1-1,0 1 1,1 0 0,0 0 0,1 1-1,1-1 1,0 1 0,4-7-17,-3 8-7,0-1 0,1 1 0,0 1 0,1-1 0,0 1 0,1 1 0,0-1 0,0 2 0,1-1 0,0 1 0,1 1 0,0 0 0,0 0 0,0 1-1,1 0 1,0 1 0,0 1 0,0 0 0,1 0 0,-1 1 0,1 1 0,2 0 7,-8 1-4,-1 1 0,1 0 0,0 1-1,-1 0 1,1 0 0,-1 0 0,1 1 0,-1 0-1,0 0 1,0 0 0,2 2 4,-6-3-1,-1-1 1,1 1-1,-1 0 0,0 0 1,1 0-1,-1 0 0,0 0 0,0 0 1,1 0-1,-1 0 0,0 0 1,0 0-1,0 1 0,-1-1 1,1 0-1,0 1 0,0-1 1,-1 1-1,1-1 0,-1 1 1,1-1-1,-1 1 0,0-1 0,1 1 1,-1 0-1,0-1 0,0 1 1,0-1-1,0 1 0,-1-1 1,1 1-1,0 0 0,-1-1 1,1 1-1,-1-1 0,1 1 1,-1-1-1,0 0 0,1 1 0,-1-1 1,0 0-1,0 1 0,0-1 1,0 0-1,0 0 0,0 0 1,-1 1 0,-8 8 112,0-1 1,-1 0-1,0 0 1,-1-1-1,1 0 1,-1-1-1,-9 4-112,4-3 234,2 1-1,-1 1 1,1 0-1,-2 4-233,16-13 102,-10 10-251,11-11 63,-1 0 0,1 1 0,0-1 0,0 0-1,0 0 1,0 0 0,0 0 0,-1 1-1,1-1 1,0 0 0,0 0 0,0 0 0,0 1-1,0-1 1,0 0 0,0 0 0,0 1 0,0-1-1,0 0 1,0 0 0,0 0 0,0 1 0,0-1-1,0 0 1,0 0 0,0 1 0,0-1 0,0 0-1,0 0 1,0 0 0,0 1 0,0-1-1,0 0 1,0 0 0,0 1 0,1-1 0,-1 0-1,0 0 1,0 0 0,0 0 0,0 1 0,1-1-1,-1 0 1,0 0 0,0 0 0,0 0 0,1 0-1,-1 0 1,0 0 0,0 1 0,1-1 86,18-1-3746</inkml:trace>
  <inkml:trace contextRef="#ctx0" brushRef="#br0" timeOffset="13375.642">4455 1872 7602,'1'-2'653,"0"-1"0,0 0 0,0 0 0,-1 0 0,1 0 0,-1 0 1,0 0-1,0 1 0,0-1 0,0 0 0,0-3-653,-1 5 219,1 0 0,0 0 0,-1 0 0,1 0 0,-1 0 0,1 0 0,-1 0 0,1 1 1,-1-1-1,0 0 0,1 0 0,-1 0 0,0 1 0,0-1 0,0 0 0,1 1 0,-1-1 0,0 1 0,0-1 0,0 1 0,0 0 0,-1-1-219,-3 0 285,0 1 0,0-1 0,0 1 0,0 0 0,0 0 0,-1 1 0,1 0 0,0 0 0,0 0 0,0 0 0,0 1 0,-1 0-285,-66 28 1259,68-28-1209,-1 1 1,1 0-1,0-1 1,0 1-1,0 0 1,0 1-1,1-1 1,-1 1-1,1 0 1,0 0-1,0 0 1,0 0-1,1 0 1,-2 2-51,4-5 5,-1 0 0,1 1 1,-1-1-1,1 0 0,0 0 1,-1 0-1,1 0 0,0 0 1,0 1-1,0-1 0,0 0 1,0 0-1,0 0 0,0 0 1,0 1-1,1-1 0,-1 0 1,0 0-1,1 0 0,-1 0 0,1 0 1,-1 0-1,1 0 0,-1 0 1,1 0-1,0 0 0,0 0 1,-1 0-1,1 0-5,2 1 9,0-1 0,-1 1 0,1-1 0,0 1 0,0-1 0,-1 0 0,1 0 0,0 0 0,0 0 0,0-1 0,3 1-9,10 0 35,0 0-1,0-1 1,0-1-1,1 0-34,-15 1 7,8-1 14,0 0 0,1 0 0,-1-1 0,0 0 0,0-1 0,0 0 0,-1-1 0,1 0 0,-1 0 0,0-1 0,0 0-1,0-1 1,-1 0 0,1 0 0,-2-1 0,3-1-21,-5-1 182,-5 10-22,0 2-155,0-1 0,1 1 0,-1-1 0,0 1 0,1 0 0,0-1 0,-1 1 0,1-1 0,0 1 0,0-1 0,1 0 0,0 2-5,4 7 11,0-1 0,1-1 0,0 1 0,1-1 1,7 7-12,-12-14-5,0 1 1,0 0 0,0-1 0,1 0 0,-1 0 0,1 0 0,-1 0 0,1 0 0,0-1 0,1 1 4,-3-2-16,0 1-1,0-1 0,0 0 0,0 0 0,0 0 1,0 0-1,0 0 0,0 0 0,0-1 1,-1 1-1,1-1 0,0 1 0,0-1 0,0 0 1,-1 0-1,1 1 0,0-1 0,-1 0 1,1-1-1,-1 1 0,1 0 0,0-1 17,-1 1-12,0 0 0,0 0 0,0 0 0,0-1 0,0 1 0,0-1 0,0 1 0,0-1-1,-1 1 1,1-1 0,0 1 0,-1-1 0,1 1 0,-1-1 0,0 0 0,0 1 0,1-1 0,-1 0 0,0 1 0,0-1 0,-1-1 12,-10-37 64,9 36-44,0 1 0,1-1 0,-1 0 0,1 0 0,0 0 0,0-1 0,1 1 0,-1 0 0,1 0 0,0 0 0,0-3-20,1 6 3,-1 0 0,1 0 0,0 0-1,-1 0 1,1 0 0,0 1 0,0-1 0,0 0 0,-1 0 0,1 0 0,0 1-1,0-1 1,0 0 0,0 1 0,0-1 0,0 1 0,1-1 0,-1 1 0,0 0 0,0-1-1,0 1 1,0 0 0,0 0 0,1 0 0,-1 0 0,0 0 0,0 0 0,1 0-3,45 3-24,-29-1-681,0-1-3341,3 0 117</inkml:trace>
  <inkml:trace contextRef="#ctx0" brushRef="#br0" timeOffset="13794.738">4995 1563 5441,'2'-26'8470,"0"22"-3416,0 19-1037,-3 65-1825,-3 0 0,-12 60-2192,13-121 101,-4 40 119,7-56-156,0 0 1,0 0-1,0 1 0,0-1 1,0 0-1,1 0 1,0 0-1,0 0 0,-1 0 1,2 1-1,-1-1 1,0-1-1,1 1 0,-1 0 1,2 1-65,-3-4-172,1 0-1,-1 1 1,1-1 0,-1 0 0,1 1 0,-1-1-1,1 0 1,-1 0 0,1 1 0,0-1 0,-1 0-1,1 0 1,-1 0 0,1 0 0,0 0 0,-1 0-1,1 0 1,0 0 0,-1 0 0,1 0 0,-1-1-1,1 1 1,0 0 0,-1 0 0,1-1 172,5-5-3728</inkml:trace>
  <inkml:trace contextRef="#ctx0" brushRef="#br0" timeOffset="14166.0549">4979 1875 6169,'-56'-107'3713,"50"100"-168,6 5-1345,6 2-855,-6 0-377,1 0-744,10 2-56,16 0-48,49 7-8,-41-11 88,0-2-248,-4 1-112,-1 1-3561,-9-1 881</inkml:trace>
  <inkml:trace contextRef="#ctx0" brushRef="#br0" timeOffset="14167.0549">5209 1766 3705,'4'7'3625,"3"12"-329,2 41-631,-14-40-353,-3-2-911,8 0-353,2-3-528,7-4-160,0-3-192,6-4 448,-3-3 817,5-5-5250,-9-1 2496</inkml:trace>
  <inkml:trace contextRef="#ctx0" brushRef="#br0" timeOffset="14504.615">5296 1629 3065,'0'8'704,"0"-7"-704,3 0-560</inkml:trace>
  <inkml:trace contextRef="#ctx0" brushRef="#br0" timeOffset="14866.972">5446 1823 6505,'-7'0'1365,"6"0"-1067,0-1 0,0 1-1,0 0 1,0 0 0,0-1 0,0 1 0,0 0 0,0 0-1,0 0 1,0 0 0,0 0 0,0 1 0,0-1-1,0 0 1,0 0 0,0 1 0,0-1 0,0 0-1,0 1 1,0-1 0,0 1 0,1 0 0,-1-1-1,0 1 1,-1 0-298,6-1 355,-1 1-1,0-1 1,1 0-1,-1-1 1,0 1-1,1-1 1,-1 1 0,0-1-1,0 0 1,1 0-1,-1 0 1,0-1-1,1 0-354,2-2 205,0 0 0,0 0 1,0-1-1,0 1 0,-1-2 0,0 1 0,5-6-205,-9 10 23,0 1 1,-1-1-1,1 0 0,0 1 0,-1-1 1,1 0-1,0 0 0,-1 1 0,1-1 1,-1 0-1,1 0 0,-1 0 0,1 0 1,-1 0-1,0 0 0,0 0 0,1 0 1,-1 0-1,0 0 0,0 0 0,0 0 1,0 0-1,0 0 0,0 0 0,0 0 1,0 0-1,-1 0 0,1 0 0,0 0 1,-1 0-1,1 0 0,0 0 0,-1 0 1,1 1-1,-1-1 0,0 0 0,1 0 1,-1 0-1,0 1 0,1-1 0,-1 0 1,0 1-1,0-1 0,1 0 0,-1 1 1,0-1-1,0 1 0,0-1 0,0 1 0,0 0 1,0-1-1,0 1 0,0 0 0,0 0 1,0 0-1,0 0 0,0 0 0,0 0 1,0 0-1,0 0 0,0 0-23,-4 0 73,0 0 0,-1 0 0,1 0 0,0 1 0,0 0 0,0 0 0,1 0 0,-1 1-1,0 0 1,0 0 0,1 0 0,-1 0 0,1 1 0,0-1 0,-1 1 0,1 0 0,1 1 0,-1-1 0,0 1 0,1-1 0,0 1-1,-1 0 1,2 0 0,-1 1 0,0-1-73,0 1 62,0-1 0,0 1 0,1 0 0,0 0 0,0 1 0,0-1 0,0 0 0,1 1 0,0-1 0,0 1 0,0-1 0,0 1 0,1-1 0,0 1 0,1-1-1,-1 1 1,1-1 0,0 1 0,0-1 0,1 1 0,-1-1 0,3 5-62,-2-8 54,0 1-1,0-1 1,1 1-1,-1-1 1,1 0-1,-1 0 1,1 0-1,0 0 1,-1 0 0,1-1-1,0 1 1,0-1-1,0 1 1,1-1-1,-1 0 1,0-1-1,3 1-53,62 8-133,-51-8-1361,25 3-3182,-6-2-52</inkml:trace>
  <inkml:trace contextRef="#ctx0" brushRef="#br0" timeOffset="15310.903">6277 1900 3801,'1'-1'212,"0"0"0,-1 0 0,1 0 0,0 1 0,-1-1 0,1 0-1,-1 0 1,1 0 0,-1 0 0,1 0 0,-1 0 0,1 0 0,-1 0 0,0 0 0,0 0 0,0-1 0,0 1 0,0 0 0,0 0 0,0 0 0,0 0 0,0 0 0,0 0 0,0 0 0,-1 0 0,1 0 0,0 0 0,-1 0 0,1 0-1,-1 0 1,1-1-212,-2 0 436,0 0-1,-1 1 0,1-1 1,0 0-1,0 1 0,-1-1 0,1 1 1,0 0-1,-1 0 0,0 0 1,1 0-1,-1 0 0,0 1-435,-8-3 1042,-1 1 0,0 0-1,1 1 1,-1 0 0,0 1 0,-8 1-1042,12 0 334,-1 1 0,1 0 1,-1 0-1,1 1 0,0 0 1,0 0-1,0 1 0,-6 4-334,12-7 28,0 0-1,0 0 1,0 0-1,0 1 1,1-1-1,-1 1 1,0-1-1,0 1 1,1-1-1,-1 1 1,1 0-1,0 0 1,0 0-1,-1 0 1,1 0-1,1 0 1,-1 0 0,0 0-1,0 1 1,1-1-1,-1 0 1,1 0-1,0 1 1,-1-1-1,1 0 1,0 1-1,1-1 1,-1 0-1,0 1 1,1-1-1,-1 0 1,1 0-1,-1 0 1,2 1-28,-2-1 5,1-1 0,0 0 0,0 0-1,0 0 1,0 0 0,0 0 0,0 0 0,0 0 0,0 0 0,0 0 0,1 0 0,-1 0 0,0-1 0,1 1-1,-1-1 1,0 1 0,1-1 0,-1 1 0,1-1 0,-1 0 0,1 1 0,-1-1 0,0 0 0,1 0-1,-1 0 1,1-1 0,-1 1 0,1 0 0,-1 0 0,1-1 0,-1 1 0,0-1 0,1 0-5,5-1 20,0 0 1,0-1-1,0 0 1,-1 0 0,0-1-1,3-1-20,0-2 18,0 0-1,-1 0 1,0-1-1,0 0 1,-1-1-1,0 1 1,0-1-1,-1-1 1,0 1-1,-1-1 1,0 0-1,-1 0 0,0-1 1,0 1-1,-1-1 1,0 0-1,-1 0 1,-1 0-1,1-7-17,0-25 188,-2 1 1,-2 0-1,-2-1 0,-5-22-188,6 46 154,4 236 1013,-3-175-1098,0 61 39,3-93-65,-1 0-1,2-1 1,-1 1-1,2 0 1,-1 0-1,1-1 1,1 1 0,3 6-43,-6-15-47,0 1 0,0 0 1,0-1-1,0 1 1,0 0-1,0-1 0,1 1 1,-1-1-1,1 0 1,-1 1-1,1-1 0,-1 0 1,1 0-1,0 0 1,1 0 46,20 3-4691,-2-6 345</inkml:trace>
  <inkml:trace contextRef="#ctx0" brushRef="#br0" timeOffset="15663.949">6421 1874 8114,'78'-63'3945,"-83"63"384,-2 8-1737,0 3-880,0 7-407,-1 2-377,5-3-520,3 0-152,2-2-120,3-5 320,3-5 200,7-3-5393,-5-4 2201</inkml:trace>
  <inkml:trace contextRef="#ctx0" brushRef="#br0" timeOffset="15664.949">6477 1592 7530,'-12'-18'3016,"1"-2"153,4 18-2073,7 2-384,7 10-344,4 2 329,9 6-3130,2-3-720,3 8-175</inkml:trace>
  <inkml:trace contextRef="#ctx0" brushRef="#br0" timeOffset="16002.405">6624 1708 2481,'90'81'3214,"-87"-78"-2826,0 0 1,0 0-1,0 1 1,-1-1-1,1 1 1,-1 0-1,0-1 1,0 1 0,0 0-1,0 0 1,-1 1-1,0-1 1,0 0-1,0 0 1,0 1-1,-1-1 1,1 0-1,-1 3-388,1 7 1295,0-4-729,-1 0-1,0 0 1,-1 0-1,1 0 1,-2 0-1,0 0 1,0 0-1,0-1 1,-1 1-1,-1-1 1,0 0-1,0 0 1,0 0-1,-2 0 1,1-1-1,-1 0 1,0 0-1,-4 3-565,10-10 58,0-1-1,-1 1 0,1-1 0,-1 1 0,1-1 0,-1 0 0,0 1 0,1-1 0,-1 0 0,1 1 0,-1-1 0,0 0 0,1 0 0,-1 1 0,0-1 0,1 0 0,-1 0 0,1 0 0,-1 0 0,0 0 0,1 0 0,-1 0 0,0 0 1,1 0-1,-1-1 0,0 1 0,1 0 0,-1 0 0,0 0 0,1-1 0,-1 1 0,0-1-57,-14-19 1163,-1-34 156,14 34-1198,1-1 0,1 0 0,0 0 0,2 0-1,1 0 1,0 1 0,1-1 0,2 1 0,0 0 0,1 0 0,1 1 0,0 0 0,2 0-1,2-2-120,-5 12 1,1 2 0,0-1-1,0 1 1,1 0-1,-1 0 1,1 1-1,1 0 1,-1 1-1,1 0 1,0 0-1,0 1 1,1 1-1,8-3 0,-4 2-26,0 1-1,0 0 0,0 1 1,1 0-1,-1 1 0,0 1 0,1 1 1,-1 0-1,9 2 27,-22-3-209,-1 1 1,1-1-1,0 1 1,0-1-1,-1 1 0,1-1 1,-1 1-1,1 0 0,-1 0 1,1 0-1,-1 0 0,1 0 1,-1 0-1,0 0 1,0 0-1,1 1 0,-1-1 1,0 0-1,0 1 0,0-1 1,0 1-1,-1-1 1,1 1-1,0-1 0,0 2 209,1 19-3925</inkml:trace>
  <inkml:trace contextRef="#ctx0" brushRef="#br0" timeOffset="16448.91">6746 1802 9010,'-8'-4'1466,"0"-1"3903,16 7-490,20 7-4653,74 11 68,33 7-2043,-132-25 1284,1-1 0,-1 0 0,0 1 0,0 0 0,1 0 1,-1 0-1,-1 0 0,1 0 0,0 1 0,-1-1 0,1 1 0,1 2 465,0 1-203,0 0 0,0 0 0,0 0 0,-1 1 0,0-1 0,0 1 0,-1 0 203,0-2 408,0 0 0,0 1 0,-1-1 0,0 1 0,0 0 0,-1-1 0,1 1 1,-1 0-1,0-1 0,-1 1 0,1 0 0,-1-1 0,0 1 0,-1-1 0,1 1 0,-1-1 0,0 1 0,-1 0-408,3-6 88,0 0 1,-1 1-1,1-1 0,0 0 0,0 1 1,-1-1-1,1 0 0,0 0 0,-1 1 0,1-1 1,0 0-1,-1 0 0,1 1 0,0-1 1,-1 0-1,1 0 0,0 0 0,-1 0 0,1 0 1,-1 1-1,1-1 0,0 0 0,-1 0 1,1 0-1,-1 0 0,1 0 0,0 0 0,-1 0 1,1 0-1,-1-1 0,1 1 0,0 0 0,-1 0 1,1 0-1,0 0 0,-1 0 0,1-1 1,-1 1-1,1 0 0,0-1-88,-17-16 1780,-7-25-117,20 31-1494,0 0-1,0-1 1,1 1-1,1 0 0,0-1 1,1 0-1,0 0 1,1 1-1,0-1 0,0 0 1,2 0-1,-1 1 0,2-1 1,-1 1-1,3-6-168,-2 9 10,0 0-1,0 0 1,0 0-1,1 0 1,1 0-1,-1 1 1,1 0-1,0 0 0,1 0 1,0 1-1,0 0 1,0 0-1,0 0 1,1 1-1,0 0 1,1 0-1,-1 1 1,1 0-1,0 0 1,-1 0-1,3 1-9,3-1 49,0 0 0,0 1 1,1 0-1,-1 1 0,0 1 0,1 0 0,-1 1 1,1 0-1,-1 1 0,13 3-49,-10 5-762,-12 3-3492,-7 6 950</inkml:trace>
  <inkml:trace contextRef="#ctx0" brushRef="#br0" timeOffset="16801.866">7114 1868 10618,'-7'-2'4169,"-3"7"464,9 3-3113,2 3 97,9 1-881,9-1-232,3-3-288,6 1-56,1-4-56,0-2 72,-6-2 16,-3-2-400,-8-1 392,-1-3-5073,-5 2 1344</inkml:trace>
  <inkml:trace contextRef="#ctx0" brushRef="#br0" timeOffset="17136.7589">7314 1920 3641,'1'1'4193,"1"1"-537,-1-1 369,2 7-1864,2 11-33,-3-1-904,7 43-271,-8-46-433,4 2-128,-1-6-192,6-3-48,0-3-48,1 1 480,-4-8 144,9-2-5393,2-4 2329</inkml:trace>
  <inkml:trace contextRef="#ctx0" brushRef="#br0" timeOffset="17137.253">7492 1706 8666,'-23'-28'3761,"0"7"7,9 13-2191,6 7-833,4 5-480,8 5 2569,4 4-6602,17 10 3145</inkml:trace>
  <inkml:trace contextRef="#ctx0" brushRef="#br0" timeOffset="17509.472">7731 1912 5497,'-49'-14'8822,"-8"13"-3862,46 2-4640,0 0 0,0 1 1,0 0-1,1 1 0,-1 0 0,1 0 0,-1 1 0,1 1 0,0 0 1,1 0-1,-1 1 0,1 0 0,0 0 0,0 2-320,7-7 15,1 0 1,-1 1-1,0-1 0,1 0 1,0 1-1,-1-1 0,1 1 1,0 0-1,0-1 0,0 1 1,0 0-1,0 0 0,0 0 1,0 0-1,1 0 0,-1 0 1,1 0-1,-1 0 0,1 0 0,0 0 1,0 0-1,-1 0 0,2 0 1,-1 0-1,0 0 0,0 0 1,1 0-1,-1 0 0,1 0 1,-1 0-1,1 0 0,0 0 1,0-1-1,0 1 0,0 0 1,0 0-1,0-1 0,1 1 1,-1-1-1,1 1 0,-1-1 1,1 1-1,-1-1 0,1 0 0,1 1-15,3 2 22,1 0 0,0 0 0,0-1 0,0 0 0,0 0-1,0-1 1,0 0 0,1 0 0,-1-1 0,1 0 0,6 0-22,-2-1 18,0 0 1,0-2 0,-1 1 0,1-2 0,-1 1-1,1-2 1,-1 1 0,0-2 0,0 1 0,-1-1-19,-2 1 20,-1 0 0,0-1 0,0 1 0,0-1 1,-1-1-1,1 1 0,-1-1 0,-1 0 0,1-1 1,-1 1-1,0-1 0,0 0 0,-1 0 0,3-7-20,-9 21 20,0 0-1,1-1 0,0 1 0,0 0 0,1 0 1,0 0-1,0 0 0,0 0 0,1 0 1,0 0-1,0-1 0,1 1 0,0 0 0,0-1 1,1 1-1,0-1 0,1 3-19,-2-6 72,0-1 0,1 1-1,-1-1 1,0 0 0,1 0-1,-1 0 1,1 0 0,0 0 0,0-1-1,0 1 1,0-1 0,0 0-1,0 0 1,0 0 0,2 1-72,18-4-3759,-9-6 1014</inkml:trace>
  <inkml:trace contextRef="#ctx0" brushRef="#br0" timeOffset="17850.483">7836 1536 8130,'-14'-3'1856,"-1"-23"705,7 21-4762,5 5-335,5-3-769</inkml:trace>
  <inkml:trace contextRef="#ctx0" brushRef="#br0" timeOffset="18202.321">8061 1336 7370,'-6'5'10596,"3"13"-7462,0 29-2103,-11 136 2336,4-85-2076,5 0-1,5 22-1290,0-114 20,1 0 0,0 0 0,0 0-1,0 0 1,1 0 0,0 0-1,0-1 1,0 1 0,1-1 0,0 1-1,0-1 1,0 0 0,1 0 0,0 0-1,0-1 1,0 1 0,0-1 0,1 0-1,-1 0 1,1 0 0,0-1 0,1 0-1,-1 0 1,0 0 0,1 0-1,0-1 1,-1 0 0,1 0 0,2-1-20,2 2 20,0-1 0,0 0 1,1-1-1,-1-1 1,1 1-1,-1-2 1,1 1-1,-1-1 0,1-1 1,-1 0-1,0-1 1,0 0-1,0 0 0,0-1 1,-1 0-1,8-4-20,-15 6 4,0 1-1,1 0 1,-1-1 0,0 0-1,0 1 1,0-1-1,0 0 1,0 0 0,0 0-1,0-1 1,-1 1-1,1 0 1,-1 0-1,0-1 1,0 1 0,0-1-1,0 1 1,0-1-1,0-1-3,-1 3 0,0 0 1,0 0-1,0 0 0,0 1 0,0-1 0,0 0 0,0 0 0,-1 0 0,1 0 0,0 1 0,-1-1 0,1 0 0,0 0 0,-1 1 0,1-1 0,-1 0 0,1 1 0,-1-1 0,1 0 0,-1 1 0,0-1 0,1 1 0,-1-1 0,-1 0-2,0 0-1,0 0 1,0 0-1,-1 0 0,1 0 1,0 1-1,0-1 1,0 1-1,-1 0 1,1 0-1,0-1 1,-1 1-1,1 1 3,-5-1-7,-1 2 1,1-1-1,0 1 0,0 0 0,0 1 1,0 0-1,0 0 0,1 0 0,-1 1 0,1 0 1,0 0-1,0 0 0,-1 2 7,4-4-1,1-1 0,0 1 1,-1 0-1,1 0 0,0 0 0,0 0 0,1 0 0,-1 0 0,0 0 0,1 1 1,-1-1-1,1 1 0,0-1 0,-1 1 0,1-1 0,1 1 0,-1 0 0,0 0 1,1-1-1,-1 1 0,1 0 0,0 0 0,0 0 0,0-1 0,0 1 0,0 0 1,1 0-1,-1 0 0,1-1 0,0 1 0,0 0 0,0-1 0,0 1 0,0-1 1,1 2-1,3 1 10,0 0 0,-1-1 0,1 0 0,1 0 0,-1-1-1,1 1 1,-1-1 0,1 0 0,0 0 0,0-1 0,0 0-1,1 0 1,-1-1 0,0 1 0,1-1 0,0 0-9,15 2 63,0-2 0,1 1 0,21-3-63,-41 1-432,-1 0 0,1 0 0,0-1 0,-1 1 0,1 0 0,-1-1 1,1 1-1,-1-1 0,1 0 0,-1 0 0,1 0 0,-1 0 0,0-1 0,0 1 0,1 0 0,-1-1 0,0 0 0,0 1 0,-1-1 0,2-1 432,4-17-5808</inkml:trace>
  <inkml:trace contextRef="#ctx0" brushRef="#br0" timeOffset="18550.007">7656 1664 13803,'-19'-26'4121,"5"0"1424,14 8-3857,4 3-359,3 2-265,4 1-408,-1 5 304,2 0-40,-5 4-6585,-1-10 3001</inkml:trace>
  <inkml:trace contextRef="#ctx0" brushRef="#br0" timeOffset="21327.463">7773 1066 3057,'0'-1'251,"0"0"0,-1-1 1,1 1-1,-1 0 0,1 0 0,-1 0 1,1 0-1,-1 0 0,1 0 1,-1 0-1,0 0 0,0 1 1,1-1-1,-1 0 0,0 0 0,0 0 1,0 1-1,0-1 0,0 1 1,0-1-1,0 0 0,0 1 1,0 0-1,0-1 0,-1 1-251,-2-1 337,1 1 0,0 0 1,0 0-1,0 0 0,0 0 0,-1 0 0,1 1 0,0 0 0,0-1 0,-1 2-337,-11 3 951,0 1-1,0 1 0,-11 7-950,20-11 346,-11 6 294,7-5-286,1 1 1,0 0-1,0 0 0,0 1 1,1 0-1,-1 1 0,2 0 0,-4 4-354,10-11 15,1 1-1,0-1 0,-1 1 1,1-1-1,0 1 0,-1-1 1,1 1-1,0 0 0,0-1 0,0 1 1,-1 0-1,1-1 0,0 1 1,0-1-1,0 1 0,0 0 0,0-1 1,0 1-1,1 0 0,-1-1 1,0 1-1,0 0 0,0-1 0,0 1 1,1-1-1,-1 1 0,0-1 1,1 1-1,-1 0 0,0-1 1,1 1-1,-1-1 0,1 0 0,-1 1 1,1-1-1,-1 1 0,1-1 1,-1 0-1,1 1 0,-1-1 0,1 0 1,0 1-1,-1-1 0,1 0 1,-1 0-1,1 0 0,0 0 1,-1 1-1,1-1 0,0 0 0,-1 0 1,1 0-1,-1 0 0,1 0 1,0-1-1,-1 1-14,44 3 128,35-9 11,-59 3-114,1 0 0,0 2 0,0 1 0,0 0 0,0 2 0,12 2-25,-32-4 2,0 0 0,0 0 0,0 0 0,0 0 0,0 0-1,0 0 1,-1 1 0,1-1 0,0 0 0,0 1 0,0-1 0,0 0 0,0 1 0,-1-1 0,1 1 0,0-1-1,0 1 1,-1 0 0,1-1 0,0 1 0,-1 0 0,1-1 0,-1 1 0,1 0 0,-1 0 0,1 0-1,-1-1 1,0 1 0,1 0 0,-1 0 0,0 0 0,1 0-2,-2 1 43,0 0 1,1-1-1,-1 1 1,0-1-1,0 1 0,0-1 1,0 1-1,0-1 1,0 1-1,0-1 1,0 0-1,-1 0 0,1 1 1,-1-1-1,0 0-43,-57 34 1657,-99 28 1122,157-63-2753,0 1 0,1-1 1,-1 1-1,0-1 0,0 1 1,1 0-1,-1-1 0,1 1 0,-1 0 1,0-1-1,1 1 0,-1 0 0,1 0 1,0 0-1,-1 0 0,1-1 1,0 1-1,-1 0 0,1 0 0,0 0 1,0 0-1,0 0 0,0 0 1,0 0-1,0 0 0,0 0 0,0 0 1,0-1-1,0 1 0,0 0 0,1 0 1,-1 0-1,0 0 0,1 0 1,-1 0-1,1-1-26,5 13-3209,2-4 721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9:27.773"/>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Property name="color" value="#008C3A"/>
    </inkml:brush>
    <inkml:brush xml:id="br2">
      <inkml:brushProperty name="width" value="0.025" units="cm"/>
      <inkml:brushProperty name="height" value="0.025" units="cm"/>
      <inkml:brushProperty name="color" value="#66CC00"/>
    </inkml:brush>
    <inkml:brush xml:id="br3">
      <inkml:brushProperty name="width" value="0.1" units="cm"/>
      <inkml:brushProperty name="height" value="0.1" units="cm"/>
      <inkml:brushProperty name="color" value="#008C3A"/>
    </inkml:brush>
  </inkml:definitions>
  <inkml:trace contextRef="#ctx0" brushRef="#br0">12760 6942 8218,'-16'-6'10640,"-2"1"-5059,16 5-5533,-1 0 0,1 0 0,0 0 0,-1 1 0,1-1 0,0 1 0,0-1 0,-1 1 0,1 0 0,0 0 1,0 0-1,0 0 0,0 0 0,0 1 0,0-1 0,-1 2-48,-28 25 48,31-28-48,0 1 0,0 0 0,-1 0-1,1 0 1,0 0 0,0 0 0,0-1 0,0 1 0,0 0 0,0 0-1,0 0 1,0 0 0,0 0 0,0 0 0,1-1 0,-1 1 0,0 0-1,0 0 1,1 0 0,-1 0 0,1-1 0,-1 1 0,1 0 0,-1 0-1,1-1 1,-1 1 0,1-1 0,0 1 0,-1 0 0,1-1 0,0 1-1,0-1 1,-1 1 0,1-1 0,0 0 0,0 1 0,0-1 0,35 20-18,-30-18 17,2 2 2,3 1 9,-1 1 0,0-1 0,0 1-1,0 1 1,-1 0 0,4 3-10,-12-8 2,0-1-1,1 0 1,-1 1-1,0-1 1,0 1 0,0-1-1,0 1 1,0 0-1,0 0 1,0-1 0,-1 1-1,1 0 1,0 0-1,-1 0 1,0-1 0,1 1-1,-1 0 1,0 0-1,0 0 1,0 0 0,0 0-1,0 0 1,-1 0-1,1 0 1,0 0 0,-1-1-1,0 1 1,1 0-1,-1 0 1,0-1 0,0 1-1,0 0 1,0-1-1,0 1 1,0-1-1,-1 1 1,1-1 0,0 0-1,-1 1 1,1-1-1,-2 1-1,-7 6-6,0 0 0,0 0 0,-1-1 0,0 0 0,-1-1-1,0 0 1,0-1 0,-8 3 6,57-15-10041,-10-2 4912</inkml:trace>
  <inkml:trace contextRef="#ctx0" brushRef="#br0" timeOffset="334.709">12951 7062 5105,'4'-3'631,"29"-30"9364,-32 33-9857,-1-1 1,0 1 0,0 0-1,0-1 1,1 1 0,-1 0-1,0-1 1,0 1 0,0 0-1,0-1 1,1 1 0,-1 0-1,0-1 1,0 1 0,0-1-1,0 1 1,0 0 0,0-1-1,0 1 1,0-1-1,0 1 1,0 0 0,0-1-1,-1 1 1,1 0 0,0-1-1,0 1 1,0 0 0,0-1-1,-1 1 1,1 0 0,0-1-1,0 1 1,0 0 0,-1-1-139,-25-1 1782,20 2-1665,0 0-1,0 1 1,0 0-1,0 0 1,0 1-1,0 0 1,0 0-1,1 0 1,-1 1-1,1-1 1,-1 1-1,1 1 1,0-1-1,0 1 1,1 0-1,-1 0 1,0 1-117,5-5 0,0 1 0,0 0 1,0-1-1,0 1 1,0-1-1,0 1 1,0 0-1,0-1 1,0 1-1,0-1 1,0 1-1,0 0 1,1-1-1,-1 1 1,0-1-1,0 1 1,1-1-1,-1 1 0,0-1 1,1 1-1,-1-1 1,0 1-1,1-1 1,-1 1-1,1-1 1,-1 0-1,1 1 1,-1-1-1,1 0 1,-1 1-1,1-1 1,-1 0-1,1 0 0,0 0 1,-1 1-1,1-1 1,-1 0-1,1 0 1,0 0-1,-1 0 1,1 0-1,-1 0 1,1 0-1,33 7-18,-32-7 20,29 5-1,-22-5 3,-1 1-1,1 0 1,-1 0 0,1 1 0,-1 0-1,0 1 1,0-1 0,0 2 0,0-1 0,0 1-1,0 0 1,3 4-4,-10-7 3,0 0-1,0 0 0,-1 1 0,1-1 1,-1 0-1,1 0 0,-1 1 1,1-1-1,-1 0 0,0 1 1,1-1-1,-1 1 0,0-1 1,0 0-1,0 1 0,0-1 1,-1 1-1,1-1 0,0 0 1,0 1-1,-1-1 0,1 0 1,-1 1-1,1-1 0,-1 0 1,0 0-1,1 1 0,-1-1 1,0 0-1,0 0 0,0 0 1,0 0-1,0 0 0,0 0 1,0 0-3,-37 33 61,-25 10 1214,63-44-1403,0 0 1,0 0 0,-1 0-1,1 1 1,0-1-1,0 0 1,0 0-1,0 0 1,-1 0 0,1 0-1,0 0 1,0 1-1,0-1 1,0 0-1,-1 0 1,1 0 0,0 0-1,0 1 1,0-1-1,0 0 1,0 0-1,0 0 1,0 1 0,0-1-1,0 0 1,0 0-1,-1 0 1,1 1-1,0-1 1,0 0 0,0 0-1,0 0 1,1 1-1,-1-1 1,0 0-1,0 0 1,0 1 0,0-1-1,0 0 1,0 0-1,0 0 1,0 1-1,0-1 1,0 0 0,0 0-1,1 0 1,-1 0-1,0 1 1,0-1-1,0 0 1,0 0 0,1 0-1,-1 0 1,0 0-1,0 0 1,0 1-1,1-1 1,-1 0-1,0 0 1,0 0 0,0 0-1,1 0 1,-1 0-1,0 0 1,0 0-1,0 0 1,1 0 127,11 2-5667</inkml:trace>
  <inkml:trace contextRef="#ctx0" brushRef="#br0" timeOffset="650.598">13180 7096 6473,'5'-12'4329,"-2"11"-320,-3 5-640,4 7-1569,0 2-191,2 2-577,2 4-192,-3-4-448,5-2-96,-5-4-176,1-1 352,-2-4 120,0-1-5457,-4-3 2257</inkml:trace>
  <inkml:trace contextRef="#ctx0" brushRef="#br0" timeOffset="1194.759">13151 6464 9698,'-35'-45'7700,"35"45"-7684,-1 0 0,1 0 0,0-1 0,0 1 0,0 0 0,0 0 0,0 0 0,0-1 0,0 1 0,0 0 0,0 0 0,0 0 0,0-1 0,0 1-1,0 0 1,0 0 0,0 0 0,0-1 0,0 1 0,0 0 0,0 0 0,0 0 0,0-1 0,0 1 0,0 0 0,0 0 0,1 0 0,-1-1 0,0 1 0,0 0 0,0 0-1,0 0 1,0 0 0,1 0 0,-1-1 0,0 1 0,0 0 0,0 0 0,0 0 0,1 0 0,-1 0 0,0 0 0,0 0 0,0 0 0,1 0 0,-1 0 0,0 0 0,0-1-1,0 1 1,1 0 0,-1 0 0,0 1 0,0-1-16,16-1-193,-13 1 172,63-4-840,-36 1 433,0 1 0,1 2-1,11 2 429,-39-1 132,0 0 0,-1-1 0,1 1 0,0 0 0,-1 0 0,1 1 0,-1-1 0,1 1 0,-1-1 0,0 1 0,1 0 0,-1 0 0,0-1 0,0 2 0,0-1 0,-1 0 0,1 0 0,0 1 0,-1-1 0,1 0 0,-1 1 0,0 0 0,0-1 0,0 2-132,4 11 678,0 0 0,-1 1 0,-1-1 0,0 4-678,3 15 864,21 62 2301,8 7-3165,-12-40 570,-3 1 0,-3 0 0,5 42-570,-20-90 67,-1 0 1,0 0-1,-2 0 0,1 1-67,-1-12 29,1 0 0,-1 0 0,0-1-1,0 1 1,0 0 0,-1 0 0,0-1-1,1 1 1,-2-1 0,1 1 0,0-1-1,-1 0 1,0 0 0,-2 2-29,5-5 11,-1-1 0,0 1 1,0 0-1,1-1 0,-1 1 0,0-1 1,0 0-1,0 1 0,0-1 0,0 1 1,0-1-1,0 0 0,0 0 0,0 0 0,0 0 1,0 1-1,0-1 0,0-1 0,0 1 1,0 0-1,0 0 0,0 0 0,0 0 0,1-1 1,-1 1-1,0 0 0,0-1 0,0 1 1,0-1-1,0 1 0,0-1 0,1 1 0,-1-1 1,0 0-1,0 1 0,1-1 0,-1 0 1,0 1-1,1-1 0,-1 0 0,1 0 1,-1 0-1,1 0 0,0 0 0,-1 0-11,-1-1 15,1-1 0,-1 0 1,0 0-1,1 0 0,0 0 0,0 0 0,0 0 0,0-1 0,0 1 0,1 0 0,-1-1 0,1 1 1,0-2-17,1 0 3,1 1-1,0 0 1,-1 0-1,2 0 0,-1 0 1,0 0-1,1 1 0,0-1 1,0 1-1,0-1 0,0 1 1,0 0-1,1 0 1,-1 0-1,1 1 0,0-1 1,0 1-1,0 0 0,0 0 1,0 1-1,0-1 0,2 0-1,13-4-8,-1 0-1,1 1 1,-1 1 0,13-1 8,-28 5-1,-1-1 0,1 1 1,0-1-1,0 1 1,0 0-1,-1 0 0,1 0 1,0 0-1,0 1 1,0-1-1,-1 1 0,1-1 1,0 1-1,-1 0 1,1 0-1,-1 0 0,1 1 1,-1-1-1,1 1 1,-1-1-1,0 1 0,0 0 1,1 0-1,-1 0 1,-1 0-1,1 0 1,0 0-1,0 0 0,-1 1 1,1-1-1,-1 1 1,0-1-1,0 1 0,0-1 1,0 1-1,0 0 1,-1 1 3,1 1-1,-1-1 1,0 0-1,0 1 1,-1-1 0,1 0-1,-1 1 1,0-1-1,0 0 1,0 0-1,-1 0 1,1 0-1,-1 0 1,0 0-1,0 0 1,-1-1 0,1 1-1,-1-1 1,0 1-1,0-1 1,0 0-1,0 0 1,-2 1-3,-2 2 4,-1-1 1,0 0-1,0-1 1,0 1-1,-1-1 0,0-1 1,0 0-1,0 0 1,0-1-1,0 0 1,0-1-1,-6 1-4,-39-2-6865,41-1 1852</inkml:trace>
  <inkml:trace contextRef="#ctx0" brushRef="#br0" timeOffset="1861.969">13740 6562 9938,'-5'-21'9068,"9"46"-4183,3 10-3629,9 96 1385,-8-57-1832,3 0 1,3-1-1,6 8-809,-18-74 24,0 0 0,1-1 0,-1 0 0,1 1 0,0-1 0,1 0 0,0-1 0,0 1 0,0-1 0,0 1 0,1-1 0,0-1 0,0 1 0,0-1 0,1 1 0,-1-1 0,1-1 0,0 1 0,6 1-24,-7-3 9,1 0 0,0-1 0,0 0 0,0 0 1,-1-1-1,1 1 0,0-1 0,0-1 1,0 1-1,0-1 0,0 0 0,0 0 1,-1-1-1,1 1 0,0-1 0,-1-1 1,0 1-1,1-1 0,-1 0 0,0 0 0,0 0 1,-1-1-1,2 0-9,2-3 18,0 1 0,0-2-1,-1 1 1,0-1 0,3-4-18,-9 11 4,1-1 0,-1 0 0,0 0 0,1 1 0,-1-1 0,0 0-1,0 0 1,-1 0 0,1 0 0,0-1 0,-1 1 0,1 0 0,-1 0 0,1 0 0,-1-1 0,0 1 0,0 0-1,0 0 1,0 0 0,-1-1 0,1 1 0,-1 0 0,1 0 0,-1 0 0,0 0 0,1 0 0,-2-2-4,1 3 1,1 0 0,-1 0-1,0 0 1,1 1 0,-1-1 0,0 0 0,0 0 0,1 1 0,-1-1 0,0 1 0,0-1 0,0 0 0,0 1 0,0 0 0,0-1 0,0 1 0,0 0 0,0-1 0,0 1-1,0 0 1,0 0 0,0 0 0,0 0 0,0 0 0,0 0 0,0 0 0,0 0 0,0 0 0,0 0 0,0 1 0,0-1 0,0 0 0,0 1 0,0-1 0,0 1 0,0-1-1,0 1 1,0-1 0,1 1 0,-1 0 0,0-1 0,0 1 0,1 0 0,-1 0-1,-3 2-1,1 1 0,0-1 0,0 1-1,0 0 1,0 0 0,0 0 0,1 0 0,-2 4 1,3-2 0,-1 0 0,1 0 0,0 0 0,1 0 0,-1 0 0,1 0 0,0 0 0,1 0 0,-1-1 0,1 1 0,1 0 0,-1 0 0,1 0 0,0 1 0,-1-4 2,0 1-1,1-1 0,-1 1 0,1-1 1,-1 0-1,1 0 0,0 0 0,0 0 1,1 0-1,-1 0 0,1 0 0,-1-1 1,1 1-1,0-1 0,0 0 0,0 0 1,0 0-1,0 0 0,0 0 0,1-1 1,-1 0-1,1 1 0,-1-1 0,2 0-1,5-1 4,1 0 1,0 0-1,0-1 0,-1-1 0,1 1 0,-1-2 0,1 0 1,-1 0-1,0-1 0,0 0 0,5-3-4,-6 3 4,-1 0 1,0-1-1,0 0 1,0-1-1,0 1 1,-1-1-1,0-1 1,-1 1-1,1-1 1,-1 0-1,0-1 1,-1 1-1,2-4-4,-6 9 1,0 0 0,0 0 0,-1-1 0,1 1 0,-1 0 0,1 0 0,-1 0 0,0 0 0,1-1 0,-1 1 0,0 0 0,-1 0 0,1 0 0,0 0 0,-1-1 0,1 1 0,-1 0 0,1 0 0,-1 0 0,0 0 0,0 0 0,0 0 0,0 0 0,-1 0 0,1 1-1,0-1 1,-1 0 0,0 0-1,-4-4-4,0 1 0,-1-1 0,0 1-1,0 0 1,0 1 0,-4-2 4,48 12-80,-14 2 71,0 0 0,0 2 1,-1 0-1,0 2 0,7 6 9,-24-15 1,1 0 0,-1 1 0,-1-1 0,1 1-1,0 1 1,-1-1 0,0 1 0,0-1 0,0 1-1,-1 0 1,0 0 0,0 1 0,0-1 0,0 1-1,-1 0 1,0-1 0,0 1 0,-1 0 0,1 0-1,-1 0 1,-1 0 0,1 1 0,-1-1 0,0 3-1,-1-5 2,1-1 0,-1 1 0,0 0-1,0-1 1,0 1 0,-1-1 0,1 0 0,-1 1 0,0-1 0,0 0 0,0 0 0,0 0 0,-1 0 0,1 0 0,-1-1 0,-1 2-2,-2 1 0,0-1 1,-1 1-1,1-1 0,-1-1 0,0 1 1,-1-1-1,-6 2 0,-11 2 56,-1-1 0,-1-1 0,1-1 0,-8-1-56,-49 4-299,26-3-4662,5-1 666</inkml:trace>
  <inkml:trace contextRef="#ctx0" brushRef="#br1" timeOffset="-155899.952">283 138 7386,'-21'-37'7203,"8"25"-3958,13 12-3121,0 0-1,-1 1 1,1-1-1,0 1 1,-1-1-1,1 1 1,0-1-1,0 1 1,0 0-1,0-1 1,-1 1-1,1-1 1,0 1-1,0-1 1,0 1-1,0-1 1,0 1-1,0 0 1,1-1-1,-1 1 1,0-1-1,0 1 1,0-1-1,0 1 1,1-1-1,-1 1 1,0-1-1,0 1 1,1-1-1,-1 1 1,0-1-1,1 0-123,24 85 663,1-2 274,-3 1 0,7 65-937,24 291 469,-9-53-157,13 87 92,-7-109-173,-15 3 1,-13 112-232,-30 59 115,-4-445-61,-3-1 0,-26 87-54,15-74 84,-9 100-84,-23 211 1299,53-350-924,3 0 1,5 37-376,1 28 349,-7 85 75,2-173-350,2 0 0,3 8-74,3 66 53,-8-96-38,0 0 0,2 0-1,0 0 1,2-1 0,4 16-15,-6-17-117,-2-19 147,0 0-1,0 0 1,0 0-1,0 1 0,0-1 1,0 0-1,0 0 1,0 0-1,0 0 1,0 0-1,1 0 1,-1 0-1,1 0 1,-1 0-1,0 0 0,1 0 1,0 0-1,-1 0 1,1 0-1,0 0-29,21 0-4249,1-7 495</inkml:trace>
  <inkml:trace contextRef="#ctx0" brushRef="#br1" timeOffset="-153090.5609">52 492 3161,'-8'-20'1635,"-1"1"0,0 0 0,-7-11-1635,14 26 232,0 0 1,1 0-1,0-1 0,0 1 1,0 0-1,0-1 1,1 1-1,-1-1 0,1 1 1,0 0-1,1-1 1,-1 1-1,1-1 0,0 1 1,0 0-1,0-1 1,1 1-1,-1 0 0,1 0 1,0 0-1,2-3-232,6-11 268,0 0-1,2 1 1,0 0-1,2-1-267,5-6 272,15-18 735,24-22-1007,-47 53 207,0 0-1,1 1 1,0 0-1,1 1 1,0 1-1,0 0 1,14-5-207,-25 11 55,1 1 1,0 0-1,0 0 0,-1 0 1,1 0-1,0 1 0,0-1 1,0 1-1,0 0 0,0-1 0,0 1 1,0 1-1,-1-1 0,1 0 1,0 1-1,0-1 0,0 1 1,0 0-1,0 0 0,-1 0 1,1 0-1,-1 1 0,1-1 1,0 1-1,-1-1 0,0 1 1,0 0-1,1 0 0,-1 0-55,5 7 248,-1 0 0,0 0 0,0 0 0,-1 1 0,0 0-1,0 0 1,-1 1-248,12 25 1387,-16-35-1639,1 0-1,-1 0 0,1 0 0,0-1 1,-1 1-1,1 0 0,0 0 0,-1 0 1,1 0-1,0-1 0,0 1 0,0 0 1,0-1-1,0 1 0,0-1 0,0 1 1,0-1-1,0 1 0,0-1 0,0 0 1,0 0-1,0 1 0,0-1 0,0 0 1,0 0-1,0 0 0,1 0 253,9-4-3713</inkml:trace>
  <inkml:trace contextRef="#ctx0" brushRef="#br1" timeOffset="-133379.12">601 5866 3593,'-46'-16'1408,"32"13"-564,12 9 2530,13 8 1765,32 5-3966,-35-14-1110,0 1 70,0-1 0,1 0 0,0-1 0,0 1 0,0-2 0,0 1 0,1-2 0,0 1 0,-1-1 0,9 1-133,979 51 2373,-401-39-1748,-279-11-380,-103 1-87,1047 35 639,-458-2-357,248 13 32,199-9 141,-1-39-200,834-33 423,-1586 19-634,678-30 523,-1165 41-709,20-2 90,0-1 1,0-1 0,27-7-107,-57 10 10,0 1 0,0-1-1,0 1 1,-1 0 0,1-1 0,0 1 0,0-1 0,0 1 0,0 0 0,-1-1 0,1 1 0,0 0 0,0-1-1,-1 1 1,1 0 0,0 0 0,-1-1 0,1 1 0,0 0 0,-1 0 0,1-1 0,0 1 0,-1 0 0,1 0-1,-1 0 1,1 0 0,0 0 0,-1 0 0,1-1 0,-1 1 0,1 0 0,0 0 0,-1 0 0,1 0 0,-1 0 0,1 1-1,-1-1-9,-15-1 15,0 1 0,0 1-1,0 1 1,0 0-1,-6 3-14,-19 2-3253,0-2 272</inkml:trace>
  <inkml:trace contextRef="#ctx0" brushRef="#br1" timeOffset="-130541.438">12001 5916 744,'-37'-49'1810,"15"11"5792,29 38-424,33 14-6954,40 15 102,-17-7-28,-1 3 0,7 7-298,-52-24 61,-1 1-1,1 1 1,-2 1 0,0 0-1,0 1 1,-1 1-1,0 0 1,-1 1-1,10 13-60,-20-23 64,0 1 0,0 0 0,-1 0 0,1-1 0,-1 1 0,0 1 0,0-1 0,-1 0 0,0 0 0,1 1 0,-2-1 0,1 1 0,-1-1 0,0 1 0,0-1 0,0 1 0,-1-1 0,0 0 0,0 1 0,0-1 0,-1 0 0,1 1-1,-1-1 1,-1 0 0,1 0 0,-1 0 0,0-1 0,0 1 0,0-1 0,0 0 0,-1 1 0,0-1 0,-1 0-64,-8 9 321,-1-1 0,0 0 1,0-2-1,-1 1 0,-1-2 0,0 0 0,0-1 0,0 0 0,-11 2-321,6-3 288,-16 5 33,0 1-1,1 2 1,0 2 0,2 1-1,0 1 1,-3 5-321,36-24 18,1 1 0,-1-1 1,1 1-1,-1-1 1,1 1-1,-1-1 0,1 1 1,0-1-1,-1 1 1,1 0-1,0-1 0,-1 1 1,1-1-1,0 1 1,0 0-1,0-1 1,-1 1-1,1 0 0,0-1 1,0 1-1,0 0 1,0-1-1,0 1 0,0 0 1,1-1-1,-1 1 1,0 0-1,0-1 0,0 1 1,0 0-1,1-1 1,-1 1-1,0-1 0,1 1 1,-1 0-1,1-1 1,-1 1-1,0-1 0,1 1 1,-1-1-1,1 1 1,-1-1-1,1 0 1,0 1-19,32 23-1009,-21-16-2100,6 7 63</inkml:trace>
  <inkml:trace contextRef="#ctx0" brushRef="#br1" timeOffset="-128256.403">409 5340 2040,'0'-1'812,"1"0"-1,0 0 1,0-1-1,0 1 0,-1 0 1,1 0-1,0-1 1,-1 1-1,1 0 0,-1-1 1,0 1-1,0-1 1,1 1-1,-1 0 0,0-1 1,0 1-1,0-2-811,0 0 3323,3 13-1277,3 50-1150,-2 1-1,-3-1 1,-7 55-896,3-38 630,0-4 137,4 0 0,8 53-767,-8-76 736,-17-52 710,8-1-8323,-6-5 1914</inkml:trace>
  <inkml:trace contextRef="#ctx0" brushRef="#br2" timeOffset="-100081.568">507 4835 80,'2'-4'185,"0"0"1,1 1-1,0 0 1,0 0-1,0 0 0,0 0 1,0 0-1,1 0 1,3-1-186,28-26 770,178-179 3138,-170 169-3547,2 1 1,2 2-1,24-13-361,52-41 819,203-160-128,-297 230-457,0 2 0,31-16-234,42-27 700,-9-11-94,-45 33-419,3 3 0,4-1-187,156-99 1164,17-28-1164,-21-4 744,-79 62-395,-82 68-283,-27 21-25,0 2 0,1 1 1,1 0-1,0 1 1,2 1-42,18-9 118,-1-2 0,-2-2 0,29-25-118,101-96 247,-133 117-112,2 2 0,20-12-135,-21 16 139,-1-2-1,-1-1 1,1-4-139,7-6 92,2 2 1,1 2-1,2 2 1,9-2-93,7-6 111,-4-2 12,-2-4 1,20-21-124,-14 13 48,-1-5 23,-39 35-39,1 1 0,14-9-32,187-121 124,-189 120-14,-30 26-86,0 0-1,1 0 0,-1 1 1,1 0-1,0 0 0,0 0 1,0 1-1,3-1-23,18-15 167,-26 18-137,0 0-1,1 0 1,-1 0 0,0 0-1,0 0 1,1 1-1,0-1 1,-1 1-1,1-1 1,-1 1-1,4-1-29,-1 1 43,0-1 0,0-1 0,0 1 1,-1-1-1,1 0 0,-1 0 0,1 0 0,1-2-43,25-15 391,-16 14-282,0-1-1,-1-1 0,0 0 0,0-1 1,-1-1-1,9-7-108,-22 13-47,-1 5-970</inkml:trace>
  <inkml:trace contextRef="#ctx0" brushRef="#br2" timeOffset="-86663.438">4571 1826 872,'-1'-2'271,"0"0"-1,1 0 0,-1 0 1,1 0-1,-1-1 1,1 1-1,0 0 0,-1 0 1,1-1-1,1 1 1,-1 0-1,0 0 1,0-1-1,1 1 0,-1 0 1,1 0-1,0 0 1,0 0-1,-1 0 0,1 0 1,1 0-1,-1 0 1,0 0-1,0 0 1,1 1-1,-1-1 0,1 0 1,-1 1-1,2-1-270,5-6 236,1 1 1,1 0-1,-1 0 0,1 1 0,0 0-236,3-2 107,27-21 1118,-1-2 0,-2-2 0,16-20-1225,-12 13 988,1 2 1,3 1-989,30-16 1312,81-41-1312,-108 66 122,-10 6-49,14-9 270,2 2-1,27-10-342,-62 32 54,0 0-1,0 1 0,1 1 0,-1 1 0,1 1 1,0 1-1,0 0 0,0 1 0,11 2-53,12 1 111,-34-3-30,1 0 0,-1 1 0,0 1 0,1 0 0,-1 0 0,1 0 1,-1 1-1,0 1 0,0 0 0,0 0 0,0 1 0,-1 0 0,1 0 0,-1 1 0,6 4-81,7 10 146,-1 0 0,-1 1-1,-1 1 1,-1 1 0,0 0 0,-2 1 0,-1 1-1,-1 1 1,0 0 0,0 6-146,101 256 752,-96-234-230,10 51-522,2 10 330,71 212 250,-92-300-442,2 0 0,13 20-138,-12-22 77,0 0 0,-2 0 0,-1 1-77,-4-12 33,-1 0 0,2 0 0,0-1-1,0 1 1,1-2 0,1 1 0,0-1 0,0 0 0,5 4-33,-7-9 19,1 0 0,0 0 0,0 0 1,0-1-1,0 0 0,1 0 1,0-1-1,0 0 0,0-1 0,1 1 1,-1-2-1,1 1 0,0-1 1,7 1-20,-12-3 7,17 3 63,0 0 1,1-2-1,-1-1 1,15-1-71,-32 0 15,1 1 0,0-1 0,0 0 1,0 0-1,-1 0 0,1-1 0,0 0 0,-1 0 0,0 0 0,1 0 0,-1-1 1,0 1-1,0-1 0,0 0 0,-1 0 0,1-1 0,-1 1 0,1-1 1,-1 0-1,0 0 0,-1 0 0,1 0 0,0-1-15,15-38 72,-2 0-1,-2-1 1,-2-1 0,2-22-72,23-184 114,-31 197-100,2-15 4,12-45-18,-15 90-1,2 1-1,0 1 1,2 0 0,0 0 0,2 0-1,11-17 2,15-21-2,-11 17-11,28-36 13,-43 65-1,1 1 0,0 0-1,1 1 1,0 0 0,1 1 0,0 0-1,6-2 2,-5 4-6,0 0-1,1 1 0,0 1 0,0 0 0,1 1 1,0 1-1,9-2 7,-19 6-3,0 0 1,0 1-1,0-1 1,0 1-1,0 1 1,0-1-1,0 1 1,0 0-1,0 1 1,0 0-1,-1 0 1,1 0-1,-1 1 1,1 0-1,-1 0 1,0 1 0,0-1-1,0 1 1,-1 1-1,3 1 3,22 20-7,-17-16 14,0 0 0,-1 1 0,0 0 0,-1 1 0,-1 0 0,0 1 0,0 0 0,0 4-7,7 10 17,1-1 0,1 0 0,12 10-17,-3-3 31,-14-17-18,1 0 0,0-1 1,1-1-1,1 0 1,0-1-1,1-1 0,0-1 1,1 0-1,0-2 0,0 0 1,1-1-1,1-1 0,-1-1 1,1 0-1,3-1-13,1-1 29,1-1-1,-1-1 1,1-1-1,-1-1 1,1-2-1,-1 0 1,1-2-1,-1 0 1,0-2-1,-1-1 1,1-1 0,11-6-29,-28 9 10,0 0 0,0 0 1,0 0-1,-1-1 0,1 0 1,-2-1-1,2-1-10,38-31 38,-31 30-29,13-7 9,0-1 0,-1-2 1,0-1-1,-2-1 0,-1-1 0,0-1 0,16-21-18,18-35 45,3 3 0,62-60-45,-101 113 1,-1-2 0,11-17-1,-23 28 0,1 0 1,1 0-1,0 1 1,1 0 0,0 1-1,1 0 1,0 1-1,0 1 1,2 0-1,-1 1 1,5-2-1,82-41 0,-28 13 0,101-60 0,-102 57-3,-12 6 0,47-19 3,-86 46-3,0 0-1,0 2 0,0 1 1,1 0-1,0 2 1,0 1-1,10-1 4,15 1-3,73-1-11,-106 5 13,0 1 0,-1 0 0,1 0-1,-1 1 1,0 1 0,0 0 0,10 5 1,44 23-5,-2 2 0,-1 4 5,-34-19-2,-2 1 1,-1 1-1,0 2 1,-2 1-1,8 9 2,-13-13 11,0-2 0,2 0 1,0-2-1,1 0 0,15 6-11,-8-3 25,-1 0 0,24 22-25,-42-31 0,75 62 98,-75-64-39,0 0 0,1-1 0,-1 0 0,2-1 0,-1 0 0,11 3-59,-1-6 86,1 0 1,0-1-1,0-2 1,0 0-1,0-1 1,0-1-1,14-4-86,12-4 111,0-2 1,0-2-1,6-4-111,66-20 153,-112 35-140,-1-1 0,1 1-1,0-2 1,-1 1 0,0-1 0,0-1 0,-1 1-1,1-1 1,-1-1 0,2-2-13,17-14 25,-18 18-20,0 1-1,0-1 0,1 2 1,-1-1-1,1 1 1,3-1-5,34-14 13,52-26 34,-75 36-41,0-1 0,-1-2 0,-1 0 0,16-11-6,75-49 17,-104 65-12,0-1 0,0 2 0,0-1 0,0 1 0,1 0-1,0 1 1,0 0 0,8-2-5,-11 4-191,-1 0-1,1-1 1,-1 0-1,1 0 1,-1 0-1,0 0 1,2-2 191,-6 3-158,1 1 0,0 0-1,-1-1 1,1 1 0,-1-1-1,0 0 1,0 1 0,1-1 0,-1 0-1,0 0 1,0 0 0,-1 0 0,1 0-1,0 0 1,-1 0 0,1 0 0,-1 0-1,1 0 1,-1 0 0,0 0-1,0 0 1,0 0 0,0 0 0,-1-2 158,-5-20-4424</inkml:trace>
  <inkml:trace contextRef="#ctx0" brushRef="#br3" timeOffset="64911.6929">4054 2100 1616,'0'0'2424,"1"3"10090,0 4-5628,2 3-4211,-1-1-5398,-2-9-681</inkml:trace>
  <inkml:trace contextRef="#ctx0" brushRef="#br3" timeOffset="66217.754">4298 1958 4337,'-7'-3'10672,"2"-3"-5590,1 1-4894,-1 3-3541,7 2 54</inkml:trace>
  <inkml:trace contextRef="#ctx0" brushRef="#br3" timeOffset="66733.4167">4411 1883 984,'1'-5'11635,"-1"-2"-4852,0-4-3598,4 6-5428,-2 5-41</inkml:trace>
  <inkml:trace contextRef="#ctx0" brushRef="#br3" timeOffset="67221.207">4574 1791 968,'40'-16'2681,"-31"10"-653,-10-3 8241,0 3-4427,5 2-6670,-2 4-1416</inkml:trace>
  <inkml:trace contextRef="#ctx0" brushRef="#br3" timeOffset="67827.787">4764 1596 1376,'-1'9'13624,"0"-3"-5833,8-9-9295,4-4-931</inkml:trace>
  <inkml:trace contextRef="#ctx0" brushRef="#br3" timeOffset="68326.779">5008 1389 3681,'-1'7'12923,"-1"1"-7382,2-4-6828,1-6-999</inkml:trace>
  <inkml:trace contextRef="#ctx0" brushRef="#br3" timeOffset="68945.745">5198 1312 4633,'6'-2'17740,"-5"2"-17653,1-1-5007,-1 0 1631</inkml:trace>
  <inkml:trace contextRef="#ctx0" brushRef="#br3" timeOffset="69505.555">5374 1239 3841,'7'-17'16213,"-6"12"-18063,1 5-1031</inkml:trace>
  <inkml:trace contextRef="#ctx0" brushRef="#br3" timeOffset="69991.599">5615 1186 3761,'-17'-17'14242,"3"4"-11828,10 5-6668,5 6 1006</inkml:trace>
  <inkml:trace contextRef="#ctx0" brushRef="#br3" timeOffset="70581.633">5771 1188 3769,'41'-27'3684,"-19"12"4222,-21 10-2740,-2 1-4520,0 3-4405,1 2 366</inkml:trace>
  <inkml:trace contextRef="#ctx0" brushRef="#br3" timeOffset="71134.626">5904 1303 3857,'39'10'3042,"-30"-11"-1402,-9 0-1246,1 1 0,-1-1 0,0 1 1,1-1-1,-1 1 0,1-1 0,-1 1 1,0-1-1,1 1 0,-1-1 1,0 1-1,1-1 0,-1 0 0,0 1 1,0-1-1,0 1 0,0-1 0,0 0 1,0 1-1,1-1 0,-1 0 0,-1 1 1,1-1-1,0 0-394,-4-4-223,4 5-3048</inkml:trace>
  <inkml:trace contextRef="#ctx0" brushRef="#br3" timeOffset="71785.076">5991 1435 4977,'43'49'3209,"-50"-52"-25,3 1-703,9 3-545,-5-2-191,-1-1-545,1 1-216,0 0-424,0-1-168,0 1-248,0 0-64,0-1-56,0 2 0,0 0 113,0 0-258,0 0-39,0 0-4024,0 2 1047</inkml:trace>
  <inkml:trace contextRef="#ctx0" brushRef="#br3" timeOffset="72127.277">6084 1588 4825,'3'57'3037,"-3"-49"3676,-1-11-325,0-4-4878,1 3-9427,2 4 2803</inkml:trace>
  <inkml:trace contextRef="#ctx0" brushRef="#br3" timeOffset="72651.014">6201 1863 4969,'-8'4'3169,"1"-1"-1,4-2-719,1-1-505,-1 0-263,0 0-585,1 0-256,-1 0-432,0 0-160,0 0-184,2 0-32,-2 0-24,3 0 152,-1 0 80,0 1-4248,-1 1 1599</inkml:trace>
  <inkml:trace contextRef="#ctx0" brushRef="#br3" timeOffset="73204.454">6245 2005 4401,'-42'33'3229,"41"-33"-3013,1 1 1,-1-1-1,1 1 0,0-1 1,-1 0-1,1 1 1,-1-1-1,1 0 1,-1 1-1,1-1 0,-1 0 1,1 0-1,-1 1 1,1-1-1,-1 0 1,1 0-1,-1 0 1,1 0-1,-1 0 0,1 0 1,-1 0-1,0 0 1,1 0-1,-1 0 1,1 0-1,-1 0 1,1 0-1,-1 0 0,1 0 1,-1-1-1,1 1 1,-1 0-1,1 0 1,-1-1-1,1 1 1,-1 0-1,1-1 0,-1 1 1,1 0-1,0-1 1,-1 1-1,1-1 1,0 1-1,-1-1 1,1 1-1,0-1 0,-1 1 1,1-1-1,0 1 1,0-1-1,0 1 1,0-1-1,-1 1 0,1-1-216,2 1-2697</inkml:trace>
  <inkml:trace contextRef="#ctx0" brushRef="#br3" timeOffset="73566.201">6276 2163 4769,'-23'61'2958,"18"-52"922,3-13 950,1 2-260,3 2-6837</inkml:trace>
  <inkml:trace contextRef="#ctx0" brushRef="#br3" timeOffset="78500.667">9763 748 3673,'-13'10'18895,"9"-9"-18388,0-1-6086,6 0 966</inkml:trace>
  <inkml:trace contextRef="#ctx0" brushRef="#br3" timeOffset="79117.033">9949 731 1688,'1'0'374,"-1"0"-1,0 0 1,0 0 0,1 1-1,-1-1 1,0 0-1,0 0 1,1 0-1,-1 0 1,0 0-1,1 1 1,-1-1-1,0 0 1,1 0-1,-1 0 1,0 0 0,0 0-1,1 0 1,-1 0-1,0 0 1,1 0-1,-1 0 1,0 0-1,1-1 1,-1 1-1,0 0 1,1 0-1,-1 0 1,0 0 0,0 0-1,1-1 1,-1 1-1,0 0 1,0 0-1,1 0 1,-1-1-1,0 1 1,0 0-374,2-7 6247,0 1-4759,2 3-5166,2 3 182</inkml:trace>
  <inkml:trace contextRef="#ctx0" brushRef="#br3" timeOffset="79608.2367">10259 694 4025,'-24'2'13382,"10"-4"-7727,6 1-5548,-1 1-3955,11 0 2</inkml:trace>
  <inkml:trace contextRef="#ctx0" brushRef="#br3" timeOffset="80128.729">10398 716 1808,'4'8'11325,"-2"-3"-3314,-8 2-7212,6-7-798,0 0-1,0 1 0,0-1 1,0 0-1,0 0 0,0 0 1,0 0-1,-1 1 0,1-1 1,0 0-1,0 0 0,0 0 1,0 0-1,0 1 0,0-1 1,0 0-1,0 0 0,0 0 1,0 0-1,1 1 0,-1-1 1,0 0-1,0 0 0,0 0 1,0 0-1,0 1 0,0-1 1,0 0-1,0 0 0,0 0 0,0 0 1,1 0-1,-1 0 0,0 1 1,0-1-1,0 0 0,0 0 1,0 0-1,1 0 0,-1 0 1,0 0-1,0 0 0,0 0 1,0 0-1,1 0 0,-1 0 1,0 0-1,0 0 0,0 0 0,1 1-1343,0-1-861</inkml:trace>
  <inkml:trace contextRef="#ctx0" brushRef="#br3" timeOffset="80533.8419">10527 823 4569,'6'8'1760,"17"19"-2677,-17-21 4986,-8-13 9282,2 4-13490,0 2-6511,0 1 1617</inkml:trace>
  <inkml:trace contextRef="#ctx0" brushRef="#br3" timeOffset="80970.259">10617 977 3145,'37'34'2719,"-37"-34"-2427,1 0 1,-1 0-1,0 0 1,0 0 0,0 0-1,1 0 1,-1 0-1,0 0 1,0 1-1,0-1 1,1 0-1,-1 0 1,0 0-1,0 0 1,0 0-1,1 0 1,-1 0-1,0 0 1,0-1-1,0 1 1,1 0-1,-1 0 1,0 0-1,0 0 1,0 0-1,1 0 1,-1 0-1,0 0 1,0 0 0,0-1-1,0 1 1,1 0-1,-1 0 1,0 0-1,0 0 1,0 0-1,0-1 1,0 1-1,0 0 1,0 0-1,1 0 1,-1-1-1,0 1 1,0 0-1,0 0 1,0 0-293,4-5 3603,-2 3-5416,2 1-3498,-3 1 802</inkml:trace>
  <inkml:trace contextRef="#ctx0" brushRef="#br3" timeOffset="81432.755">10872 1127 2921,'-10'-12'15859,"6"5"-13046,6 6-3974,3 3-891</inkml:trace>
  <inkml:trace contextRef="#ctx0" brushRef="#br3" timeOffset="82052.2667">11023 1194 4361,'0'-2'5087,"0"-3"2430,1-1-3484,1-1-3073,5 4-4131,-6 3 259</inkml:trace>
  <inkml:trace contextRef="#ctx0" brushRef="#br3" timeOffset="82399.699">11139 1240 3457,'4'0'10190,"3"0"-2054,0 3-10707,-6-2-117</inkml:trace>
  <inkml:trace contextRef="#ctx0" brushRef="#br3" timeOffset="82772.264">11347 1278 5257,'2'0'3201,"-1"0"136,0 0-1169,1 0 40,-1 0-623,1 0-33,-1 0-536,0 0-183,1 0-369,-1 0-160,0 0-200,1 0-56,-2 0-32,0 0 144,2 0 88,0 0-4665,-1 0 1744</inkml:trace>
  <inkml:trace contextRef="#ctx0" brushRef="#br3" timeOffset="83247.872">11590 1243 4729,'-29'-6'11582,"14"2"-5994,4 2-4984,3 1-3115,-1 0-3545,10 1 122</inkml:trace>
  <inkml:trace contextRef="#ctx0" brushRef="#br3" timeOffset="83684.379">11699 1188 5001,'-2'-5'10165,"-2"-3"-3765,0 0-3653,3 2-5246,2 6-159</inkml:trace>
  <inkml:trace contextRef="#ctx0" brushRef="#br3" timeOffset="84136.5919">11819 1124 5449,'3'-8'9458,"3"-5"-3844,7-6-3876,-12 19-3673</inkml:trace>
  <inkml:trace contextRef="#ctx0" brushRef="#br3" timeOffset="84662.227">12035 951 5081,'0'4'9493,"-2"1"-3334,0-2-3757,0-4-4182,2 1-651</inkml:trace>
  <inkml:trace contextRef="#ctx0" brushRef="#br3" timeOffset="85638.495">12177 860 3505,'0'0'2360,"1"1"8640,1 0-4773,-1 1-5181,1-2-5588,-1 0 1334</inkml:trace>
  <inkml:trace contextRef="#ctx0" brushRef="#br3" timeOffset="90668.518">3856 2287 2569,'0'0'12348,"0"1"-6061,0 0-4350,0-1-3555,0-1-253</inkml:trace>
  <inkml:trace contextRef="#ctx0" brushRef="#br3" timeOffset="92220.613">3984 2190 1584,'-9'1'12356,"9"-2"-16782</inkml:trace>
  <inkml:trace contextRef="#ctx0" brushRef="#br3" timeOffset="93018.715">3746 2385 6033,'-10'6'10641,"-5"2"-4579,1-5-9506,15-3-213</inkml:trace>
  <inkml:trace contextRef="#ctx0" brushRef="#br3" timeOffset="93968.078">3644 2548 3849,'-21'-25'14796,"20"24"-14387,0 0-1,-1-1 0,1 1 0,0 0 1,1-1-1,-1 1 0,0-1 0,0 0 1,1 1-1,-1-1 0,1 1 0,-1-1 1,1 0-1,0 0 0,-1 1 0,1-2-408,3 2-3264,6 0 715</inkml:trace>
  <inkml:trace contextRef="#ctx0" brushRef="#br3" timeOffset="94893.975">4249 2020 1496,'-51'12'2641,"51"-12"-409,-5-1 497,2 1-601,2 0-47,-1-2-433,1 1-47,0-1-473,-1 1-128,0 0-384,0 1-168,1-2-248,-1 1-88,1 0-80,0-1 320,-1 1 2177,2 0-6546,2-1 3241</inkml:trace>
  <inkml:trace contextRef="#ctx0" brushRef="#br3" timeOffset="95675.195">4405 1896 5985,'-1'-10'3025,"0"-2"304,-1 4-1497,1-3-24,-2 7-591,3-5-265,-1 7-472,1-2-192,0 1-200,0 0 256,1 0 504,2 1-4656,9-2 2047</inkml:trace>
  <inkml:trace contextRef="#ctx0" brushRef="#br3" timeOffset="96105.551">4567 1724 4169,'0'-3'3241,"0"0"-9,0 1-847,0-1-121,0 0-703,0 1-241,0-1-560,0 0-184,0 0-296,0 1-104,0 0 112,0 1 609,3 0-2418,0-1-2480,8-5 665</inkml:trace>
  <inkml:trace contextRef="#ctx0" brushRef="#br3" timeOffset="96677.666">4877 1431 6153,'-70'26'3545,"62"-25"128,7-1-1457,-5 2-143,5-2-689,1 0-128,0 0-495,-1 0-153,-1 0-288,2 0-104,0 0-160,0-2 184,2 1-88,-1 0 1944,3-1-6553,19-3 2769</inkml:trace>
  <inkml:trace contextRef="#ctx0" brushRef="#br3" timeOffset="97233.805">5185 1308 5841,'1'0'3369,"0"0"120,1-1-1057,-2 0-487,0-1-345,0 1-680,0 0-288,0-1-392,0 1-104,1-1-104,1 1 152,3-2-88,13-2-4224,-3 2 1551</inkml:trace>
  <inkml:trace contextRef="#ctx0" brushRef="#br3" timeOffset="98044.351">5599 1242 5609,'-86'-30'3305,"78"24"120,1 1-1353,-1 1-152,2 2-711,5 0-241,0 2-512,-1-2-168,2 1-184,0-1-56,0 1-48,2 1 136,-1 0 208,0 0 192,14 4-4416,3 4 1735</inkml:trace>
  <inkml:trace contextRef="#ctx0" brushRef="#br3" timeOffset="98426.56">5705 1231 8306,'0'-3'3617,"3"0"335,-3 1-2255,0-1-241,0 0-712,0 0-240,0 1-376,0-1 152,1 0-16,1 2-1792,3-1-2561,6 2 312</inkml:trace>
  <inkml:trace contextRef="#ctx0" brushRef="#br3" timeOffset="98796.253">5871 1326 4801,'4'0'3505,"-4"0"-169,3 0-463,-1 0-1000,-1 0-273,0 0-672,1 0-272,-1 0-432,0 0-96,1 0-112,-1 0 152,0 0-32,1 0-2952,-1 1-1177,1 1-616</inkml:trace>
  <inkml:trace contextRef="#ctx0" brushRef="#br3" timeOffset="99216.161">6006 1788 7610,'-4'-10'3944,"-4"9"65,1-3-1464,6 0-905,0 3-392,-1-1-535,2 1-249,0-1-336,0 1-64,0 0 120,0 1 112,0 0 1784,0 0-6545,0 1 2873</inkml:trace>
  <inkml:trace contextRef="#ctx0" brushRef="#br3" timeOffset="99618.662">6046 1951 4985,'13'52'5201,"-15"-50"-1120,-9-8 256,5 5-2889,4-1-295,2 1-633,-2 0-160,2 1-296,0 0-32,0 0 144,2 0-224,-1 0 456,0 0-4841,1 0 1536</inkml:trace>
  <inkml:trace contextRef="#ctx0" brushRef="#br3" timeOffset="100121.929">6200 2082 7698,'-53'47'3904,"47"-46"321,3-1-1872,5 1-321,-2-1-767,-2 0-153,1 0-632,1 0-160,0-1-200,0 0-40,1-1 96,1 1 8,-1 0 760,6-1-5673,3-1 2153</inkml:trace>
  <inkml:trace contextRef="#ctx0" brushRef="#br3" timeOffset="100779.603">5986 1336 6929,'-1'-4'3385,"-5"-2"152,-5-1-1849,4 2-175,3-5-745,3 5-240,1 1-336,4 0 216,-4 2 2425,0 1-6554,-1 1 3329</inkml:trace>
  <inkml:trace contextRef="#ctx0" brushRef="#br3" timeOffset="101226.9337">5756 1171 6633,'-14'-60'3297,"14"43"368,-1 4-1609,-6 5-183,5 1-569,0 1-248,-2 4-544,2 2-168,1-2-224,1 1-64,0 1 153,0 0 191,0 0 1968,-1 1-6553,-1 1 3041</inkml:trace>
  <inkml:trace contextRef="#ctx0" brushRef="#br3" timeOffset="101857.635">4636 1559 7554,'-19'12'3144,"1"-6"297,-5-10-1849,6 0-431,5 1-345,9 3-496,7-1 144,6-1 72,-10 1-4193,1-1 1737</inkml:trace>
  <inkml:trace contextRef="#ctx0" brushRef="#br3" timeOffset="102242.575">4850 1714 7522,'-60'26'3096,"45"-37"345,4 6-2081,5 1-159,5 1-593,2 3-240,-2-1-272,1-1 224,0 1 2680,0 1-6552,0 0 3408</inkml:trace>
  <inkml:trace contextRef="#ctx0" brushRef="#br3" timeOffset="102755.688">4321 2050 7482,'-19'2'2920,"4"0"393,4-4-2145,3 4-24,1 0-543,0 4-265,3-3-224,3-3 32,-1 0-8,2 0 2984,0 0-6544,0 1 3208</inkml:trace>
  <inkml:trace contextRef="#ctx0" brushRef="#br3" timeOffset="103098.388">3798 2479 9202,'-13'-10'3297,"0"1"688,5 10-2577,2-6 104,2 1-600,3 2-151,1 1-417,-2-1-168,2 1 96,0 0-16,0-1 1960,0 2-6553,0 0 2873</inkml:trace>
  <inkml:trace contextRef="#ctx0" brushRef="#br3" timeOffset="103465.176">4076 1962 14099,'-21'-12'3161,"8"-6"1344,-2-1-4065,10 8-248,-1 6 0,10 2 576,5 6-5273,14 7 1920</inkml:trace>
  <inkml:trace contextRef="#ctx0" brushRef="#br3" timeOffset="104466.957">9686 810 3737,'0'0'2704,"0"0"57,0 0-673,0 0 193,0 0-537,0 0 9,0 0-425,0 0-160,0 0-464,0 0-152,0 1-271,0 0-89,0 1-144,0-1 224,0 0 1256,0 1-5801,3-1 2609</inkml:trace>
  <inkml:trace contextRef="#ctx0" brushRef="#br3" timeOffset="104928.372">9831 950 8554,'-3'19'2968,"-1"-12"753,-4-21-2240,1 9-1,3 1-312,1-3-264,3 6-368,0-1-207,0 1-233,0-1 176,2 1-128,-1 0 2152,11-6-6553,-2-3 2817</inkml:trace>
  <inkml:trace contextRef="#ctx0" brushRef="#br3" timeOffset="105326.221">9945 709 9050,'90'-55'2937,"-91"46"711,-3-3-2311,1 1-137,3 2-200,0 5-424,3 0-168,-6 4-296,3 0-56,0 0 128,0 0-24,0 0 2329,3 0-6546,-2 2 2921</inkml:trace>
  <inkml:trace contextRef="#ctx0" brushRef="#br3" timeOffset="105658.3427">10176 722 7634,'-60'89'3536,"49"-88"345,0-3-2016,7 0-1,-2 0-728,6 0-104,0 1-487,-1 1-161,1-1-224,0 1-72,0 0-72,0 0 136,1 0-88,-1 0 312,3 0-3033,2 0-1784,10 0-240</inkml:trace>
  <inkml:trace contextRef="#ctx0" brushRef="#br3" timeOffset="106015.929">10165 856 7242,'-34'48'2968,"23"-46"489,9-7-1929,2 2-7,2-1-545,-2 3-280,0-1-376,0 1-160,1 0 184,0-2 2425,16-5-6546,3-2 3289</inkml:trace>
  <inkml:trace contextRef="#ctx0" brushRef="#br3" timeOffset="106390.111">10334 744 7874,'1'-1'3080,"0"-2"473,1 0-1841,-1 1-263,0-1-297,-1 2-424,3-1-208,-1 1-352,-1 0-64,0-1-40,2 1 176,8-1 809,0 1-5122,-4 1 2152</inkml:trace>
  <inkml:trace contextRef="#ctx0" brushRef="#br3" timeOffset="106391.111">10452 804 7746,'18'71'3208,"-26"-72"513,2-2-2113,1-1 145,3 3-641,1-1-112,0 2-488,-1 0-160,1 0-247,1 0-57,0 0 160,0 0-160,1 0 536,1 0-4817,-1 0 1608</inkml:trace>
  <inkml:trace contextRef="#ctx0" brushRef="#br3" timeOffset="106744.095">10501 962 7898,'37'52'3456,"-42"-61"281,-4 3-1760,3-1-553,2 3-336,-1 3-504,4-1-192,1 2-312,0 0-24,0 0 176,0 0 1121,1 0-1433,1 0-4049,-2 0 1976</inkml:trace>
  <inkml:trace contextRef="#ctx0" brushRef="#br3" timeOffset="107107.229">10565 1052 9386,'-98'23'3473,"85"-13"464,4-20-2433,8 5-392,2 1-416,6-2-344,-7 5-152,2 0-168,-2-1 208,20 2 937,-2 3-5314,33 8 2304</inkml:trace>
  <inkml:trace contextRef="#ctx0" brushRef="#br3" timeOffset="107443.599">10772 1051 9986,'0'-3'3369,"0"0"712,0-3-2841,-1 3-40,1 0-576,0 0-112,0 1-335,0-1-89,0 2-72,1-1 168,1 1-8,0 0 856,9-1-2825,4 5-2479,-2 2 583</inkml:trace>
  <inkml:trace contextRef="#ctx0" brushRef="#br3" timeOffset="107847.853">10899 1139 9314,'-23'25'3401,"7"-40"680,9 7-2545,0 4 40,3 0-512,3 2-279,-1 1-369,2 1-176,0 0-192,0 0 176,0 0-104,0 0 1216,2 1-4465,3 9-1367,10 10-33</inkml:trace>
  <inkml:trace contextRef="#ctx0" brushRef="#br3" timeOffset="107848.853">10956 1304 8714,'4'45'2936,"-6"-47"753,2-1-2024,1 1-233,-1 1-144,0 1-352,0 0-271,0-1-441,1-1-80,1 1 0,-1 0 144,6 1 1664,4-2-6297,-4 1 2809</inkml:trace>
  <inkml:trace contextRef="#ctx0" brushRef="#br3" timeOffset="108191.142">11146 1199 10410,'61'-69'3489,"-61"53"728,-5 5-2929,2 1-88,1 6-519,5-1-217,-3 3-288,0 1-112,0 1 88,0 0 24,2 0 1016,-1 1-5593,-1 1 2233</inkml:trace>
  <inkml:trace contextRef="#ctx0" brushRef="#br3" timeOffset="108594.831">11376 1276 8234,'-1'-6'3521,"-2"1"415,-11-2-2079,12 4-9,2 3-616,0-2-279,0 2-377,0 0-272,0 0-224,0 0-32,0 0 120,1 1 152,0 0-8,2 6-4833,2 5 1752</inkml:trace>
  <inkml:trace contextRef="#ctx0" brushRef="#br3" timeOffset="108595.831">11444 1390 8482,'4'56'3617,"3"-66"383,-12 4-1919,-2 0-625,5 2-352,1 3-455,0-1-265,1 1-296,0 0 0,0-1 128,0 1 736,1 1 192,0 0-5521,14 0 2593</inkml:trace>
  <inkml:trace contextRef="#ctx0" brushRef="#br3" timeOffset="108946.595">11627 1231 9066,'-10'-67'3545,"-1"59"472,6 1-2505,2 3-248,3-2-632,0 5-176,0 0-352,0-1 184,0 1-7,1 0-2570,1-1-1840,-1 2-224</inkml:trace>
  <inkml:trace contextRef="#ctx0" brushRef="#br3" timeOffset="109329.899">11631 1111 9770,'-2'-7'3721,"-2"0"352,-1 3-2721,-2-1-304,3 2-672,1 0-104,1 0 104,0 2 2057,2 0-6578,2 1 3209</inkml:trace>
  <inkml:trace contextRef="#ctx0" brushRef="#br3" timeOffset="109330.353">11790 1194 7202,'75'34'3280,"-76"-34"593,2 0-1800,-2 0-9,-1 0-536,2 0-111,0 0-673,-1-1-184,0 1-320,1 0-112,0 0-104,0 0 40,0 0-96,0 0 1960,1 1-6553,0 0 2745</inkml:trace>
  <inkml:trace contextRef="#ctx0" brushRef="#br3" timeOffset="109677.862">11970 1239 4529,'44'-14'4665,"-48"7"-920,-6 2 120,5 2-2225,2-1-400,4 3-616,-1-1-192,0 1-336,0 0 80,2-1-95,-1 1-17,2 0-4233,6-1 1328</inkml:trace>
  <inkml:trace contextRef="#ctx0" brushRef="#br3" timeOffset="110110.061">12059 960 6041,'-43'-37'4817,"32"34"-768,-5-9-368,4 8-2441,5 0-248,2 2-607,3 0-145,2 2-176,0 0 176,0 0 704,0 0-5241,0 0 2200</inkml:trace>
  <inkml:trace contextRef="#ctx0" brushRef="#br3" timeOffset="110111.061">11947 821 9426,'1'-2'3513,"1"1"504,-2-1-2641,0 1-168,0 0-584,1-1-272,0 1-232,1 0 160,-1-1 145,9 1-4554,-5 1 1832</inkml:trace>
  <inkml:trace contextRef="#ctx0" brushRef="#br3" timeOffset="110572.525">12187 1005 5209,'-4'6'2897,"6"-4"183,0-4-599,-2 2-617,0 0 97,0 0-537,0 0-200,0 0-560,0 0-159,0 0-305,-2 0 120,1 0-80,0 2 2000,-1-1-6569,1 7 2865</inkml:trace>
  <inkml:trace contextRef="#ctx0" brushRef="#br3" timeOffset="110573.525">12102 1156 9978,'-80'28'3377,"57"-36"520,12 1-2729,0 6-408,4 0-368,3 1 16,3 0 2249,-1 0-6618,-1 0 3225</inkml:trace>
  <inkml:trace contextRef="#ctx0" brushRef="#br3" timeOffset="110959.318">11488 1086 10178,'-26'-12'3625,"-3"-3"648,26 5-2657,-3 0-368,3 8-375,2-3-329,2 2-256,-1 3-32,0 0-88,0 0 1376,3 0-2504,-2 0-3593,-1 0 1624</inkml:trace>
  <inkml:trace contextRef="#ctx0" brushRef="#br3" timeOffset="111293.018">11395 1089 11979,'-3'1'3624,"1"-1"833,-1 0-3432,0 0-217,0 0-472,1 0-8,-1 0 0,0 0 1728,1 0-6577,-1 2 2993</inkml:trace>
  <inkml:trace contextRef="#ctx0" brushRef="#br3" timeOffset="111294.018">10963 1405 10058,'-16'1'3633,"2"-5"560,3-8-2657,7 1-360,1 2-303,1 3-473,2-1-112,1 5 136,-1 0 1688,0 1-6577,0 1 3049</inkml:trace>
  <inkml:trace contextRef="#ctx0" brushRef="#br3" timeOffset="112055.948">10855 962 9882,'-54'38'3241,"42"-43"752,6-2-2833,-2 0 40,0-4-504,2 9-160,2 0-320,2-2 201,2 4-81,0 0-1737,0 0-2824,1 0 401</inkml:trace>
  <inkml:trace contextRef="#ctx0" brushRef="#br3" timeOffset="112460.61">10695 845 8170,'-3'-1'2720,"0"-1"529,1 1-2337,0 0-24,1-1-399,-2 1-201,3 0-160,-1 1 184,1 0 280,0 1-3961,0 0 1681</inkml:trace>
  <inkml:trace contextRef="#ctx0" brushRef="#br3" timeOffset="112805.202">10504 1385 9418,'-1'-4'3057,"-3"-6"847,-5-1-2567,1 2 71,7 5-352,-2 1-224,2 0-375,1 2-193,0 1-192,0 0 144,1 0-8,0 0-1368,1 0-3201,3 0 632</inkml:trace>
  <inkml:trace contextRef="#ctx0" brushRef="#br3" timeOffset="113146.441">11012 1086 10762,'-7'-19'3257,"-1"4"776,3 6-3105,2 3-96,2 5-416,3-3-160,-2 2 80,0 1 1009,2 0-1177,-1 1-4281,3 0 2112</inkml:trace>
  <inkml:trace contextRef="#ctx0" brushRef="#br3" timeOffset="113147.441">11097 1002 10178,'31'11'3313,"-46"-22"648,4 4-2961,2 3-64,3 5-488,5 2-216,1-3 168,0 0 2145,0 0-6578,-2 0 3233</inkml:trace>
  <inkml:trace contextRef="#ctx0" brushRef="#br3" timeOffset="113561.979">10637 791 11130,'5'0'2873,"-34"-7"976,22-4-3217,9 8-176,-1 2-112,7 4 200,-8-3-2200,1 0-2233,12 1 496</inkml:trace>
  <inkml:trace contextRef="#ctx0" brushRef="#br3" timeOffset="117088.477">5205 1581 9650,'-7'-3'2849,"-6"-8"863,0 4-2759,3-2-185,1 2-272,7 2-208,0 5-256,2 0 256,0 0 480,0-2-4521,0 1 1977</inkml:trace>
  <inkml:trace contextRef="#ctx0" brushRef="#br3" timeOffset="117441.284">5122 1382 10474,'-29'-44'2449,"14"42"959,5-4-3015,4 1-249,6-1-8,7 2-80,-7 3-120,0-1-553,1 1-2791,1 0 679</inkml:trace>
  <inkml:trace contextRef="#ctx0" brushRef="#br3" timeOffset="117795.123">5179 1257 10842,'55'-55'2537,"-70"51"1024,4 3-3225,5 3-64,4 1-112,3 7 504,-1-10 2016,0 1-6248,0 0 3392</inkml:trace>
  <inkml:trace contextRef="#ctx0" brushRef="#br3" timeOffset="118192.783">5489 1235 3793,'1'-11'3537,"-1"1"-553,0 5-167,-1 2-1729,1 0-256,0 1-536,0 0-184,0 1 56,0 1 456,1 1-3712,0 1 1543</inkml:trace>
  <inkml:trace contextRef="#ctx0" brushRef="#br3" timeOffset="118193.783">5460 1605 10306,'-22'-5'2745,"2"-3"944,13-6-3001,0 5-144,3-5-208,4 4-8,7 2 144,1-3-4177,-3 0 1617</inkml:trace>
  <inkml:trace contextRef="#ctx0" brushRef="#br3" timeOffset="118577.4427">5671 1051 10770,'-18'-18'3033,"2"17"864,7-2-3153,0 0-136,7 3-288,3 4-184,-1-4-136,0 0 112,0 0-64,1 2-3945,-1-1 1417</inkml:trace>
  <inkml:trace contextRef="#ctx0" brushRef="#br3" timeOffset="118578.4427">5745 1161 8706,'31'32'3049,"-46"-42"631,-1 11-2447,3-1-177,7 0-440,3 3-264,7 0-280,-4-3 480,0 0 1801,1 1-6114,1 1 3201</inkml:trace>
  <inkml:trace contextRef="#ctx0" brushRef="#br3" timeOffset="119076.788">5852 1299 6313,'92'42'3977,"-92"-43"-344,-29-1-1056,22 4-1537,3-2-472,7 0-248,-3 0-264,0 0 224,1 0-104,1 0-3873,0 0 1561</inkml:trace>
  <inkml:trace contextRef="#ctx0" brushRef="#br3" timeOffset="119077.293">5971 1471 9522,'30'94'3369,"-42"-96"600,-1-5-2601,5 2-400,1 6-424,6-1-200,1 0-128,0 0 496,0 0-4744,0-1 1927</inkml:trace>
  <inkml:trace contextRef="#ctx0" brushRef="#br3" timeOffset="119411.376">5615 1415 10186,'-27'0'2745,"4"-4"936,11-5-2937,1 3-184,7 1-176,5 3-48,3 0-32,-4 2-4017,1 0 1513</inkml:trace>
  <inkml:trace contextRef="#ctx0" brushRef="#br3" timeOffset="119759.426">5043 1224 11915,'-16'-18'2528,"-6"-1"1129,7 12-3521,3 0-104,6 6 40,3 2 2825,8 5-6554,-5-6 3185</inkml:trace>
  <inkml:trace contextRef="#ctx0" brushRef="#br3" timeOffset="120191.809">4751 1550 9690,'-27'16'1976,"7"-9"489,14 4-3161,8 4-2217,-2-7 169</inkml:trace>
  <inkml:trace contextRef="#ctx0" brushRef="#br3" timeOffset="120192.809">4518 1983 9282,'-8'-2'2200,"-1"-3"1033,-12 1-2609,9-2-128,4 4-24,1 0-143,6 1-217,1 1 440,0 0-3921,0 0 1473</inkml:trace>
  <inkml:trace contextRef="#ctx0" brushRef="#br3" timeOffset="120574.949">4397 1927 10954,'-68'-23'2313,"26"15"1032,32-2-3265,14 2-112,13-3 0,6 0-457,10 0-2855,2 3 839</inkml:trace>
  <inkml:trace contextRef="#ctx0" brushRef="#br3" timeOffset="120575.949">4926 1468 8882,'-33'8'2400,"0"-4"633,2-4-2321,8 5-560,1 2-16,4 1-24,12 1 16,-1-3 312,8 4-3544,5-5 1359</inkml:trace>
  <inkml:trace contextRef="#ctx0" brushRef="#br3" timeOffset="121010.111">4552 1776 8722,'-16'-14'3161,"-10"3"183,-8 18-1991,10-11-1233,10 4-96,2 5-32,9-2 520,2 8-3865,1 9 1441</inkml:trace>
  <inkml:trace contextRef="#ctx0" brushRef="#br3" timeOffset="121011.111">4228 2105 10922,'-34'6'2377,"3"-5"1192,14-9-3121,9 0-144,10 1-24,4-2 8,11-2-208,5-2 8,9 0 120,3-1-2953,4 3-911,0 6-553</inkml:trace>
  <inkml:trace contextRef="#ctx0" brushRef="#br3" timeOffset="121470.063">4954 1292 13171,'-28'-8'2672,"3"2"1297,9 10-3937,0 6-40,10 5 208,6-4 2385,6 0-6554,13-4 3177</inkml:trace>
  <inkml:trace contextRef="#ctx0" brushRef="#br3" timeOffset="121471.063">5114 1383 11827,'22'48'2536,"-44"-48"1105,3-3-3473,8 2-168,11 1 296,9 1-1080,8-1-2857,2-8 904</inkml:trace>
  <inkml:trace contextRef="#ctx0" brushRef="#br3" timeOffset="121870.025">5847 1312 9618,'3'-9'2321,"-6"-3"783,-4 3-2752,3 5-272,7 4-64,2 3 552,-5-3 2881,0 0-6578,2 0 3778</inkml:trace>
  <inkml:trace contextRef="#ctx0" brushRef="#br3" timeOffset="121871.025">6114 1310 9962,'0'1'2449,"-3"0"1007,0 1-2823,1 1-201,-6 5-112,-2 4-40,3 2-152,-6 40 2904,26-38-6560,14-2 3256</inkml:trace>
  <inkml:trace contextRef="#ctx0" brushRef="#br3" timeOffset="122227.106">6216 1547 10258,'-22'112'3241,"-9"-107"880,13-10-2961,5 6-104,4 3-424,5 0-256,7-3-336,-3-1 137,1 0-17,1 0-4353,14 5 1680</inkml:trace>
  <inkml:trace contextRef="#ctx0" brushRef="#br3" timeOffset="122228.106">6113 1808 10530,'-63'37'2801,"47"-40"904,6 2-3081,3 2-200,15 2-184,5-1 280,0 0 416,10 4-4633,6-1 2185</inkml:trace>
  <inkml:trace contextRef="#ctx0" brushRef="#br3" timeOffset="122580.961">6226 1966 9058,'-38'60'2993,"9"-53"503,40-4-2311,-21 1-625,10 3-216,10 0-112,2 1-48,9 0 2776,2 0-6552,8-2 3224</inkml:trace>
  <inkml:trace contextRef="#ctx0" brushRef="#br3" timeOffset="122960.444">6333 2163 10154,'-2'137'3441,"-15"-144"736,4 12-2705,7 0-352,2-2-263,5-1-505,-1-2-168,0 0-128,2 0 128,-1 0 1896,11 0-6441,2 0 2929</inkml:trace>
  <inkml:trace contextRef="#ctx0" brushRef="#br3" timeOffset="123372.748">4212 1980 11923,'-42'4'2584,"32"-2"1113,-14-1-3489,14 2-176,0-3-48,9 2-8,7-2 208,-6-1-64,1 1-3825,18 0 1505</inkml:trace>
  <inkml:trace contextRef="#ctx0" brushRef="#br3" timeOffset="123788.481">4881 1600 11082,'-21'4'2321,"2"-1"1072,7-6-3289,-2-5-48,14 8 208,6-4 416,9-6-4073,15-6 1713</inkml:trace>
  <inkml:trace contextRef="#ctx0" brushRef="#br3" timeOffset="124138.164">5524 1333 8090,'-27'1'3296,"-7"-3"-23,5 3-1601,2 0-1615,9 2-57,6 1 224,16-3-457,12 2-3055,18-6 1087</inkml:trace>
  <inkml:trace contextRef="#ctx0" brushRef="#br3" timeOffset="124139.164">5941 1276 12443,'-8'-3'2760,"-13"0"1225,-30 2-3633,25 4-136,9-3 360,13 0-4456,8-2 1527</inkml:trace>
  <inkml:trace contextRef="#ctx0" brushRef="#br0" timeOffset="-10299.847">1507 6549 3201,'-24'-48'2091,"17"39"7680,5 13-6794,4 22-3883,-1-21 1823,0 118 1078,-1-38-970,1-70-944,1 0 0,1 0-1,0-1 1,1 1 0,1-1 0,0 1-81,1 1 49,-1 1-1,0 0 1,-1 0 0,-1 0-49,-2-4 149,0-18 163,-6-31-110,-9-34-138,5 34-40,2 0-1,1 0 1,2 0 0,2-1 0,2-34-24,8-20 128,18 121 128,18 52 136,-30-53-203,2-1 0,0-1 0,3 2-189,-3-7 95,31 39 65,-44-57-148,1 0 1,0 0-1,0-1 0,0 1 0,0-1 0,1 0 0,0 0 0,-1 0 0,1 0 0,0-1 0,5 2-12,-8-4 16,0 1-1,0-1 1,0 0 0,0 0 0,0 1 0,-1-1 0,1-1-1,0 1 1,0 0 0,0 0 0,0-1 0,0 1-1,0-1 1,0 1 0,-1-1 0,1 0 0,0 0 0,0 0-1,-1 0 1,1 0 0,-1 0 0,2-1-16,0-1 65,0 0 1,-1-1-1,1 1 1,-1-1 0,0 1-1,0-1 1,0 0-1,0 1 1,-1-1-1,1-3-65,2-7 254,-1-1-1,-1 1 0,0-1 0,-1 1 1,0-14-254,-3-6 315,1-54 84,2 82-387,-1 1 0,1-1 0,0 0 0,1 0-1,-1 1 1,1-1 0,0 0 0,1 1-1,-1 0 1,1 0 0,0 0 0,3-4-12,-5 7-24,0 1 0,0 0 1,0 0-1,0 0 0,0 1 0,0-1 1,0 0-1,1 0 0,-1 0 0,0 1 0,0-1 1,1 1-1,-1-1 0,0 1 0,1-1 1,-1 1-1,0 0 0,1 0 0,-1 0 1,1 0-1,-1 0 0,1 0 0,-1 0 0,0 0 1,1 0-1,-1 1 0,0-1 0,1 0 1,-1 1-1,1 0 24,20 16-4414,-7 8 307</inkml:trace>
  <inkml:trace contextRef="#ctx0" brushRef="#br0" timeOffset="-9820.4949">2178 6733 8938,'-61'72'3295,"60"-71"-3128,1 0 0,-1 0 1,1 0-1,-1 0 0,0 0 0,1 0 0,-1 0 0,0-1 0,1 1 0,-1 0 0,0-1 0,0 1 0,0 0 0,0-1 1,0 1-1,0-1 0,0 1 0,0-1 0,0 0 0,0 1 0,0-1 0,0 0 0,0 0 0,0 0 0,0 0 0,0 0 0,0 0-167,1 0 83,-1-1-1,1 1 1,0 0-1,0-1 0,0 1 1,0 0-1,0-1 0,0 1 1,0-1-1,0 1 0,0-1 1,0 1-1,0 0 0,0-1 1,0 1-1,0 0 0,0-1 1,1 1-1,-1-1 1,0 1-1,0 0 0,0-1 1,1 1-1,-1 0 0,0-1 1,0 1-1,1 0 0,-1 0 1,0-1-1,1 1 0,-1 0 1,0 0-1,1-1 0,-1 1 1,0 0-83,64-30 533,-50 24-477,-1 0-1,0 0 1,0-2-1,0 0 1,8-7-56,-19 14 23,-1 0-1,0 1 1,0-1 0,0 0 0,0 0 0,0 0-1,0 0 1,0 0 0,0 0 0,0 0 0,0 0 0,-1 0-1,1-1 1,-1 1 0,1 0 0,0 0 0,-1-1-23,0 2 21,0-1 1,-1 1 0,1 0-1,0-1 1,0 1 0,-1 0 0,1-1-1,0 1 1,-1 0 0,1-1-1,0 1 1,-1 0 0,1 0 0,0-1-1,-1 1 1,1 0 0,-1 0-1,1 0 1,0-1 0,-1 1 0,1 0-1,-1 0 1,1 0 0,-1 0-1,1 0 1,-1 0 0,1 0 0,0 0-1,-1 0 1,0 0-22,-43 7 918,35-4-804,1 0-1,0 0 1,0 1-1,0-1 0,1 2 1,0-1-1,-1 1 1,2 1-1,-1-1 0,0 1 1,1 0-1,0 0 1,0 1-114,3-2 68,1-1 1,-1 1-1,1 0 1,0-1-1,0 1 1,0 0-1,0 1 1,1-1-1,0 0 1,0 0-1,1 0 1,-1 1-1,1-1 1,0 0-1,1 1 1,-1-1-1,1 0 1,0 1-1,0-1 1,1 0-1,1 4-68,-2-7 10,0 0 1,0-1-1,0 1 1,0 0-1,0 0 0,1-1 1,-1 1-1,0-1 0,1 1 1,-1-1-1,1 1 1,0-1-1,-1 0 0,1 0 1,0 0-1,0 0 1,0 0-1,0 0 0,0-1 1,0 1-1,0-1 0,0 1 1,0-1-1,0 0 1,1 1-11,60-2 104,-36 0 119,30 3 69,-23 1-3874,-5-3 445</inkml:trace>
  <inkml:trace contextRef="#ctx0" brushRef="#br0" timeOffset="-9146.3057">3134 6697 4057,'31'-23'3381,"-31"23"-3293,0 0 0,1 0 0,-1 0 0,0 0 0,0 0 0,0 0 0,0 0 0,0 0 1,0 0-1,0-1 0,0 1 0,1 0 0,-1 0 0,0 0 0,0 0 0,0 0 0,0 0 1,0 0-1,0 0 0,0 0 0,0-1 0,0 1 0,0 0 0,0 0 0,0 0 0,0 0 0,0 0 1,0 0-1,0 0 0,0-1 0,0 1 0,0 0 0,0 0 0,0 0 0,0 0 0,0 0 1,0 0-1,0 0 0,0-1 0,0 1 0,0 0 0,0 0 0,0 0 0,0 0 0,0 0 0,0 0 1,0 0-1,0 0 0,0 0 0,-1-1 0,1 1 0,0 0 0,0 0 0,0 0 0,0 0 1,0 0-1,0 0 0,0 0 0,0 0 0,-1 0 0,1 0 0,0 0-88,-12-1 4710,-12 4-1009,-1 5-2888,0 1 0,1 1 0,-11 7-813,26-13 124,1 0 1,0 1 0,1 1-1,-1-1 1,1 1 0,0 0 0,0 0-1,1 1 1,0 0 0,0 0-1,-3 6-124,8-11 2,0 0 0,0 1-1,0-1 1,0 0-1,0 1 1,0-1-1,1 0 1,0 1-1,-1-1 1,1 1 0,0-1-1,0 1 1,0-1-1,0 0 1,1 1-1,-1-1 1,0 1 0,1-1-1,0 0 1,0 1-1,0-1 1,0 0-1,0 0 1,0 1 0,0-1-1,1 0 1,-1 0-1,1-1 1,-1 1-1,1 0 1,0 0 0,0-1-1,0 1 1,0-1-1,0 0 1,0 1-1,2 0-1,3 1 17,-1 1 0,2-1-1,-1 0 1,0 0 0,0-1-1,1 0 1,-1 0 0,1-1-1,0 0 1,-1 0 0,6-1-17,23-3 43,2-4-3439,1-6 542</inkml:trace>
  <inkml:trace contextRef="#ctx0" brushRef="#br0" timeOffset="-8781.754">3435 6758 6049,'1'0'236,"0"-1"0,0 0 0,0 0 0,0 0-1,-1 0 1,1 0 0,0 0 0,-1 0 0,1 0 0,-1 0-1,1 0 1,-1 0 0,1 0 0,-1 0 0,0 0 0,0-1-1,1 1 1,-1 0 0,0 0 0,0 0 0,0-1 0,0 1-1,-1 0 1,1 0 0,0 0 0,0 0 0,-1-1 0,1 1-1,0 0 1,-1 0 0,1 0 0,-1 0 0,0 0 0,1 0-1,-1 0 1,0-1-236,-1 1 487,0 1-1,0-1 0,0 0 1,0 0-1,0 1 1,1-1-1,-1 1 1,0 0-1,0-1 1,0 1-1,0 0 0,-2 0-486,-22 3 1142,20-1-942,-1-1 0,1 1 0,0 1 1,0-1-1,0 1 0,1 0 0,-1 0 0,1 1 0,-1 0 0,1 0 1,0 0-1,0 0 0,1 1 0,0 0 0,0 0 0,-1 1-200,3-3 19,0 0-1,-1 1 1,1-1 0,1 1-1,-1 0 1,0-1-1,1 1 1,0 0 0,0 0-1,0 0 1,1 0 0,-1 0-1,1 0 1,0 0-1,0 0 1,0 0 0,0 0-1,1 0 1,0 0-1,0 0 1,0 0 0,0 0-1,1 0 1,-1-1-1,1 1 1,1 2-19,-1-4 2,0 1 0,0-1 0,0 0 0,0 1 1,0-1-1,1 0 0,-1 0 0,1 0 0,-1-1 0,1 1 0,0-1 0,-1 1 0,1-1 0,0 0 1,0 0-1,0 0 0,0 0 0,0-1 0,0 1 0,1-1 0,-1 0 0,0 0 0,0 0 0,0 0 0,0-1 1,0 1-1,0-1 0,0 0 0,1 0-2,2 0 9,-1-1-1,1 0 1,-1 0 0,0 0-1,0-1 1,0 0-1,0 0 1,0 0 0,-1 0-1,1-1 1,-1 0 0,0 0-1,0 0 1,0 0 0,2-4-9,-2 1 35,-1-1 1,0 1-1,-1-1 1,1 0-1,-1 0 1,-1 1 0,0-2-1,0 1 1,0-4-36,-1 9 18,0 1 0,0 0 0,0-1 0,0 1 0,-1 0-1,1 0 1,-1-1 0,0 1 0,1 0 0,-1 0 0,0 0 0,0 0 0,0 0 0,-1 0 0,0-2-18,1 4 12,0-1-1,0 0 0,-1 0 1,1 0-1,0 1 0,-1-1 1,1 0-1,0 1 0,-1-1 1,1 1-1,-1 0 0,1 0 1,-1-1-1,1 1 0,-1 0 1,1 0-1,-1 0 0,1 0 1,-1 1-1,1-1 0,-1 0 1,1 1-1,0-1 0,-1 1 1,1-1-1,-1 1-11,-16 10-1988,16 0-4164,7-5 608</inkml:trace>
  <inkml:trace contextRef="#ctx0" brushRef="#br0" timeOffset="-8336.345">3576 6731 7042,'8'-4'1516,"5"-2"-226,-13 6-1120,0-1 1,0 1-1,0 0 0,0 0 0,1 0 0,-1 0 1,0 0-1,0-1 0,0 1 0,0 0 1,0 0-1,0 0 0,0-1 0,1 1 1,-1 0-1,0 0 0,0 0 0,0-1 1,0 1-1,0 0 0,0 0 0,0 0 0,0-1 1,0 1-1,0 0 0,0 0 0,0 0 1,0-1-1,0 1 0,-1 0 0,1 0 1,0 0-1,0-1 0,0 1 0,0 0 0,0 0 1,0 0-1,0-1 0,-1 1 0,1 0 1,0 0-1,0 0 0,0 0 0,-1 0-170,1-1 1997,0 1-638,0 0-338,4 28 1813,-3-24-2763,18 60 572,-18-62-619,0 1 1,1 0 0,-1 0 0,1 0 0,-1-1 0,1 1 0,0-1-1,0 1 1,0-1 0,0 0 0,1 0 0,-1 0 0,1 0 0,-1 0-1,1 0 1,0-1 0,-1 1 0,1-1 0,3 1-25,-2-1 10,0-1 0,1 0 0,-1 0 0,0-1 0,1 1 0,-1-1 0,0 0 0,0 0 0,0 0 0,1-1-1,-1 1 1,0-1 0,-1 0 0,1 0 0,0 0 0,-1-1 0,1 1 0,-1-1 0,0 0 0,1-1-10,5-4 68,0 0 0,-1-1 0,0-1 0,0 1 0,-1-1 0,3-7-68,-3 3 1038,-7 14-565,0 4-429,1 0 0,-1 0-1,1 0 1,0 0 0,0 0 0,0 0 0,1 0 0,-1 0-1,1-1-43,1 4-296,4 10 500,1 0 0,1-1 0,0-1-1,1 1-203,-8-13-187,0 0 0,0 0-1,0 0 1,0-1-1,1 1 1,-1-1 0,1 1-1,-1-1 1,1 0-1,0 0 1,0 0 0,0 0-1,0 0 1,0-1-1,0 1 1,0-1-1,1 0 1,-1 0 0,1 0-1,-1-1 1,1 1-1,-1-1 1,1 0 0,-1 0-1,2 0 188,11-5-3677</inkml:trace>
  <inkml:trace contextRef="#ctx0" brushRef="#br0" timeOffset="-6294.224">5580 6870 7578,'-3'0'610,"1"0"0,-1 0 0,1 0 0,-1-1 0,1 1 0,0-1 1,-1 0-1,1 1 0,-1-1 0,1 0 0,0 0 0,0-1 0,0 1 0,0 0 1,0-1-1,0 1 0,0-1 0,0 0 0,0 0 0,0 0-610,9 11 373,-1 1 0,0 0-1,-1 1 1,0-1 0,0 1-1,-1 0 1,-1 0 0,1 4-373,4 9 364,11 30-117,-2 0 1,-3 1-1,-2 1 0,-3 1 0,-2-1 0,-2 15-247,-4-70 16,-1 0-1,0 0 0,0 0 1,0 0-1,0 0 0,0 0 1,0 0-1,0 0 0,0 0 1,-1 0-1,1 0 1,0 0-1,0 0 0,-1 0 1,1 0-1,-1 0 0,1 0 1,-1 0-1,1 0 0,-1 0 1,0 0-1,1-1 1,-2 2-16,2-2 24,-1 0 0,0-1 0,0 1 1,0 0-1,1 0 0,-1 0 1,0 0-1,0-1 0,0 1 0,1 0 1,-1-1-1,0 1 0,1-1 1,-1 1-1,0-1 0,1 1 1,-1-1-1,1 1 0,-1-1 0,1 0 1,-1 1-1,0-1-24,-26-41 691,21 26-657,0 0-1,1 0 1,1 0 0,1-1-1,0 1 1,2-1-1,-1 0 1,2 0-1,0 0 1,1 1-1,1-1 1,1 0 0,0 1-1,2-5-33,-3 11-4,1 1 0,0-1 0,1 1 0,0 0 0,0 0-1,1 0 1,0 1 0,0 0 0,1 0 0,0 0 0,0 0 0,1 1-1,0 0 1,1 0 0,-1 1 0,1 0 0,1 1 0,-1-1 0,1 2 0,0-1-1,0 1 1,0 0 0,0 1 0,7-2 4,-10 5-3,0-1 0,0 1 0,1-1 1,-1 2-1,0-1 0,0 1 0,0 0 0,0 0 0,0 0 0,0 1 1,-1 0-1,3 1 3,-6-2 0,-1-1 0,1 1 1,-1 0-1,1 0 0,-1 0 1,0 0-1,1 0 0,-1 0 1,0 0-1,0 0 0,0 0 1,0 0-1,0 1 0,0-1 1,0 0-1,0 1 0,0-1 1,0 1-1,-1-1 0,1 1 1,-1-1-1,1 1 0,-1-1 1,0 1-1,1 0 0,-1-1 1,0 1-1,0-1 0,0 1 1,0 0-1,-1-1 0,1 1 1,0 0-1,-1-1 0,1 1 1,-1-1-1,1 1 0,-1-1 1,0 1-1,0-1 0,1 1 1,-1-1-1,0 0 0,0 0 1,0 1-1,-1-1 0,0 1 0,-10 11 21,-2 0 0,1 0 0,-2-1-1,1-1 1,-2-1 0,1 0-1,-3 0-20,-46 33 121,49-26-405,16-6-3352,10-4 282</inkml:trace>
  <inkml:trace contextRef="#ctx0" brushRef="#br0" timeOffset="-5524.808">6198 6903 8154,'-40'-21'6859,"34"17"-6112,0 1-1,0 0 0,0 0 0,0 0 0,-1 0 0,1 1 0,-2 0-746,6 2 123,0 0-1,-1-1 0,1 1 0,-1 0 0,1 1 0,-1-1 0,1 0 0,-1 1 0,1 0 0,0-1 0,-1 1 0,1 0 0,0 0 1,0 0-1,0 0 0,-1 1 0,1-1 0,0 1 0,1-1 0,-1 1 0,0-1 0,-1 2-122,-1 2 112,0 0-1,0-1 1,0 1-1,0 1 1,1-1-1,0 0 1,0 1-1,0 0 1,1 0-1,-1 1-111,3-6 6,-1 0-1,1 0 1,0 0-1,0 0 1,0 0-1,0 0 0,0 0 1,0 0-1,0 0 1,0 0-1,0 0 1,0 0-1,1 0 1,-1 0-1,0 0 1,1 0-1,-1-1 1,0 1-1,1 0 1,-1 0-1,1 0 0,0 0 1,-1 0-1,1-1 1,0 1-6,1 0 2,0 0 0,0 0-1,0 0 1,0 0 0,0-1 0,0 1 0,0-1 0,0 1-1,0-1 1,1 0 0,-1 0 0,0 0 0,0 0 0,0 0 0,1-1-1,-1 1 1,0-1-2,6 0 24,0-1 0,-1 0 0,1 0 0,-1-1 0,1 0 0,-1-1 0,0 1 0,0-1 0,-1-1 0,1 1 0,-1-1 0,0 0 0,0-1 0,-1 1 0,1-1 0,3-7-24,-7 8 634,-8 9-16,-9 13-327,14-14-290,0 0 0,0 0 0,0 0 0,0 0-1,1 0 1,-1 0 0,1 0 0,-1 0 0,1 0-1,0 0 1,1 0 0,-1 0 0,0 0 0,1 0 0,0 0-1,0 0 1,0 0 0,0 0 0,0 0 0,0 0 0,1 0-1,0 1 0,1-2 6,0 1 0,0 0 0,0-1 0,0 0-1,0 1 1,1-1 0,-1-1 0,1 1 0,-1 0-1,1-1 1,0 0 0,0 0 0,0 0 0,-1 0-1,4 0-5,11 0-76,0 0 0,1-1-1,-1-1 1,0-1 0,0 0-1,0-1 1,4-2 76,-10 1-344,1 0 0,-1-1 0,-1 0-1,1-1 1,-1-1 0,0 1 0,0-2 0,-1 1 0,0-2 0,6-6 344,-12 12-60,-1 0 1,-1-1 0,1 1-1,0-1 1,-1 0-1,0 0 1,0 0 0,0 0-1,0 0 1,0 0-1,-1 0 1,0-1-1,0 1 1,0-2 59,-1 2 46,0 1 1,0 0-1,-1 0 0,1-1 0,-1 1 0,0 0 1,0 0-1,0 0 0,0 0 0,-1 0 1,1 0-1,-1 0 0,1 0 0,-1 1 0,0-1 1,0 0-1,-1 1 0,1 0 0,0 0 1,-1-1-1,-1 0-46,2 2 90,-1-1 0,1 1 0,0 0 1,-1 0-1,1 0 0,-1 0 0,1 0 1,-1 1-1,1-1 0,-1 1 0,1-1 0,-1 1 1,0 0-1,1 0 0,-1 0 0,1 1 1,-1-1-1,0 1 0,1-1 0,-1 1 0,1 0 1,-1 0-1,0 0-90,2 0 5,0-1-1,0 1 1,0-1 0,0 1 0,0-1-1,0 1 1,0 0 0,0-1 0,0 1 0,1 0-1,-1 0 1,0 0 0,1 0 0,-1 0-1,0 0 1,1 0 0,-1 0 0,1 0-1,0 0 1,-1 0 0,1 0 0,0 0 0,-1 0-1,1 0 1,0 0 0,0 0 0,0 1-1,0-1 1,0 0 0,0 0 0,0 0 0,1 0-1,-1 0 1,0 0 0,1 0 0,-1 0-1,1 0 1,-1 0 0,1 0 0,-1 0-1,1 0 1,-1 0 0,1 0 0,0 0 0,0 0-1,0 0 1,-1-1 0,1 1 0,0 0-1,0-1 1,0 1 0,0-1-5,11 10-6,0-2 1,0 0-1,1 0 0,0-1 1,0-1-1,8 3 6,-11-5 3,1 0-1,-1 0 0,0 2 1,0-1-1,-1 1 0,1 0 1,-1 1-1,-1 0 1,1 1-1,-1 0 0,-1 0 1,1 1-3,-7-8 4,0 1 0,0-1 0,0 1 0,0-1 0,0 1 0,0 0 1,0-1-1,-1 1 0,1 0 0,-1 0 0,1 0 0,-1-1 0,0 1 0,1 0 1,-1 0-1,0 0 0,0 0 0,-1 0 0,1 0 0,0-1 0,0 1 1,-1 0-1,1 0 0,-1 0 0,0-1 0,0 1 0,1 0 0,-1-1 0,0 1 1,0-1-1,-1 1 0,1-1 0,0 1 0,0-1 0,-1 0 0,1 1 1,-1-1-1,1 0 0,-1 0 0,1 0 0,-1 0 0,0-1 0,0 2-4,-12 4 185,1-1-1,-1 0 0,0-1 0,0 0 1,-8 0-185,-3 2 712,23-6-894,0 1 0,0 0 0,0 0 0,0 0 0,0 0 0,0 1 0,1-1 0,-1 0 0,0 1 0,1-1 1,-1 1-1,1 0 0,-1-1 0,1 1 0,0 0 0,0 0 0,-1 1 182,2-3-169,-11 16-2319</inkml:trace>
  <inkml:trace contextRef="#ctx0" brushRef="#br0" timeOffset="-5018.5777">7212 6517 8298,'-1'-12'2069,"-1"-11"3480,5 20-3014,4 15-944,1 3-1089,-2 1 1,0 0-1,0 0 1,-2 1-1,0-1 1,1 14-503,5 104 1360,-10-103-1238,1 1-1,2 0 0,2-1 1,1 0-1,7 23-121,-12-49 18,1-1-1,0 0 1,0 1 0,0-1-1,0 0 1,1 0-1,-1-1 1,1 1 0,0 0-1,0-1 1,1 0 0,2 3-18,18 4-4362,-12-12 668</inkml:trace>
  <inkml:trace contextRef="#ctx0" brushRef="#br0" timeOffset="-4678.285">7333 6912 7818,'-51'-100'3816,"38"91"185,0 1-2008,6 5-505,11 5-672,7 3-400,11 2-328,10 1 384,2-1-279,10 1-450,2-1-3839,6-3 871</inkml:trace>
  <inkml:trace contextRef="#ctx0" brushRef="#br0" timeOffset="-4318.9837">7816 6888 7882,'-15'8'8838,"-27"-1"-4955,14-2-2255,13 0-1228,0 0-1,0 1 1,1 1-1,0 0 1,0 1-1,0 1 0,1 0 1,1 0-1,-1 2 1,-3 4-400,15-14 9,0 0 1,0-1 0,0 1 0,0 0 0,0 0-1,0 0 1,1 0 0,-1 0 0,0 1 0,1-1-1,-1 0 1,0 0 0,1 0 0,-1 1 0,1-1-1,0 0 1,-1 1 0,1-1 0,0 0 0,0 1-1,0-1 1,0 1-10,1-1 4,-1 0-1,1 0 1,-1-1-1,1 1 0,-1 0 1,1 0-1,0 0 1,-1-1-1,1 1 1,0 0-1,0-1 0,0 1 1,0 0-1,0-1 1,-1 1-1,1-1 0,0 1 1,0-1-1,0 0 1,0 0-1,1 1-3,5 0 7,-1 1-1,1-1 1,0-1-1,0 1 1,0-1-1,0 0 1,4-1-7,6-2 22,0 0 1,0-1-1,0-1 0,6-3-22,-20 7 13,0 0 1,1 0-1,-1 0 0,0 0 0,0-1 1,0 0-1,0 0 0,0 1 1,0-2-1,-1 1 0,1 0 1,-1 0-1,1-1 0,-1 0 0,0 1 1,0-1-1,0 0 0,0 0 1,-1 0-1,1 0 0,-1 0 1,0-1-1,1 1 0,-2 0 0,2-2-13,-3 3 19,1-1 0,-1 1 0,1-1 0,-1 1 0,0-1 0,0 1 0,0-1 0,0 1 0,0 0-1,-1-1 1,1 1 0,0 0 0,-1 0 0,0 0 0,0 0 0,1 1 0,-1-1 0,0 0 0,0 1 0,-1-1-1,1 1 1,0 0 0,0 0 0,-1 0 0,1 0 0,-1 0 0,1 0 0,-1 0 0,1 1 0,-3-1-19,-1 0 19,1 0 0,-1 0 0,1 0 0,-1 1 0,0-1 1,1 1-1,-1 1 0,0-1 0,1 1 0,-1 0 0,1 0 0,-1 1 1,-4 1-20,10-3-12,-1 1 1,1-1-1,0 0 1,-1 0 0,1 0-1,-1 1 1,1-1 0,0 0-1,-1 0 1,1 1-1,0-1 1,-1 0 0,1 1-1,0-1 1,-1 0 0,1 1-1,0-1 1,0 1-1,-1-1 1,1 0 0,0 1-1,0-1 1,0 1 0,0-1-1,0 1 1,0-1-1,0 1 1,0-1 0,0 1-1,0-1 1,0 0 0,0 1-1,0-1 1,0 1-1,0-1 1,0 1 0,0-1-1,0 1 1,1-1 0,-1 0-1,0 1 1,0-1-1,1 1 1,-1-1 0,0 0-1,0 1 1,1-1 0,-1 0-1,1 1 12,13 6-3810,9-6 113</inkml:trace>
  <inkml:trace contextRef="#ctx0" brushRef="#br0" timeOffset="-3976.492">7978 6869 6041,'1'0'489,"0"1"0,0-1 0,0 1 0,-1 0 0,1-1 0,0 1 0,0 0 0,0 0 0,-1-1 0,1 1 0,0 0 0,-1 0-1,1 0 1,-1 0 0,1 0 0,-1 0 0,1 0 0,-1 0 0,0 0 0,0 0-489,0 26 4591,-22 32-2777,11-35-303,8-14-1222,1-5-161,0 0 1,1 0-1,-1 0 1,1 0-1,0 0 1,1 0-1,-1 0 1,1 4-129,0-8 10,0 1 0,1-1 0,-1 1 0,1-1 0,0 0 0,-1 1 0,1-1 0,0 0 0,0 0 0,0 1 0,0-1 0,0 0 0,0 0 0,0 0 0,0 0 0,0 0 0,1-1 0,-1 1 0,0 0 0,1 0 0,-1-1 0,0 1 0,1-1 0,-1 1 0,1-1 0,-1 0 0,1 1 0,-1-1 0,1 0 0,-1 0 0,0 0 0,1 0 0,0 0-10,6 0 15,0 0 0,1-1 0,-1 0 1,0 0-1,0-1 0,-1 0 0,1 0 1,0-1-1,-1 0 0,1 0 0,-1-1 0,7-3-15,-4 0 18,0 0 0,0 0-1,-1-1 1,0 0 0,0 0-1,-1-1 1,0 0 0,2-4-18,-9 10 37,1 0 0,0 0 0,-1 0 0,1-1 0,-1 1-1,0 0 1,0-1 0,-1 1 0,1-1 0,-1 1-37,1 2 42,-1 0 0,0-1 0,0 1 0,0 0 0,0 0 0,0 0 0,0 0 0,0 0 1,0-1-1,-1 1 0,1 0 0,0 0 0,-1 0 0,1 0 0,-1 0 0,1 0 0,-1 0 0,1 0 0,-1 0 0,0 0 0,1 0 0,-1 0 0,0 1 0,0-1 0,0 0 0,0 0 0,1 1 0,-1-1 0,0 1 0,0-1 0,-1 0-42,2 1 19,-1 0 1,1 0-1,0 0 0,-1 0 0,1 0 0,0 0 0,-1-1 0,1 1 1,-1 0-1,1 0 0,0 0 0,-1 0 0,1 1 0,-1-1 1,1 0-1,0 0 0,-1 0 0,1 0 0,0 0 0,-1 0 1,1 0-1,0 1 0,-1-1 0,1 0 0,0 0 0,-1 1 1,1-1-1,0 0 0,-1 0 0,1 1 0,0-1 0,0 0 0,0 1 1,-1-1-1,1 0 0,0 1 0,0-1 0,0 1-19,-2 19 249,9 22-98,-7-39-137,1 0-1,0 1 1,0-1-1,1 0 1,-1 0 0,1 0-1,-1 0 1,1 0-1,0-1 1,0 1-1,0 0 1,0-1-1,1 0 1,-1 1-1,1-1 1,-1 0-1,1 0 1,0-1-1,0 1 1,0 0-1,1 0-13,6 1-85,1 0 0,0 0 1,-1-1-1,1 0 0,9 0 85,24 4-4182,-32-3 289</inkml:trace>
  <inkml:trace contextRef="#ctx0" brushRef="#br0" timeOffset="-3596.162">8598 6827 9378,'-39'-8'11352,"-7"13"-8082,45-5-3266,-1 0 0,1 0 0,-1 1 0,1-1 0,-1 0 1,1 1-1,0-1 0,-1 1 0,1-1 0,0 1 0,-1 0 0,1 0 0,0 0 0,0-1 0,0 1 0,0 0 1,0 0-1,0 1 0,0-1 0,0 0 0,0 0 0,0 0 0,0 1 0,1-1 0,-1 0 0,1 1 1,-1-1-1,1 0 0,-1 1 0,1-1 0,0 1 0,0-1 0,-1 1 0,1-1 0,0 1 0,0-1 1,1 1-1,-1-1 0,0 0 0,0 1 0,1-1 0,-1 1 0,1-1 0,-1 0 0,1 1 0,0-1 1,-1 0-1,1 1 0,0-1 0,0 0 0,0 0 0,0 0 0,0 0 0,1 1-4,50 53-21,-40-44 28,-1 1 1,0 0 0,0 1 0,-1 0 0,6 11-8,-15-22 23,0 0 1,0 0 0,-1 0 0,1 0 0,-1 0 0,1 0 0,-1 1-1,0-1 1,0 0 0,0 0 0,0 1 0,0-1 0,0 0 0,-1 0-1,1 0 1,-1 0 0,1 1 0,-1-1 0,0 0 0,0 0 0,0 0-1,0 0 1,0 0 0,0-1 0,-1 1 0,1 0 0,-1-1 0,1 1-1,-1 0 1,0 0-24,-7 5-523,0 1-1,-1-1 0,1 0 0,-1-1 0,-1 0 524,-6 2-2419</inkml:trace>
  <inkml:trace contextRef="#ctx0" brushRef="#br0" timeOffset="-2956.629">9030 6421 9802,'3'38'11583,"-2"65"-7194,0 46-3256,1-121-905,-1 4 43,1 0 0,6 18-271,-7-42 21,1 1 0,0-1 0,1-1 0,0 1 0,0 0 0,1-1 0,-1 1 1,2-1-1,-1 0 0,1 0 0,0-1 0,1 1-21,-3-4 8,1-1-1,-1 1 1,1-1-1,0 0 1,-1 0-1,1-1 1,0 1 0,0-1-1,0 0 1,0 0-1,0 0 1,1 0-1,-1-1 1,0 0-1,0 1 1,1-2 0,-1 1-1,0 0 1,0-1-1,0 0 1,1 0-8,8-2 21,0 0 0,-1-1 0,1 0 0,-1-1 0,0-1 0,1 0-21,4-3 34,-1-1 0,0-1 0,-1 0 0,5-4-34,-17 12 10,0 1-1,0 0 1,0-1-1,-1 0 1,1 0 0,-1 0-1,1 0 1,-1 0 0,0 0-1,0-1 1,0 1-1,-1 0 1,1-1 0,-1 0-1,0 1 1,0-1-1,0 0 1,-1 0 0,1 1-1,-1-1 1,0 0 0,0 0-1,0 0 1,0 0-1,-1 0-9,1 3 4,0 0 0,-1 0-1,1 0 1,0 0-1,-1 0 1,1 0-1,-1 0 1,1 0 0,-1 0-1,1 0 1,-1 0-1,0 0 1,1 0-1,-1 0 1,0 0 0,0 1-1,0-1 1,0 0-1,0 1 1,0-1 0,0 0-1,0 1 1,0 0-1,0-1 1,0 1-1,0-1 1,0 1 0,0 0-1,0 0 1,0 0-1,0-1 1,-1 1-1,1 0 1,0 0 0,0 1-1,0-1 1,0 0-1,0 0 1,0 1-1,0-1 1,0 0 0,-1 1-1,1-1 1,0 1-1,0-1 1,1 1-1,-1 0 1,0-1 0,0 1-4,-3 1 1,1 1 1,-1-1 0,1 1 0,0 0 0,0 0-1,0 0 1,0 0 0,1 1 0,-1-1 0,1 1 0,0-1-1,0 1 1,-1 2-2,1 1 3,0-1 1,1 0-1,-1 1 0,1 0 1,0-1-1,1 1 0,0 0 1,0-1-1,0 1 0,1-1 0,0 1 1,0 0-1,0-1 0,1 1 1,0-1-1,1 0 0,-1 0 1,1 0-1,0 0 0,1 0 1,-1 0-1,1-1 0,0 0 0,1 0 1,-1 0-1,1 0 0,0-1 1,0 0-1,1 0 0,-1 0 1,1 0-1,0-1 0,0 0 0,0 0 1,0-1-1,0 0 0,1 0 1,-1 0-1,1-1 0,-1 0 1,1 0-1,-1 0 0,1-1 1,0 0-1,-1 0 0,1-1-3,3-1 11,-1 0 0,0-1 0,0 0-1,0 0 1,0-1 0,0 0 0,-1 0 0,0-1-1,0 0 1,0-1 0,0 0 0,-1 0 0,0 0-1,0-1 1,-1 0 0,2-3-11,-6 7 6,1-1 0,-1 0 0,1 0 1,-1 0-1,0 0 0,-1 0 0,1 0 0,-1-1 0,0 1 0,0-1 0,0 1 1,0 0-1,-1-1 0,0 0 0,0 1 0,0-1 0,-1 1 0,1-1 1,-1 1-1,0 0 0,0-1 0,-1 1 0,1 0 0,-1-1 0,0 1 1,0 0-1,0 1 0,-1-1 0,0 0 0,1 0 0,-1 1 0,0 0 0,-1 0 1,0-2-7,0 2 2,1-1 0,-1 1 1,0-1-1,0 1 1,0 1-1,-1-1 0,1 0 1,-1 1-1,1 0 1,-6-2-3,79 47-116,-46-31 115,0 1 0,-1 2 0,0 0 0,-1 1 1,-1 1-1,-1 1 0,0 1 0,-1 0 0,-1 2 1,12 18 0,-29-38 2,1 0-1,0 0 1,-1 1 0,1-1 0,0 0 0,-1 1 0,1-1 0,-1 0 0,0 1 0,0-1 0,1 1 0,-1-1 0,0 0 0,0 1-1,0-1 1,0 1 0,-1-1 0,1 1 0,0-1 0,0 0 0,-1 1 0,1-1 0,-1 0 0,0 1 0,1-1 0,-1 0 0,0 0-2,-1 2 2,0 0 0,-1-1 0,0 1 1,1-1-1,-1 0 0,0 0 1,0 0-1,0 0 0,-1 0 1,1-1-1,-1 1-2,-14 4 29,1 0 0,-1-1 0,1-1 0,-4-1-29,20-3 4,-27 5 278,-62 11-865,32-1-3484,-1 3 443</inkml:trace>
  <inkml:trace contextRef="#ctx0" brushRef="#br0" timeOffset="-2015.635">10703 6829 5217,'-2'0'10051,"-3"-2"-5208,-26-7-3600,14 7-931,1 1 1,-1 1 0,0 1-1,1 0 1,-1 1-1,1 1 1,0 0-1,0 1 1,0 1-1,0 0 1,1 1-1,-1 1 1,2 1-1,-2 1-312,10-5 44,0 0-1,0 0 1,1 1-1,0 0 0,0 0 1,0 0-1,1 1 0,0-1 1,0 1-1,0 0 0,1 0 1,-2 5-44,4-8 2,0-1 0,0 1 0,1-1 0,-1 1 0,1-1 0,0 1 0,0-1 0,0 1 0,0-1 0,0 1 1,0 0-1,1-1 0,-1 1 0,1-1 0,0 1 0,0-1 0,0 0 0,0 1 0,0-1 0,0 0 0,1 0 0,-1 0 0,1 0 0,0 0 1,-1 0-1,1 0 0,0 0 0,0-1 0,0 1 0,0-1 0,0 1 0,1-1 0,-1 0 0,0 0 0,1 0 0,0 0-2,8 4-15,1 0 0,0-2 0,-1 1 0,1-1 0,1-1 0,-1 0 0,7-1 15,52 1-5040,-30-2 969</inkml:trace>
  <inkml:trace contextRef="#ctx0" brushRef="#br0" timeOffset="-1610.768">10947 6968 3425,'-17'-18'8055,"-3"-1"-1172,17 17-6610,0 1-1,0-1 1,0 1 0,0 0 0,0 0-1,0 0 1,0 1 0,-1-1-1,1 1 1,0-1 0,0 1-1,-1 0 1,1 0 0,-1 1-273,-6-1 364,0 1 1,0 1-1,0 0 1,0 0-1,1 1 1,-1 0-1,1 0 1,-7 4-365,12-5 48,0 0 0,0 0 1,1 1-1,-1-1 1,1 1-1,-1-1 0,1 1 1,0 0-1,0 0 1,0 1-1,1-1 0,-1 0 1,1 1-1,0 0 1,0 0-1,0-1 1,0 1-1,1 0 0,-1 1 1,1-1-1,0 0 1,0 1-49,1-3 1,0-1 0,0 0 0,1 1 0,-1-1 0,0 1 0,0-1 0,1 0-1,-1 1 1,1-1 0,-1 0 0,1 0 0,0 1 0,-1-1 0,1 0 0,0 0 0,0 0 0,0 0 0,0 0 0,0 0 0,0 0 0,0 0 0,0 0 0,0 0 0,0-1 0,1 1 0,-1 0 0,0-1 0,1 1 0,-1-1 0,0 0 0,1 1 0,-1-1 0,0 0 0,1 0 0,-1 0 0,1 0 0,-1 0 0,0 0 0,1 0 0,-1 0 0,1-1-1,9 1 5,-1-1 1,1 0-1,-1 0 0,10-4-5,42-16 46,-58 19-35,0 0-1,0 0 1,0-1-1,0 1 1,-1-1-1,1 0 1,-1 0-1,1 0 1,-1 0-1,0 0 1,0-1-1,-1 1 1,2-3-11,-4 6 5,1-1 1,-1 1 0,0 0 0,0-1 0,0 1 0,1-1-1,-1 1 1,0 0 0,0-1 0,0 1 0,0-1 0,0 1-1,0-1 1,0 1 0,0 0 0,0-1 0,0 1 0,0-1-1,0 1 1,0-1 0,0 1 0,0 0 0,0-1 0,-1 1-1,1-1 1,0 1 0,0 0 0,0-1 0,-1 1 0,1 0-1,0-1 1,-1 1 0,1 0 0,0-1 0,-1 1 0,1 0-1,0-1 1,-1 1 0,1 0 0,0 0 0,-1 0 0,1-1-1,-1 1 1,1 0 0,0 0 0,-1 0 0,1 0-6,-1 0 3,0 0 0,1 0 0,-1 0 0,0 0 0,1 1 0,-1-1 0,1 0 0,-1 0 0,1 1 0,-1-1 0,0 0 0,1 1 0,-1-1 0,1 0 0,-1 1 0,1-1 0,0 1 0,-1-1 0,1 1 0,-1-1 0,1 1 0,0-1 0,-1 1 0,1 0 0,0-1 0,0 1 0,-1-1 0,1 1-1,0 0 1,0-1 0,0 1 0,0-1 0,0 1 0,0 0 0,0-1 0,0 1 0,0 0 0,0-1 0,0 1-3,0 0-13,0 1 0,0-1 0,1 1 0,-1-1 0,0 0 0,0 1 0,1-1 0,-1 0 0,1 1-1,-1-1 1,1 0 0,0 0 0,-1 1 0,1-1 0,0 0 0,0 0 0,0 0 0,0 0 0,0 0-1,0 0 1,0 0 0,0 0 0,0-1 0,0 1 0,1 0 0,-1-1 0,0 1 0,1-1 0,-1 1-1,0-1 1,1 1 0,-1-1 0,0 0 0,1 0 13,19 9-359,-3 1 42,24 12-961,-6-19-2929,-6-8-228</inkml:trace>
  <inkml:trace contextRef="#ctx0" brushRef="#br0" timeOffset="-1262.78">11172 6966 6833,'68'-66'3889,"-67"65"-3768,-1 1 0,1-1 0,-1 0 0,1 1 0,-1-1 0,1 1 0,-1-1 0,1 0-1,-1 0 1,0 1 0,1-1 0,-1 0 0,0 1 0,1-1 0,-1 0 0,0 0 0,0 0 0,0 1-1,0-1 1,0 0 0,0 0 0,0 0 0,0 1 0,0-1 0,0 0 0,-1 0 0,1 0 0,0 1-1,-1-1 1,1 0 0,0 1 0,-1-1 0,1 0 0,0 1 0,-1-1 0,1 0 0,-1 1 0,0-1 0,1 1-1,-1-1 1,1 1 0,-1-1 0,0 1 0,1-1 0,-1 1 0,0 0 0,0-1 0,1 1 0,-1 0-1,0 0 1,0-1 0,0 1 0,1 0-121,-38-7 3118,36 7-3050,-1-1-1,1 1 1,0 0 0,-1 0-1,1 1 1,0-1-1,0 0 1,-1 1 0,1 0-1,0-1 1,0 1-1,0 0 1,0 0-1,-1 0 1,1 0 0,1 0-1,-1 1 1,0-1-1,0 1 1,0-1 0,1 1-1,-1 0 1,1-1-1,-2 3-67,3-3 30,0 1 0,-1-1 0,1 1 0,0 0 0,0-1 0,0 1 0,0 0 0,0-1 0,0 1 0,1 0 0,-1-1 0,0 1 0,1-1 0,-1 1 0,1 0 0,0-1 0,-1 1 0,1-1 0,0 0 0,0 1 0,0-1 0,0 0 0,0 1 0,1-1 0,-1 0 0,0 0 0,0 0 0,1 0 0,-1 0 0,1 0 0,-1-1 0,0 1 0,1 0 0,0-1-30,11 8 4,1-2-1,1 0 1,-1-1 0,15 4-4,-18-6 3,0 0 1,0 0-1,-1 1 0,1 1 1,-1-1-1,0 2 1,0 0-1,-1 0 1,7 5-4,-15-10 3,0 0 0,0 0 0,1 1 0,-1-1 0,0 0 0,0 0 1,0 1-1,-1-1 0,1 0 0,0 1 0,0-1 0,-1 1 0,1-1 1,-1 1-1,1 0 0,-1-1 0,0 1 0,1 1-3,-1-2 11,-1 0-1,1 0 1,0 0-1,-1 0 1,1 0-1,-1 0 1,1 0-1,-1 0 1,1 0-1,-1 0 1,0 0-1,0 0 1,1 0 0,-1 0-1,0-1 1,0 1-1,0 0 1,0 0-1,0-1 1,0 1-11,-9 4 118,0-1 0,0-1-1,0 1 1,0-1 0,-8 0-118,-15 6 270,18 1-3712,6 3 650</inkml:trace>
  <inkml:trace contextRef="#ctx0" brushRef="#br0" timeOffset="-762.1659">11955 6936 9130,'2'0'459,"-1"1"-1,0-1 1,1 1 0,-1 0-1,0-1 1,1 1 0,-1 0-1,0 0 1,0 0-1,1 0 1,-1 0 0,0 0-1,0 1 1,0-1 0,0 0-1,-1 0 1,1 1 0,0-1-459,9 34 3600,-9 46-2413,-2-57-130,1 3-621,-5 171 1459,2-161-1615,-2-1-1,-1 1 1,-2-1-1,-6 14-279,13-48 20,1 0-1,0 0 1,-1 0-1,1 0 1,-1-1 0,0 1-1,0 0 1,1-1-1,-1 1 1,0 0 0,0-1-1,-1 1 1,1-1-1,0 1 1,0-1 0,-1 0-1,1 1 1,-1-1 0,1 0-1,-1 0 1,0 0-20,1-1 14,0 0-1,0 0 1,0-1 0,-1 1 0,1-1 0,0 1 0,0-1-1,0 1 1,0-1 0,1 1 0,-1-1 0,0 0 0,0 0 0,0 1-1,0-1 1,1 0 0,-1 0 0,0 0 0,1 0 0,-1 0-1,1 0 1,-1 0 0,1 0 0,-1-1-14,-5-11 52,1 0 0,0 0 0,1-1 0,1 1 0,0-4-52,-1-10 15,1 0 0,2-1 0,0 1 0,2-1 0,1 1 0,1 0 0,2-1 0,6-21-15,-7 35-4,1-1 1,1 1 0,0 0-1,1 0 1,0 0-1,1 1 1,9-11 3,-11 16-5,0 1 0,1 0 0,0 0 0,1 1 0,0 0-1,0 0 1,0 0 0,0 1 0,1 1 0,0-1 0,0 1 0,6-1 5,-12 4-2,-1 0 0,0 0 1,1 1-1,-1-1 0,0 1 1,1 0-1,-1-1 0,1 1 0,-1 1 1,0-1-1,1 0 0,-1 0 1,1 1-1,-1-1 0,0 1 0,1 0 1,-1 0-1,0 0 0,0 0 0,1 0 1,-1 0-1,0 1 0,0-1 1,-1 1-1,2-1 2,-2 1 0,-1-1 0,1 1 0,0 0 0,0-1 0,0 1 0,-1 0 1,1-1-1,-1 1 0,1 0 0,-1 0 0,0 0 0,0-1 0,0 1 0,0 0 0,0 0 0,0 0 0,0-1 0,-1 1 1,1 0-1,-1 0 0,1-1 0,-1 1 0,0 0 0,1-1 0,-1 1 0,0 0 0,0-1 0,0 1 0,0-1 1,-1 0-1,1 1 0,0-1 0,0 0 0,-1 1 0,-15 14 156,0 0-1,-1-2 1,-6 5-156,-43 38-4919,56-44 1481</inkml:trace>
  <inkml:trace contextRef="#ctx0" brushRef="#br0" timeOffset="-337.194">12386 7010 8594,'8'-10'7282,"-14"11"-2644,-20 13-1642,12-5-2413,0 1 0,1 1 0,1-1 0,-9 11-583,18-18 29,0 0 0,0 0 0,0 0 0,1 1 0,-1 0 0,1-1 1,0 1-1,0 0 0,0 0 0,0 0 0,1 0 0,0 0 0,0 1 1,0-1-1,0 0 0,1 0 0,0 1 0,-1-1 0,1 0 0,1 5-29,0-8 6,-1 1 1,1 0-1,0 0 0,0 0 0,0 0 0,0 0 0,0-1 0,1 1 0,-1-1 0,0 1 1,1-1-1,-1 1 0,1-1 0,0 0 0,-1 1 0,1-1 0,0 0 0,0 0 0,0 0 1,-1-1-1,1 1 0,0 0 0,0-1 0,0 1 0,0-1 0,1 0 0,-1 1 0,0-1 1,0 0-1,0 0 0,0-1 0,0 1 0,0 0 0,0-1 0,0 1 0,0-1 0,1 0-6,10-2 28,0-1-1,-1 0 0,1-1 1,-1 0-1,4-3-27,-9 5 22,1 0 1,0-1-1,-1 0 0,0-1 0,0 0 1,0 0-1,-1 0 0,1-1 0,-1 0 1,-1 0-1,1-1 0,-1 1 0,3-6-22,-7 11 9,-1 0 0,0 0 0,1 0 0,-1-1 0,0 1 0,1 0-1,-1 0 1,0 0 0,0 0 0,0-1 0,0 1 0,0 0 0,0 0-1,0 0 1,0 0 0,-1-1 0,1 1 0,0 0 0,-1 0 0,1 0-1,-1 0 1,1 0 0,-1 0 0,0 0 0,1 0-9,-2-2 14,-1 1 1,1 0-1,0 0 1,-1 0 0,1 0-1,-1 1 1,1-1-1,-1 1 1,0-1-1,0 1-14,-10-4 30,0 1-1,0 0 1,0 1-1,-3 0-29,15 3 1,-42-5 481,33 5-127,31 5-1444,12 1-3417,4-2 226</inkml:trace>
  <inkml:trace contextRef="#ctx0" brushRef="#br0" timeOffset="9000.493">3937 6686 904,'22'-13'3021,"-21"13"-2183,1 0 0,0 0 1,0 0-1,0 0 0,0 0 1,0 0-1,0 0 0,-1 1 1,1-1-1,0 1 0,0-1 1,0 1-1,-1 0 0,1-1 1,0 1-1,1 1-838,24 23 10443,-14-5-12704,2 6 2438,-7-15-96,-2 1 0,1-1 0,-2 1-1,1 1 1,-2-1 0,0 1 0,2 10-81,-3-9 81,12 49 206,-14-59-257,0 0 0,1 0-1,0 1 1,0-2 0,0 1 0,0 0-1,1 0 1,-1-1 0,1 1 0,0-1 0,0 0-1,1 2-29,-4-5 18,1 0-1,-1 0 0,0 0 0,1-1 0,-1 1 0,0 0 0,1 0 0,-1 0 0,0 0 0,1 0 1,-1 0-1,0 0 0,1-1 0,-1 1 0,0 0 0,0 0 0,1 0 0,-1-1 0,0 1 0,0 0 1,0 0-1,1-1 0,-1 1 0,0 0 0,0-1 0,0 1 0,0 0 0,1 0 0,-1-1 0,0 1 0,0 0 1,0-1-1,0 1 0,0 0 0,0-1 0,0 1 0,0 0 0,0-1 0,0 1 0,0 0 0,0-1 1,0 1-1,0-1-17,2-22 645,-1 18-660,5-30 125,1 0 1,2 1-1,1 0 0,8-14-110,-16 43 79,0 1 0,0 0 0,0 0 0,1 0-1,-1 0 1,1 0 0,0 0 0,3-2-79,12-4-713,5 13-3903,-10 3 707</inkml:trace>
  <inkml:trace contextRef="#ctx0" brushRef="#br0" timeOffset="9502.061">4351 6758 6953,'14'34'11042,"2"-4"-6724,-11-23-4191,-1 1 0,1 0 0,-2 1 0,1-1 1,-1 1-1,0-1 0,-1 1 0,0 0 0,0 0 1,-1 0-1,0 6-127,1 75 2794,-2-108-2610,2 0 1,0 1-1,1-1 1,1 1-1,0 0 1,1-1 0,1 2-1,1-1 1,0 1-1,2 0 1,-1 1-1,2-1 1,4-4-185,-13 18 0,1 1-1,0-1 1,-1 0 0,1 0 0,0 1 0,0-1 0,0 1-1,0 0 1,0 0 0,0-1 0,0 1 0,1 1 0,-1-1-1,0 0 1,1 0 0,-1 1 0,0-1 0,1 1-1,-1 0 1,2 0 0,3 1-578,-1 0 0,0 0-1,0 0 1,1 1 0,-1 0-1,4 3 579,1-1-2238,5 2-1375</inkml:trace>
  <inkml:trace contextRef="#ctx0" brushRef="#br0" timeOffset="9913.127">4687 6799 5425,'30'42'3260,"-29"-41"-2926,-1-1 0,1 1 0,-1 0 0,0 0 1,1 0-1,-1-1 0,0 1 0,0 0 0,1 0 1,-1 0-1,0 0 0,0 0 0,0 0 1,0-1-1,0 1 0,0 0 0,0 0 0,-1 0 1,1 0-1,0 0 0,0-1 0,-1 2-334,1 1 4277,13-5-3113,1-2-1067,1 0 0,-1-1 0,-1-1 0,1-1 0,-1 1 0,0-2 0,-1 0 0,0-1 0,0 0-1,7-7-96,-18 15 33,-1 1 0,1-1 0,0 1 0,-1-1 0,1 1 0,-1-1 1,1 1-1,0-1 0,-1 1 0,0-1 0,1 1 0,-1-1 0,1 0 0,-1 1 0,0-1 0,1 0 0,-1 0 0,0 1 0,0-1 0,0 0 0,1 1 0,-1-1 0,0 0 0,0 0 0,0 1 0,0-1-33,-16-3 663,-25 12-101,34-5-514,1 0 0,-1 0 0,1 0 0,-1 1-1,1 0 1,0 0 0,1 1 0,-1 0 0,1 0 0,0 0 0,0 0 0,0 1 0,1 0 0,-1 0 0,2 0 0,-1 1 0,1-1 0,0 1 0,0 0 0,0 2-48,0 0 158,0 0 0,1 0 0,0 0 0,1 1-1,0-1 1,0 1 0,1-1 0,0 1 0,1-1 0,0 1 0,1-1-1,-1 0 1,2 1 0,-1-1 0,2 2-158,-2-9 39,-1 0 0,1 0 0,-1 1 0,1-2-1,0 1 1,0 0 0,-1 0 0,1-1 0,1 1 0,-1-1 0,0 1 0,0-1 0,0 0-1,1 0 1,-1 0 0,0 0 0,1 0 0,-1-1 0,1 1 0,-1-1 0,1 1 0,0-1-1,1 0-38,62-1 212,-58 0-176,47-6 423,6 1-428,-20 5-4261,-11 3 815</inkml:trace>
  <inkml:trace contextRef="#ctx0" brushRef="#br0" timeOffset="16555.622">807 5722 2473,'-16'2'11889,"20"3"-8295,32 9-3473,-10-7 73,1-1-1,0-2 0,0 0 1,0-2-1,5-1-193,150-5 770,-36 0-446,469 4 1020,-434 9-723,22 11-621,19 1 526,238 25 514,-423-41-1003,1-1 0,0-1 0,1-3 0,-1-1 0,3-2-37,-40 3-7,25-6 153,-25 0 7,-14-3-87,-54-36-65,51 33-2,0 1 0,-1 0 0,0 1 0,-1 1 0,0 0 0,-1 2 0,1 0 0,-2 1 1,-30-6-34,63 12-67,74 16 31,-68-13 63,-1 1 0,1 1 1,0 0-1,-1 1 0,0 1 1,-1 1-1,1 1 0,-2 0 1,1 1-1,6 6 7,-21-15 0,0 0-1,-1 1 1,1-1 0,-1 0 0,0 1-1,1-1 1,-1 1 0,0-1-1,0 1 1,0-1 0,0 1-1,0 0 1,0 0 0,0-1-1,-1 1 1,1 0 0,-1 0-1,1 0 1,-1 0 0,0 0 0,1 0-1,-1 0 1,0 0 0,0 0-1,-1 1 1,0-1 2,0 1-1,0-1 0,-1 1 0,1-1 0,-1 0 1,0 0-1,1 1 0,-1-1 0,0 0 0,0-1 1,-1 1-1,1 0 0,0-1 0,0 1 0,-1-1 0,1 1-1,-13 5 12,0 0 0,0-1 0,-1-1 0,1 0 0,-9 0-12,12-2 132,1 0-1,1 0 1,-1 1 0,0 1 0,1 0 0,-3 2-132,-16 13-3276,12-7 681</inkml:trace>
  <inkml:trace contextRef="#ctx0" brushRef="#br0" timeOffset="17293.38">921 5693 4369,'-7'-2'8881,"-29"11"-6692,19-2-1597,-1 1-1,1 0 1,0 1-1,1 1 1,0 1-592,9-6 246,0 0 0,1 1 0,0-1 1,0 1-1,1 0 0,-5 7-246,8-10 37,0-1-1,1 1 1,-1 0 0,1 0-1,-1 0 1,1 0 0,0 0-1,0 1 1,1-1-1,-1 0 1,1 0 0,-1 1-1,1-1 1,0 0 0,0 1-1,1 1-36,0-3 35,0 0 0,0 1-1,0-1 1,1 0 0,-1 0-1,1-1 1,-1 1 0,1 0-1,0 0 1,-1-1-1,1 1 1,0-1 0,0 0-1,0 1 1,0-1 0,0 0-1,1 0 1,-1 0 0,0-1-1,0 1 1,1 0 0,-1-1-1,1 0 1,-1 1 0,2-1-35,61 5 571,38-14-33,4 1-330,-41 15-4101,-43-1 801</inkml:trace>
  <inkml:trace contextRef="#ctx0" brushRef="#br0" timeOffset="17886.3489">2139 5033 9074,'-28'-3'1210,"0"-2"0,0-2 0,0 0 0,1-2 0,0-1 0,-16-9-1210,36 16 130,0 0 1,1-1-1,0 0 0,0 0 1,0 0-1,0-1 0,0 0 1,1 0-1,0 0 0,0-1 1,1 0-1,-1 0-130,4 4 24,0-1 0,0 1 0,0-1 0,0 0-1,0 1 1,0-1 0,1 0 0,-1 1 0,1-1 0,0 0 0,0 0 0,0 0 0,0 1 0,1-1-1,-1 0 1,1 0 0,-1 1 0,1-1 0,0 0 0,0 1 0,0-1 0,1 1 0,-1-1 0,0 1-1,1 0 1,0-1 0,-1 1 0,1 0 0,0 0 0,0 0 0,0 0 0,1 1-24,15-16 9,1 1 0,0 1 0,2 1 0,-1 0 0,2 2 1,0 0-1,0 2 0,13-4-9,-34 13 6,0 1 0,1-1-1,-1 1 1,0-1 0,1 1 0,-1 0-1,0 0 1,1-1 0,-1 1 0,0 0 0,1 0-1,-1 0 1,0 1 0,1-1 0,-1 0-1,0 0 1,1 1 0,-1-1 0,1 1-6,-1-1 7,-1 1 0,1 0 1,-1-1-1,1 1 0,-1 0 1,1-1-1,-1 1 0,1 0 1,-1 0-1,1 0 0,-1-1 1,0 1-1,0 0 0,1 0 1,-1 0-1,0 0 0,0 0 1,0-1-1,0 1 0,0 0 1,0 0-1,0 0-7,-2 9 61,1 0-1,-2-1 1,1 1 0,-1-1-1,-2 4-60,-3 10 55,2 2 171,1 1 0,1 0 0,1 1-1,1-1 1,1 1 0,2 8-226,1-17-776,1 0 1,0 0-1,4 10 776,6 16-1965</inkml:trace>
  <inkml:trace contextRef="#ctx0" brushRef="#br0" timeOffset="18233.732">2174 5540 8250,'-26'32'3368,"32"-36"633,-19 10-1904,6-2 191,-3-1-167,5-6-481,0 1-232,3 0-543,1 1-201,0 0-360,1-1-104,0 1 672,1 0-5657,0-1-656,5 0-881</inkml:trace>
  <inkml:trace contextRef="#ctx0" brushRef="#br0" timeOffset="20480.366">6292 5957 2761,'-17'-6'845,"-3"-1"240,2 5 3177,18 2-2671,0 0-262,32-5 2420,5 8-3380,-14-1 32,146 4 1599,253-2-25,-204-6-1024,35 11-951,44 1 499,98 8 166,5 0-237,119-7-16,-451-10-375,-26 1 58,0-2 0,24-5-95,-66 6 7,1-1-1,0-1 1,0 1 0,0 0-1,0 0 1,0 0 0,0 0-1,0-1 1,0 1-1,-1 0 1,1-1 0,0 1-1,0-1 1,0 1 0,-1-1-1,1 1 1,0-1 0,0 1-1,-1-1 1,1 0 0,-1 0-1,1 1 1,0-1-1,-1 0 1,0 0 0,1 1-1,-1-1 1,1 0 0,-1 0-1,0 0 1,0 0 0,1 0-1,-1 0 1,0 0 0,0 1-1,0-1 1,0 0-1,0 0 1,0 0 0,0 0-1,0 0 1,-1 0-7,0-3 7,0 0 1,-1 0-1,1 0 0,-1 0 0,0 0 1,-1 1-1,1-1 0,0 1 0,-1 0 1,0-1-1,-2 0-7,-35-33-4,-2 1 1,-46-28 3,147 79-107,-20-1 100,22 7-7,0 2-1,33 20 15,-86-39-3,-1 1 0,-1 0 0,1 0 0,-1 1 0,0 0 0,0 0 0,4 5 3,-8-8-2,1 1 1,-1-1 0,1 0-1,-1 1 1,0 0 0,-1 0 0,1-1-1,-1 1 1,1 0 0,-1 0-1,0 0 1,-1 0 0,1 1-1,-1-1 1,1 4 1,-2-6 1,0-1 0,1 1 0,-1 0 0,0 0-1,0 0 1,0-1 0,0 1 0,0 0 0,0-1 0,-1 1 0,1-1 0,-1 0-1,1 1 1,-1-1 0,1 0 0,-1 0 0,1 0 0,-1 0 0,0 0-1,0 0 1,0 0 0,-1 0-1,-44 12 28,45-12-27,-283 44 1346,234-37-4537,-3-5 848</inkml:trace>
  <inkml:trace contextRef="#ctx0" brushRef="#br0" timeOffset="21189.158">6521 5817 6257,'65'-79'1907,"-59"64"-321,-11 9-753,-15 8-146,17-1-471,-30 7 788,-1 1 1,2 2-1,0 2 0,0 0 0,-18 13-1004,26-15 422,14-6-238,-25 12 883,0 1 1,-28 20-1068,56-33 163,-1 1 0,1 0 1,0 0-1,0 0 0,0 1 0,1 0 0,0 0 0,0 1 1,1 0-1,0 0 0,1 0 0,-1 0 0,2 1 1,-2 3-164,4-10 42,0 1 0,1-1 0,-1 0 0,1 1 0,0-1 0,0 1 1,0-1-1,0 0 0,0 1 0,1-1 0,-1 1 0,0-1 1,1 0-1,0 1 0,0-1 0,0 0 0,0 0 0,0 0 0,0 1 1,0-1-1,1 0 0,-1-1 0,1 1 0,-1 0 0,1 0 0,0-1 1,0 1-1,0-1 0,0 1 0,0-1 0,0 0 0,0 0 1,0 0-1,0 0 0,1 0 0,-1 0 0,0 0 0,1-1 0,1 1-42,14 3 139,0-1-1,0-1 0,0 0 0,1-1 0,1-1-138,0 1 134,51 2 495,0 3-1,-1 3 1,14 6-629,-63-11-3334,-12-8 937</inkml:trace>
  <inkml:trace contextRef="#ctx0" brushRef="#br0" timeOffset="21783.466">8133 4918 7986,'-14'7'249,"6"-2"30,-1 0 0,0 0 0,0-1 0,0-1 0,0 1 0,0-1 0,-1-1 0,0 0 0,1 0 0,-1-1 0,0 0 0,0 0 0,0-1 0,1-1 0,-7 0-279,-37-13 1496,1-1 1,1-3-1,-47-22-1496,91 37 198,0-1 0,0 1 0,0-1 0,1-1 0,-1 1 0,1-1 0,0 0 0,1 0 0,-1-1-198,5 5 37,0-1 0,0 1 0,1 0 0,-1 0 0,0-1 0,1 1 0,-1 0 0,1-1 0,-1 1 0,1-1 0,-1 1 0,1-1 0,0 1 0,0-1 0,0 1 1,0-1-1,0 1 0,0-1 0,1 0-37,-1 0 17,1-1 1,1 1 0,-1-1 0,0 1-1,0 0 1,1 0 0,-1 0 0,1 0-1,0 0 1,0 0 0,0 0-1,0 0 1,0 0 0,2-1-18,14-8 3,0 1 0,0 0 0,1 1 1,0 1-1,1 1 0,0 0 0,0 2 0,0 0 0,0 2 1,1 0-1,0 1 0,0 1 0,15 1-3,-31 1 2,0-1 1,0 0-1,-1 1 0,1 0 0,0 0 0,-1 1 1,1-1-1,-1 1 0,0 0 0,1 0 1,-1 0-1,0 1 0,0-1 0,0 1 0,-1 0 1,3 3-3,-3-3 17,-1 0 0,0 0 0,0 0 0,0 1-1,-1-1 1,1 1 0,-1-1 0,0 1 0,0 0 0,0-1 0,-1 1 0,1 0 0,-1 0 0,0 0 0,0-1 0,0 1 0,0 0 0,-1 0 0,0 0 0,1-1 0,-2 4-17,-6 16 164,0 0 0,-1 0-1,-1-1 1,-9 13-164,10-19 81,0 0 0,2 1 0,-1 0 0,2 0 0,0 0-1,1 1 1,1 0 0,1 0 0,-1 10-81,4-23 36,-5 71 1671,-4-27-4165,-5-11 982</inkml:trace>
  <inkml:trace contextRef="#ctx0" brushRef="#br0" timeOffset="22133.122">7972 5848 9178,'22'13'2929,"-5"-11"1223,-31 1-2063,18-3 103,-7-5-71,-2-8 23,-1 2-703,-3-6-465,2 0-456,2 5-192,-1 4-200,1 0 824,5 12-400,-14 12-6193,-5-21 2801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2:59:34.789"/>
    </inkml:context>
    <inkml:brush xml:id="br0">
      <inkml:brushProperty name="width" value="0.05" units="cm"/>
      <inkml:brushProperty name="height" value="0.05" units="cm"/>
    </inkml:brush>
  </inkml:definitions>
  <inkml:trace contextRef="#ctx0" brushRef="#br0">256 224 9330,'0'-1'174,"0"1"-1,1 0 1,-1-1-1,0 1 1,0-1-1,1 1 1,-1 0-1,0-1 1,1 1-1,-1-1 1,1 1-1,-1 0 1,0 0 0,1-1-1,-1 1 1,1 0-1,-1 0 1,1-1-1,-1 1 1,1 0-1,-1 0 1,1 0-1,-1 0 1,1 0 0,-1 0-1,1 0 1,-1 0-1,1 0 1,-1 0-1,1 0 1,-1 0-1,1 0 1,-1 0-1,1 0 1,-1 1-1,1-1 1,-1 0 0,1 0-1,-1 1 1,0-1-1,1 0 1,-1 0-1,1 1 1,-1-1-1,0 1 1,1-1-174,2 31 3245,-16 46-1207,12-74-1682,-12 56 891,-3 19-262,-4 1 0,-3-2 0,-8 12-985,30-85 35,-1 0 0,0 1 0,1-2 0,-1 1 0,-1 0-1,1 0 1,-1-1 0,1 1 0,-1-1 0,0 0 0,0 1 0,-2 0-35,4-3 17,0-1 0,0 0 0,0 1 1,1-1-1,-1 0 0,0 0 0,0 0 0,0 0 0,0 1 0,0-1 0,0 0 0,0-1 0,1 1 1,-1 0-1,0 0 0,0 0 0,0 0 0,0-1 0,0 1 0,0 0 0,1-1 0,-1 1-17,-24-23 384,14 8-334,2 0 0,-1 0 0,2-1 0,0 0 1,1 0-1,0-1 0,2 0 0,0 0 0,0 0 0,2-1 1,0 1-1,1-1 0,1 0 0,1 0 0,0 0 0,2 1 1,0-1-1,0 0 0,2 1 0,5-17-50,-2 11-10,1 1-1,1 0 1,1 1-1,1 0 1,1 0 0,0 1-1,2 1 1,0 0-1,1 1 1,1 0-1,1 1 1,0 1-1,1 1 1,1 1 0,14-9 10,-18 14-21,0 0 1,0 1-1,1 0 1,0 2 0,0 0-1,11-3 21,-24 8-5,0 0 0,1 1 0,-1-1-1,0 1 1,1 0 0,-1 0 0,0 0-1,1 0 1,-1 1 0,1-1 0,-1 1-1,0 0 1,0 0 0,1 0 0,-1 0-1,0 0 1,0 1 0,0 0 0,0-1 0,0 1-1,-1 0 1,1 0 0,-1 1 0,1-1-1,-1 1 1,0-1 0,0 1 0,0 0-1,0-1 1,0 1 0,0 0 0,-1 0-1,0 0 1,1 1 0,-1-1 0,0 0-1,0 1 7,1 6-5,-1-1 0,1 0 0,-1 1 0,-1-1 0,0 1 0,0-1 0,-1 1 0,0-1 0,0 0 1,-1 1-1,-1-1 0,1 0 0,-2 0 0,1 0 0,-1-1 0,0 1 0,-1-1 0,0 0 0,0 0 1,-1 0-1,-5 5 4,-2 2 46,0-1 1,-1 0-1,0-1 1,-2 0-1,1-1 0,-1-1 1,-1-1-1,0 0 1,0-1-1,-5 1-46,-72 21 624,33-17-5409,34-10 1009</inkml:trace>
  <inkml:trace contextRef="#ctx0" brushRef="#br0" timeOffset="660.924">674 157 10498,'-9'124'12728,"-15"27"-9206,-6-14-2928,-16 37-594,31-141 210,7-29 35,1-21-29,6 6-170,0 0 1,1 0 0,0 0 0,0 0 0,1 0 0,1 0-1,0 1 1,1-6-47,30-87 67,-22 74-38,5-15-18,2 2-1,2 0 0,2 2 0,10-14-10,-21 36-1,1 0-1,2 1 1,-1 1-1,2 0 1,0 1-1,1 0 0,1 1 1,0 1-1,0 1 1,12-6 1,-25 16 0,-1 0 0,1 0 1,0 0-1,0 0 0,0 1 0,0 0 1,0 0-1,0 0 0,0 0 1,0 1-1,0-1 0,1 1 0,-1 0 1,0 0-1,0 1 0,0-1 1,0 1-1,1 0 0,-1 0 0,0 0 1,-1 1-1,4 1 0,-3 0 1,1 0 0,-1 1 1,0 0-1,0 0 0,0 0 0,-1 0 0,0 0 1,1 1-1,-1 0 0,-1-1 0,1 1 0,-1 0 1,0 0-1,0 1 0,0-1 0,0 3-1,7 37 17,-1 1 0,-2 0 1,-3 1-1,-1-1 0,-2 0 0,-3 1 0,-1-1 0,-5 17-17,7-48 55,-1 0 0,0 0 0,-1-1 0,-1 1 0,0-1 0,-3 5-55,7-17-85,-1 1-1,1 0 0,-1-1 1,1 1-1,-1-1 1,0 1-1,0-1 1,0 0-1,0 0 1,-1 0-1,1 0 0,0 0 1,-1 0-1,1 0 1,-1-1-1,0 0 1,1 1-1,-1-1 1,0 0-1,0 0 1,0-1-1,0 1 0,0 0 1,0-1-1,0 0 1,0 0-1,0 0 1,0 0-1,0 0 1,0-1-1,0 1 1,0-1-1,0 0 0,0 0 1,-1 0 85,-20-9-1866,0 0 0,1-2 0,1-1 0,0 0 0,0-2 0,-18-16 1866,7 2-532,1-1 0,2-1 0,-19-24 532,45 50 376,1 0 0,-1 0-1,1 0 1,0 0 0,0-1 0,0 1 0,1-1 0,0 0 0,0 1-1,0-1 1,1 0 0,-1-5-376,2 8 165,0 1 1,0 0-1,0 0 0,1-1 1,-1 1-1,1 0 0,-1 0 0,1 0 1,0 0-1,0 0 0,0 0 1,0 0-1,0 0 0,1 0 0,-1 0 1,1 0-1,-1 1 0,1-1 1,-1 1-1,1-1 0,0 1 0,0-1 1,0 1-1,0 0 0,0 0 1,0 0-1,0 0 0,0 0 0,0 1 1,0-1-1,1 1 0,-1-1 1,2 1-166,18-4 223,0 1 0,1 1 0,-1 1 0,1 1 0,-1 1 0,0 1-223,134 19 673,-145-19-512,120 22-3150,-65-16 574</inkml:trace>
  <inkml:trace contextRef="#ctx0" brushRef="#br0" timeOffset="1094.59">1866 78 11394,'-17'-8'1416,"-2"1"-1,1 0 0,-1 2 0,0 0 0,0 1 0,-16-1-1415,28 4 94,0 1 1,0-1-1,0 1 0,0 0 1,0 1-1,0 0 1,0 0-1,0 1 0,1-1 1,-1 1-1,0 1 1,1-1-1,-1 1 0,1 1 1,0-1-1,0 1 0,0 0 1,1 0-1,0 0 1,-3 3-95,7-5 11,0 0 1,-1 0-1,1 0 1,0 0-1,0 0 1,0 0 0,1 0-1,-1 0 1,0 0-1,1 0 1,0 0-1,-1 1 1,1-1-1,0 0 1,0 0 0,0 0-1,0 1 1,1-1-1,-1 0 1,0 0-1,1 0 1,0 0 0,-1 0-1,1 1 1,0-1-1,0-1 1,0 1-1,1 0 1,-1 0-1,0 0 1,1 0 0,0 0-12,7 10 20,1-1 1,1 0-1,0-1 1,7 5-21,-9-7 21,48 39 117,-26-23-147,-1 1 1,-1 2-1,-1 1 0,-2 1 0,1 3 9,-21-24 26,-1-1-1,0 1 1,0 0-1,-1 0 1,0 1-1,0-1 0,-1 1 1,0 0-1,0-1 1,-1 2-1,-1-1 0,1 0 1,-1 0-1,-1 0 1,0 1-1,0-1 0,-1 0 1,0 0-1,0 0 1,-1 0-1,-1 0 0,1 0 1,-3 5-26,0-4 187,-1 1 1,0-1-1,0-1 0,-1 1 1,0-1-1,-1-1 1,1 1-1,-2-1 0,1-1 1,-1 1-1,0-1 1,-1-1-1,0 0 0,0 0 1,0-1-1,-1 0 1,1-1-1,-1 0 0,0-1 1,-10 2-188,-28 5 528,0-3-1,-1-1 1,0-3 0,-15-1-528,1 0 204,52-2 30,0 1 0,-1 0 1,1 1-1,0 0 1,-9 4-235,-10 10-4808,17-8 1237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3:45.969"/>
    </inkml:context>
    <inkml:brush xml:id="br0">
      <inkml:brushProperty name="width" value="0.05" units="cm"/>
      <inkml:brushProperty name="height" value="0.05" units="cm"/>
      <inkml:brushProperty name="color" value="#66CC00"/>
    </inkml:brush>
  </inkml:definitions>
  <inkml:trace contextRef="#ctx0" brushRef="#br0">291 579 9802,'-2'-3'7588,"-3"2"-4453,-13 3-3392,17-2 1210,-18 4-543,0 1 1,0 1-1,1 1 1,0 0-1,0 1 1,1 1-1,0 1 1,1 0-1,0 1 1,0 1 0,1 1-1,1 0 1,-3 4-411,14-14 41,1-1 0,0 0 0,0 0 0,0 1 0,0-1 0,0 1 0,1 0 1,-1-1-1,1 1 0,0 0 0,0 0 0,0 0 0,0 0 0,0 0 0,0 0 0,1 0 0,0 0 1,-1 0-1,1 1 0,0-1 0,1 3-41,0-4 8,0 1-1,0-1 1,0 0 0,1 1-1,-1-1 1,1 0 0,-1 0-1,1 0 1,0 0 0,0 0-1,0 0 1,0-1 0,0 1-1,0-1 1,1 1 0,-1-1-1,0 0 1,1 0 0,-1 0-1,1 0 1,-1 0 0,1-1-1,-1 1 1,1-1 0,0 1-8,7 1-6,1 0 1,-1-1-1,0 0 1,1 0 0,0-1-1,-1 0 1,1-1 0,-1-1-1,1 1 1,-1-2-1,0 1 1,0-1 0,0-1-1,0 0 1,0 0 0,-1-1-1,0 0 1,0-1-1,0 0 1,-1 0 0,0-1-1,0 0 1,0 0 0,-1-1-1,0 0 1,-1-1-1,0 1 1,0-1 0,-1 0-1,0 0 1,1-3 5,0-2-70,-3 10 56,0-1 1,-1 0 0,0 0-1,0-1 1,0 1-1,0 0 1,-1-1 0,0 1-1,0-2 14,-2 14 120,-1 43 40,5-32-74,0 0 0,1 0 0,1 0-1,3 5-85,-6-17 92,1 1-1,-1-1 0,1 0 0,0 0 0,1 0 0,0 0 0,0 0 0,0-1 1,0 0-1,1 0 0,0 0 0,0 0 0,0-1 0,5 3-91,-10-7 6,0 0 0,1 1 0,-1-1 0,0 0 0,1 0 0,-1 0 0,0 0 0,1 1 0,-1-1 0,1 0 0,-1 0 0,0 0 0,1 0 0,-1 0 0,1 0 0,-1 0 0,0 0 0,1 0 0,-1 0 0,1 0 0,-1-1 0,0 1 0,1 0 0,-1 0 0,0 0-1,1 0 1,-1 0 0,0-1 0,1 1 0,-1 0 0,0 0-6,6-19-5470,-4 0 925</inkml:trace>
  <inkml:trace contextRef="#ctx0" brushRef="#br0" timeOffset="1465.424">374 238 7778,'-14'6'4929,"5"-6"-240,2-3-816,3 0-2249,1 6 192,2-3-808,-1 0-199,1 0-289,-1 0-168,1 1-232,-2 1-48,3-1-48,0 0 432,0 1 176,3 0 400,1 7-6561,-1-4 2497</inkml:trace>
  <inkml:trace contextRef="#ctx0" brushRef="#br0" timeOffset="1995.045">476 95 10074,'14'-29'1361,"1"-4"346,-3 0 3103,-12 40 1029,0 6-3964,0 27-1358,-16 92 1683,8-83-1546,2 0 0,2 1 0,3 0 0,3 40-654,-1-77 32,1 1 0,1-1 0,0 0-1,0 0 1,1 0 0,1-1 0,0 1-1,1-1 1,0-1 0,1 1 0,0-1 0,1 0-1,0 0 1,0-1 0,1 0 0,1-1-1,0 0 1,0 0 0,1-1 0,0 0-32,-1-3 11,-1 0 0,1-1 1,-1 0-1,1 0 0,0-1 1,1-1-1,-1 1 0,0-2 1,1 1-1,-1-2 0,1 1 1,-1-1-1,1-1 0,-1 0 1,3-1-12,-9 2 4,0-1 0,1 0 0,-1 0 1,0 0-1,0 0 0,0-1 0,0 0 0,0 0 1,-1 0-1,1 0 0,0 0 0,-1-1 1,0 0-1,1 1 0,-1-1 0,0 0 1,-1-1-1,1 1 0,0-1 0,-1 1 1,0-1-1,0 0 0,0 1 0,0-1 0,-1 0 1,1 0-1,-1 0 0,0-1 0,0 1 1,-1 0-1,1 0 0,-1-1 0,0 1 1,0 0-1,0 0 0,-1-1 0,1 1 1,-1-1-5,0 2-1,1-1 1,-1 1 0,1 0 0,-1 0 0,0 0 0,0 0 0,-1 0 0,1 1 0,-1-1 0,1 0 0,-1 0 0,0 1 0,0-1 0,0 1 0,0 0 0,0 0 0,0-1 0,-1 1 0,1 1 0,-1-1 0,0 0 0,1 1 0,-1-1 0,0 1 0,0 0 0,0 0 0,0 0 0,0 0 0,0 0 0,0 1 0,0-1 0,-1 1 0,1 0 0,0 0 0,-1 0 0,-3 1 0,1 0-1,-1-1 1,1 2 0,-1-1-1,1 1 1,0 0-1,0 0 1,0 1 0,0 0-1,0 0 1,0 0-1,1 1 1,0 0 0,-1 0-1,1 0 1,-4 5 0,6-5 0,-1 1 1,1-1-1,0 0 0,0 1 1,0 0-1,0 0 0,1-1 1,0 2-1,0-1 0,0 0 1,1 0-1,0 0 1,0 1-1,0-1 0,1 1 1,-1-1-1,1 1 0,0-1 1,1 1-1,0-1 0,0 1 1,0-1-1,1-1 0,0 1 1,0 0-1,0-1 1,0 1-1,1-1 1,0 0-1,0 0 0,0 0 1,0 0-1,1-1 1,-1 1-1,1-1 1,0 0-1,0 0 1,0 0-1,1-1 0,-1 1 1,1-1-1,-1 0 1,1 0-1,3 0 0,9 3 93,0-1 0,0-1 0,1-1 0,-1 0 0,0-2 0,1 0 0,9-1-93,65-11-1309,-36-1-3590,-19 0 325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06:21.287"/>
    </inkml:context>
    <inkml:brush xml:id="br0">
      <inkml:brushProperty name="width" value="0.1" units="cm"/>
      <inkml:brushProperty name="height" value="0.1" units="cm"/>
      <inkml:brushProperty name="color" value="#008C3A"/>
    </inkml:brush>
    <inkml:brush xml:id="br1">
      <inkml:brushProperty name="width" value="0.05" units="cm"/>
      <inkml:brushProperty name="height" value="0.05" units="cm"/>
      <inkml:brushProperty name="color" value="#66CC00"/>
    </inkml:brush>
  </inkml:definitions>
  <inkml:trace contextRef="#ctx0" brushRef="#br0">632 851 4801,'-11'28'17308,"8"-22"-16119,2-5-6823,1-2-171</inkml:trace>
  <inkml:trace contextRef="#ctx0" brushRef="#br1" timeOffset="-34824.076">9460 351 2697,'1'-2'-33,"3"0"336,-1 0 0,0 0 1,0-1-1,0 0 0,0 1 1,-1-1-1,1 0 0,-1 0 1,0 0-1,0-1 0,1-1-303,-3 4 126,0 1 0,0-1 0,-1 1 0,1 0 1,0-1-1,0 1 0,-1-1 0,1 1 0,0 0 0,-1-1 0,1 1 0,0 0 0,-1-1 0,1 1 0,0 0 0,-1 0 0,1-1 0,-1 1 0,1 0 1,-1 0-1,1 0 0,0 0 0,-1-1 0,1 1 0,-1 0 0,1 0 0,-1 0 0,1 0 0,-1 0-126,-35-2 3783,11 3-2858,0 1 1,0 2 0,1 0-1,-1 2 1,1 0 0,0 2-1,1 0 1,0 2 0,-10 6-926,5-2 282,1 2 1,1 1 0,1 1 0,0 1-1,1 1 1,1 1 0,-8 12-283,20-20 44,0 2 0,1 0 0,1 0 0,0 1 0,1 0 0,1 0 0,0 1-1,1 0 1,1 0 0,-2 15-44,4-16 27,0 0 0,1 0 0,1 0 0,1 0 0,0 0 0,1 0 0,1 0 0,0 0 0,1 0 0,1 0 0,5 14-27,-4-20 26,1 1 0,1-1 0,0 0 0,0 0 0,1-1 0,0 0 0,0 0 0,1-1 0,0 0 0,1 0 0,-1-1-1,2 0 1,-1-1 0,1-1 0,0 1 0,0-2 0,9 4-26,3 0 37,0-1-1,0-1 0,1-1 1,0-1-1,0-1 1,0-2-1,0 0 0,15-2-36,-21 0 32,-1-1 0,1-1 0,-1 0-1,1-1 1,-1-1 0,-1-1 0,1-1-1,-1 0 1,0-1 0,2-2-32,-9 5 26,-1-1 0,0 0 0,0-1 1,-1 0-1,1 0 0,-2 0 0,1-1 0,-1 0 0,0-1 0,-1 1 1,0-1-1,0 0 0,-1 0 0,0-1 0,-1 1 0,0-1 0,0 0 1,0-7-27,1-5 59,-2-1 1,-1 0 0,-1 0-1,-1 0 1,-1 0 0,-1 0-1,-1 0 1,0 1-1,-2 0 1,-1 0 0,-7-17-60,9 27 22,-1-1 0,0 1 1,-1 0-1,0 1 0,0-1 1,-1 1-1,-1 1 0,0 0 1,0 0-1,-1 0 0,0 1 1,-1 1-1,0 0 0,0 0 1,-1 1-1,0 1 0,0 0 1,-1 0-1,1 2 0,-7-2-22,11 4 62,0 0 1,-1 1-1,1 0 0,-1 1 0,1 0 0,-1 0 0,0 1 0,1 0 0,0 0 0,-1 1 0,-5 2-62,9-2-115,0 0 1,0 0 0,0 1-1,0-1 1,0 1 0,1 0-1,0 0 1,-1 1 0,1-1-1,-1 3 115,2-3-514,0 0 0,1 0 0,0 1 0,-1-1 0,1 1-1,0 0 1,1 0 0,-2 3 514,-3 23-4042</inkml:trace>
  <inkml:trace contextRef="#ctx0" brushRef="#br1" timeOffset="-34145.9669">9890 394 8674,'5'-19'1643,"-5"13"-765,1 0 1,0 0 0,1 0 0,-1 0-1,1 0 1,1 1 0,-1-1 0,1 1-1,0-1 1,2-1-879,-7 12 3251,3 11-2966,1-1-25,7 424 3219,-8-351-2931,7 27-548,2 63 439,-12-167-85,-3-17 240,-8-24-104,13 29-521,-28-66 196,17 45-123,1-1-1,1-1 1,1 1 0,1-2 0,-1-13-42,7 30 4,0 0 1,1-1 0,0 1 0,0 0-1,1 0 1,0 0 0,0 0 0,1 0-1,0 0 1,0 0 0,1 0 0,0 0-1,1 1 1,0 0 0,0 0 0,0 0-1,1 0 1,0 0 0,4-4-5,1 2 4,0-1 0,0 1 0,1 1 0,0 0 1,0 1-1,1 0 0,0 0 0,1 1-4,108-40 58,-20 8-5,-41 12-21,-19 10 34,-2-2 0,-1-1 1,0-2-1,7-7-66,-24 9 16,-31 19-1232,-39 23-4617,11 2 1120</inkml:trace>
  <inkml:trace contextRef="#ctx0" brushRef="#br1" timeOffset="-33768.2257">10008 809 4241,'23'45'13807,"12"9"-8414,-29-46-5572,1-1 0,0 1 1,0-2-1,1 1 1,2 0 178,32 20 2632,-17-15-2273,0-2-1,1 0 0,0-2 1,0-1-1,1 0 1,2-2-359,56 7 888,21-1-888,-78-5-917,-27-6 614,0 1 0,-1-1 0,1 1 0,0-1 0,0 1 1,0 0-1,0-1 0,-1 1 0,1 0 0,0 0 1,-1 0-1,1-1 0,-1 1 0,1 0 0,-1 0 0,1 0 1,-1 0-1,0 0 0,1 0 0,-1 0 0,0 0 0,0 0 1,0 0-1,0 0 0,0 1 303,-1 18-5976</inkml:trace>
  <inkml:trace contextRef="#ctx0" brushRef="#br1" timeOffset="-32918.938">11084 430 5881,'-24'-23'1976,"-1"2"-1,-1 0 1,0 2-1,-26-14-1975,10 10 1281,-1 1 0,-2 3 1,0 1-1282,-79-22 1271,-2 6 1,-3 4-1272,85 20 350,-150-30 113,-1 8 0,-2 8 0,0 9-1,-104 9-462,240 7 132,-1 3-1,2 3 0,-1 2 0,1 3 0,1 2 0,0 4 0,-41 17-131,67-20 77,0 1 0,0 1 0,2 2 0,0 1 0,1 2 0,1 0 0,1 2 0,2 2 0,0 0 0,1 2 0,2 0 0,1 2 1,-6 12-78,7-7 37,2 2 1,1 0 0,1 1 0,3 1 0,1 0 0,2 1 0,1 0 0,3 0-1,1 1 1,2 0 0,2 1 0,1-1 0,5 30-38,-1-41 45,1 0 0,1-1 0,2 1 0,1-1-1,2-1 1,0 1 0,2-2 0,1 1 0,1-2 0,2 0 0,0-1 0,2 0-1,0-1 1,2-2 0,1 0 0,0-1 0,2 0 0,20 13-45,-6-9 101,1-2 0,1-2-1,1-1 1,1-2 0,1-2 0,12 2-101,63 14 426,73 9-426,-87-23 87,1-5 0,0-5 1,1-4-1,0-4 0,-1-5 0,0-5 1,0-4-1,-1-5 0,-1-4 1,-1-4-1,-2-5 0,-1-5 1,44-24-88,-91 37 42,0-3 0,-2-2 0,-2-2 0,0-2 0,-2-2 0,-2-2 0,-1-1 0,-3-3 0,11-14-42,-28 27 33,-2 0 0,0-1 0,-2-1 0,-1 0 0,-2-2-1,-1 0 1,2-10-33,-9 22 14,-1 0 0,-1 0 1,-1-1-1,-1 0 0,0 0 0,-2 0 0,-1 0 0,0 0 0,-1 0 0,-2 0 1,0 1-1,-1-1 0,-2-3-14,-1 3-6,-2 0 0,0 1 0,-1 0 0,-1 0 1,-1 1-1,-1 0 0,0 1 0,-1 1 0,-1 0 0,-1 1 0,-1 0 1,0 2-1,0 0 0,-2 0 0,0 2 0,0 1 0,-1 0 0,-12-4 6,-34-14 43,-2 3-1,-1 3 0,0 4 0,-2 2 0,0 3 0,-32 0-42,-24 1-1923,-17 6 1923,-127 7-6255,49 5 700</inkml:trace>
  <inkml:trace contextRef="#ctx0" brushRef="#br1" timeOffset="-2013.6538">10690 2574 6937,'0'0'288,"1"-1"0,-1 0 0,0 0 0,1 1 0,-1-1 0,0 0 0,1 1 0,-1-1 0,1 0 0,-1 1 0,1-1 0,-1 0 0,1 1 0,-1-1 0,1 1 0,-1-1 0,1 1 0,0 0 0,-1-1 0,1 1 0,0 0 0,0-1 0,-1 1 0,1 0 0,0 0 0,0-1 0,-1 1 0,1 0 0,0 0 0,0 0 0,0 0 0,-1 0 0,1 0 0,0 0 0,0 0 0,-1 1 0,1-1 0,0 0-288,1 2 312,-1 0-1,1 0 0,-1 0 1,0 0-1,1 0 1,-1 0-1,0 0 0,0 1 1,-1-1-1,1 0 0,0 1 1,-1-1-1,1 1-311,8 79 2490,-9 6-658,-1-36-1151,2-1-1,2 1 0,4 8-680,-4-43 34,1-1-1,0 0 0,1 1 0,0-2 0,2 1 0,0-1 0,1 0 0,0 0 1,1-1-1,0 0 0,11 10-33,-14-16 11,1 0-1,1-1 1,-1 0 0,1-1 0,1 0 0,-1 0 0,1 0-1,0-1 1,0-1 0,0 1 0,1-2 0,9 4-11,-13-6 6,-1 0 0,1 0 0,-1-1 0,1 0 1,0 0-1,-1 0 0,1-1 0,-1 1 0,1-1 1,-1-1-1,1 1 0,-1-1 0,0 0 0,1 0 1,-1 0-1,0-1 0,0 0 0,-1 0 1,1 0-1,-1 0 0,1-1 0,-1 0 0,0 0 1,2-3-7,-3 4 4,0 0 1,0 0 0,-1-1 0,1 1 0,0-1-1,-1 0 1,0 0 0,0 0 0,0 0 0,-1 0-1,1 0 1,-1-1 0,0 1 0,0 0 0,0-1-1,-1 1 1,0-1 0,0 1 0,0-1 0,0-3-5,-2 5 1,1-1 1,0 0 0,-1 0 0,0 1-1,0-1 1,0 1 0,0 0-1,0-1 1,-1 1 0,0 0 0,1 0-1,-1 1 1,0-1 0,-1 1 0,1-1-1,0 1 1,-1 0 0,1 0 0,-1 0-1,1 1 1,-1-1 0,0 1 0,0 0-2,0-1 0,0 1 0,0 0 0,0 0 0,1 1 1,-1-1-1,-1 1 0,1-1 0,0 1 1,0 1-1,0-1 0,0 0 0,0 1 0,1 0 1,-1 0-1,0 0 0,0 1 0,0-1 1,1 1-1,-1 0 0,1 0 0,-1 0 0,1 0 1,0 1-1,-3 2 0,4-3 0,-1 1 0,1-1 0,0 1 0,1 0 0,-1 0 0,0 0 1,1 0-1,0 0 0,0 0 0,0 1 0,0-1 0,0 0 0,0 0 0,1 1 0,0-1 0,0 1 0,0-1 0,0 0 1,0 1-1,1-1 0,-1 0 0,1 1 0,0-1 0,0 0 0,0 0 0,0 0 0,1 0 0,-1 0 0,1 0 1,1 1-1,1 2 2,1 1 1,0-2 0,0 1 0,1 0 0,0-1 0,0 0-1,0-1 1,1 1 0,-1-1 0,1 0 0,0-1 0,0 0-1,0 0 1,1 0 0,-1-1 0,1 0 0,3 0-3,24 5 15,0-2-1,0-2 1,10 0-15,-28-3 2,21 3-504,55 1 1866,-63-6-4197,-2-3-3539,-19 1-16</inkml:trace>
  <inkml:trace contextRef="#ctx0" brushRef="#br1" timeOffset="-4488.7387">9427 2867 6617,'2'-1'510,"-1"0"-1,0 0 1,0-1-1,1 1 0,-1-1 1,0 1-1,0-1 0,0 1 1,-1-1-1,1 1 0,0-1 1,-1 0-1,1 0 1,-1 1-1,1-1 0,-1 0 1,0 0-510,0-9 3206,-5 10 1489,4 3-4575,0 1 0,1-1-1,-1 1 1,1-1 0,-1 1-1,1-1 1,0 1 0,0-1-1,0 1 1,0 0 0,1-1-1,-1 2-119,1 16 319,2 71 353,0-35-421,-3 0-1,-2 0 0,-6 27-250,8-82 4,0-1 0,0 1 0,0-1 0,0 1-1,0-1 1,0 1 0,0-1 0,0 1 0,0-1-1,-1 1 1,1-1 0,0 1 0,0-1 0,0 1-1,-1-1 1,1 1 0,0-1 0,-1 0 0,1 1-1,0-1 1,-1 1 0,1-1 0,-1 0 0,1 1-1,-1-1 1,1 0 0,-1 0 0,1 1 0,-1-1-1,1 0 1,-1 0 0,1 0 0,-1 0 0,1 0 0,-1 0-1,1 0 1,-1 0-4,-20-11 149,-18-33 264,37 41-342,-11-12 44,2-1-1,0 0 1,0-1 0,2-1-1,0 1 1,1-1 0,1-1 0,1 1-1,0-1 1,1 0 0,0-9-115,4 17 1,0 1-1,1-1 1,0 1 0,0-1 0,1 1 0,1 0 0,0-1 0,0 1 0,1 0 0,0 0 0,1 0-1,0 1 1,1-1 0,0 1 0,0 0 0,1 0 0,0 1 0,0-1 0,1 1 0,0 1 0,1-1-1,2 0 0,5-5 44,1 1 0,0 1 0,1 1 0,0 0 0,1 2 0,0 0 0,1 0 0,-1 2 0,16-4-44,-17 6-200,0 1-1,0 1 0,0 0 1,0 2-1,0-1 0,11 3 201,-16-1-784,0 1-1,0 1 0,0 0 0,0 0 1,9 5 784,8 5-3756</inkml:trace>
  <inkml:trace contextRef="#ctx0" brushRef="#br1" timeOffset="-4132.13">9438 3008 7906,'-5'1'3272,"-3"3"249,9-4-2129,-1 0-391,1-1-361,22-1-544,59-2-16,-44 2 432,0-1 1784,-8 7-5880,2 3 3024</inkml:trace>
  <inkml:trace contextRef="#ctx0" brushRef="#br1" timeOffset="-3160.86">10174 3201 9258,'-6'-9'1036,"0"-1"-1,0 1 1,-1 1-1,0-1 1,-1 1-1,0 1 1,0-1-1,-3 0-1035,2 2 399,0 1 0,-1-1 0,1 2 0,-1 0 0,0 0 0,0 0 0,-1 1 0,1 1 0,-1 0 0,0 1 0,1-1 0,-12 2-399,10-1 114,0 1 0,0 1 1,0 0-1,0 1 0,0 0 0,0 1 0,0 0 0,1 1 1,-1 1-1,1-1 0,0 2 0,0-1 0,1 2 1,0-1-1,0 1 0,0 1 0,1 0 0,-6 6-114,14-13 2,0 0 0,0 0-1,0 0 1,0 0 0,1 0 0,-1 0-1,0 0 1,0 1 0,1-1-1,-1 0 1,0 1 0,1-1 0,-1 0-1,1 1 1,0-1 0,-1 0-1,1 1 1,0-1 0,0 1 0,0-1-1,0 1 1,0-1 0,0 0-1,1 1 1,-1-1 0,0 1 0,1-1-1,-1 0 1,1 1 0,-1-1-1,2 1-1,-1 0 2,0-1 0,1 0 0,-1 0 0,1 0 0,-1 0 0,1 0 0,0 0-1,-1 0 1,1 0 0,0-1 0,0 1 0,-1-1 0,1 1 0,0-1 0,0 0-1,0 1 1,0-1 0,0 0 0,-1 0 0,1 0 0,0-1 0,0 1-1,0 0 1,0-1 0,0 0-2,7-1 17,0-1 0,0-1 0,-1 1-1,1-1 1,-1-1 0,0 1 0,-1-2-1,1 1 1,-1-1 0,0 0 0,0 0-1,-1-1 1,0 0 0,4-5-17,-12 17 13,0 1-1,1-1 1,0 1 0,0-1 0,0 1-1,0-1 1,1 1 0,0-1-1,0 1 1,1 0 0,-1-1 0,1 1-1,0-1 1,1 1 0,0 1-13,-1-4 36,0 0 1,1-1 0,-1 1 0,0-1 0,1 1 0,-1-1 0,1 0-1,0 1 1,0-1 0,0 0 0,0 0 0,0 0 0,0-1-1,0 1 1,1 0 0,-1-1 0,1 0 0,-1 1 0,1-1-1,-1 0 1,1 0 0,0-1 0,0 1 0,-1 0 0,1-1-1,0 0-36,43 3-324,-20-5-2770,-3-2 56</inkml:trace>
  <inkml:trace contextRef="#ctx0" brushRef="#br1" timeOffset="-2724.6839">10249 3054 7050,'0'-1'304,"0"0"0,-1 1 0,1-1 0,0 0 0,0 0 0,-1 1 0,1-1 0,0 0 0,-1 0 0,1 1 0,-1-1 0,1 0 0,-1 1 0,1-1 0,-1 1 0,0-1 0,1 1 0,-1-1 0,0 1 0,1-1 0,-1 1 0,0 0 0,1-1 0,-1 1 0,0 0 1,0-1-1,1 1 0,-1 0 0,0 0 0,0 0 0,0 0 0,1 0 0,-1 0 0,0 0 0,0 0 0,0 0 0,0 0-304,-2 2 363,0-1 1,-1 0-1,1 1 1,0 0-1,0 0 1,0 0-1,1 0 1,-1 0-1,0 1 1,0 0-364,-7 7 390,1 1 1,0 0-1,0 0 1,-5 12-391,11-19 55,1 1 1,0-1-1,0 1 1,0 0-1,1-1 1,-1 1-1,1 0 1,0 0-1,1 0 1,-1 0-1,1 0 1,0 0-1,0 0 0,1 0 1,0 0-1,-1 0 1,2 2-56,-1-5 6,0 1-1,1 0 1,-1-1 0,1 1-1,0-1 1,0 1 0,0-1-1,0 0 1,0 0 0,0 0 0,0 0-1,1 0 1,-1 0 0,1-1-1,0 1 1,-1-1 0,1 0-1,0 1 1,0-1 0,-1-1-1,1 1 1,0 0 0,0-1-1,0 1 1,0-1 0,0 0 0,0 0-1,0 0 1,1-1-6,8 0 6,-1 0 1,0-2-1,1 1 1,-1-2-1,0 1 1,-1-1-1,1-1 1,-1 0-1,0-1 0,0 1 1,0-2-1,-1 0 1,0 0-1,0 0 1,-1-1-1,0-1 1,0 1-1,-1-1 1,0-1-1,0 1 0,-1-1 1,-1 0-1,1 0 1,-2-1-1,3-6-6,-5-1 18,-6 15 6,4 6-23,-1-1 1,0 1 0,1 0-1,0 0 1,0-1-1,0 1 1,0 0 0,0 0-1,0-1 1,1 1-1,-1 0 1,1 0 0,0-1-1,0 3-1,1 4 50,1 0 0,0 0-1,0-1 1,1 1 0,0 0-1,1-1 1,4 6-50,-7-11-104,0-1 1,1 1-1,-1 0 1,1-1-1,0 1 1,0-1-1,0 0 1,0 0-1,0 0 1,0 0-1,0-1 1,1 1-1,-1-1 1,1 0-1,-1 0 1,1 0-1,-1 0 1,1-1-1,0 1 1,-1-1-1,1 0 1,0 0-1,-1 0 1,1-1 103,9-1-2769</inkml:trace>
  <inkml:trace contextRef="#ctx0" brushRef="#br1" timeOffset="-2366.956">10501 2822 9746,'-27'-12'3553,"2"-4"328,9 9-2849,5 4-136,4 5-632,6 0-112,8 4-152,-7-6-3881,1 0 1313</inkml:trace>
  <inkml:trace contextRef="#ctx0" brushRef="#br1" timeOffset="-7734.876">7680 3106 8234,'-1'-2'468,"0"0"1,0 0-1,-1 0 0,1 0 1,-1 1-1,1-1 1,-1 1-1,0-1 1,0 1-1,0-1 0,0 1 1,0 0-1,0 0 1,0 0-1,0 0 1,0 0-1,0 1 0,0-1 1,-3 0-469,1 2 387,0-1 0,0 1 0,0 0 1,0 0-1,0 0 0,1 1 0,-1-1 0,0 1 0,1 0 0,-1 0 1,0 1-388,-19 9 541,0 1 0,1 1 0,1 1 1,0 1-1,1 1 0,1 0 0,-16 20-541,34-36 8,-1 1 0,1-1 1,0 0-1,0 1 0,0-1 0,0 1 0,1-1 0,-1 1 0,0 0 0,0-1 0,1 1 0,-1 0 0,1-1 0,0 1 0,0 0 0,-1 0 0,1-1 0,0 1 0,0 0 0,1 0 0,-1 1-8,1-2 3,-1 0 0,1 0 0,0 0 0,0 0 0,0 0-1,0 0 1,0 0 0,0-1 0,0 1 0,0 0 0,0 0-1,0-1 1,0 1 0,1-1 0,-1 1 0,0-1-1,0 0 1,1 1 0,-1-1 0,0 0 0,0 0 0,1 0-3,6 1 5,0-1 0,0 0 0,-1-1 0,1 1 0,0-1 0,0-1 0,-1 0 0,6-1-5,-5-1 84,0 0-1,0 0 1,0 0-1,0-1 1,-1 0-1,1-1 1,-2 1-1,1-2 1,0 1-1,-1 0 1,-1-1-1,1 0 1,-1-1-1,0 1 1,0-1-1,-1 0 1,0 0-1,-1-1 1,0 1-1,0-1 1,-1 1-1,0-1 1,1-9-84,-10 26 895,-1 12-822,7-14-70,1 0 0,0 0 0,1 1 0,-1-1 0,1 0 0,0 0 0,1 0 0,0 0-1,2 5-2,-2-4 15,-1-4-64,0-1 0,1 1 0,-1-1 0,0 1 0,1-1 0,-1 0 0,1 0 0,-1 1 0,1-1 0,0-1 0,0 1 0,0 0 0,0 0 0,1-1 0,-1 1 0,0-1 0,1 1 0,-1-1-1,0 0 1,1 0 0,0 0 0,-1-1 0,1 1 0,0-1 0,-1 1 0,1-1 0,0 0 0,-1 0 0,1 0 0,0 0 0,1-1 49,5 0-1599,0 0 1,0-1 0,0-1-1,0 1 1,0-1-1,-1-1 1,9-4 1598,8-6-5888</inkml:trace>
  <inkml:trace contextRef="#ctx0" brushRef="#br1" timeOffset="-7383.531">7837 3196 4273,'19'-19'-5,"-5"7"6411,-28 45 205,13-29-6200,-16 28 3249,7-28-702,2-20 911,7 11-3833,-1-1-1,1 0 1,0 0 0,0 0-1,0 1 1,1-1-1,0 0 1,0 0-1,1 0 1,-1 0-1,1 0 1,1 0-1,-1 1 1,1-1 0,0 0-1,0 1 1,1-1-1,-1 1 1,1 0-1,1 0 1,-1 0-1,1 0 1,-1 1 0,1 0-1,1-1 1,-1 1-1,0 0 1,1 1-1,0-1 1,0 1-1,0 0 1,3-1-36,4-3 66,0 1 0,0 0 1,1 1-1,3-1-66,15 0-5337,-24 3 1308</inkml:trace>
  <inkml:trace contextRef="#ctx0" brushRef="#br1" timeOffset="-7053.221">8136 2708 9626,'-10'0'4678,"10"0"-4550,-1 0 0,0 0 1,0-1-1,0 1 0,0 0 0,0 0 1,0 0-1,1 0 0,-1 1 1,0-1-1,0 0 0,0 0 1,0 0-1,0 1 0,1-1 1,-1 0-1,0 1 0,0-1 1,0 1-1,1-1 0,-1 1 1,0-1-1,1 1 0,-1 0 1,1-1-1,-1 1 0,0 0 1,1-1-1,-1 1 0,1 0 1,0 0-1,-1-1 0,1 1 1,0 0-1,-1 0 0,1 0 0,0 0 1,0 0-1,0-1 0,0 1 1,0 0-1,0 0 0,0 0 1,0 0-1,0 0 0,0 0 1,0-1-1,1 2-128,-5 88 3260,3-27-1383,-4 0 0,-9 49-1877,2-59 289,7-33-233,0 0 0,1 0 0,1 1 0,1 0 0,1-1 0,1 2-56,0-21 24,0 0-1,0 0 1,0 1 0,0-1-1,0 0 1,1 1 0,-1-1-1,0 0 1,1 0 0,-1 0-1,1 1 1,-1-1 0,1 0 0,0 0-1,-1 0 1,1 0 0,0 0-1,0 0 1,0 0 0,0 0-1,0 0 1,0-1 0,0 1-1,0 0 1,0 0-24,0-1 20,0 0 1,0 0-1,-1-1 1,1 1-1,0 0 1,0 0-1,0 0 1,-1-1-1,1 1 1,0 0-1,0-1 0,-1 1 1,1 0-1,0-1 1,-1 1-1,1-1 1,-1 1-1,1-1 1,0 1-1,-1-1 1,1 0-1,-1 1 0,0-1 1,1 0-1,-1 1 1,1-1-1,-1 0 1,0 0-1,0 1 1,1-1-1,-1 0 1,0 0-1,0 0 0,0 1 1,0-1-1,0-1-20,4-17-4122,-6-2 659</inkml:trace>
  <inkml:trace contextRef="#ctx0" brushRef="#br1" timeOffset="-6715.312">8065 3141 8114,'-33'-97'4162,"32"94"-3677,0 0 0,-1 1-1,1-1 1,-1 1 0,0-1 0,0 1 0,0-1-1,0 1 1,0 0 0,0 0 0,-1 0 0,1 0-1,-1 1 1,1-1 0,-1 1-485,0-1 1789,10 2-888,-1 1-894,38 2 321,13 2-177,0-2 1,0-3 0,12-3-152,-63 2-668,-1 0 0,0 0 0,0-1 0,0 0 0,0 0 0,0 0 0,3-3 668,29-8-9389,-34 19 16295,-6 12-4546,-6 23-1146,9-39-933,-5 13 17,-11 56 1679,16-67-1850,-1 0 1,1 0-1,-1 0 1,1 0-1,0 0 1,1 0-1,-1 0 1,1-1-1,0 1 1,0 0-1,0 0 0,0 0 1,1 0-1,-1-1 1,1 1-1,1 1-127,-2-4 13,0 0-1,0 0 0,0 0 0,0 0 0,0-1 0,0 1 0,0 0 0,0-1 0,1 1 0,-1 0 0,0-1 0,0 1 1,0-1-1,1 0 0,-1 1 0,0-1 0,1 0 0,-1 0 0,0 0 0,1 0 0,-1 0 0,0 0 0,1 0 0,-1 0 1,0-1-1,1 1 0,-1-1 0,0 1 0,0-1 0,0 1 0,1-1 0,-1 1 0,0-1 0,0 0 0,0 0 0,0 0 0,0 1 1,0-1-1,0 0 0,1-1-12,2-3 117,1 1 0,-1-1 1,0 0-1,-1 0 0,1 0 1,-1-1-1,0 1 0,1-2-117,16-61-5975,-11 35 1789</inkml:trace>
  <inkml:trace contextRef="#ctx0" brushRef="#br1" timeOffset="-6714.312">8449 2965 6201,'-40'-102'3153,"31"97"-272,1 3-1729,8 8 168,5 1 2465,-5-7-6658,2 0 3698</inkml:trace>
  <inkml:trace contextRef="#ctx0" brushRef="#br1" timeOffset="-6289.643">8563 2940 10226,'29'54'3777,"-25"-39"299,-4-15-4003,0 0 1,0 0 0,0 0 0,0 0 0,0 1 0,0-1 0,0 0 0,0 0 0,0 0 0,0 1 0,0-1 0,0 0 0,0 0 0,0 0 0,0 0 0,0 1 0,0-1-1,1 0 1,-1 0 0,0 0 0,0 0 0,0 0 0,0 0 0,0 1 0,1-1 0,-1 0 0,0 0 0,0 0 0,0 0 0,0 0 0,1 0 0,-1 0 0,0 0-1,0 0 1,0 0 0,0 0 0,1 0 0,-1 0 0,0 0 0,0 0 0,0 0 0,1 0 0,-1 0 0,0 0 0,0 0 0,0 0 0,0 0 0,1 0 0,-1 0 0,0 0-1,0 0 1,0 0 0,0-1 0,0 1 0,1 0 0,-1 0 0,0 0 0,0 0 0,0 0-74,7-2 488,8-1-63,0-1 0,-1 0 0,0-1 0,6-4-425,-20 9 13,0 0 0,1 0-1,-1 0 1,0 0 0,0 0-1,1 0 1,-1-1-1,0 1 1,0 0 0,1 0-1,-1 0 1,0 0 0,0-1-1,0 1 1,1 0 0,-1 0-1,0-1 1,0 1 0,0 0-1,0 0 1,1-1 0,-1 1-1,0 0 1,0-1 0,0 1-1,0 0 1,0 0 0,0-1-1,0 1 1,0 0-1,0-1 1,0 1 0,0 0-1,0 0 1,0-1 0,0 1-1,0 0 1,0-1 0,-1 1-1,1 0 1,0 0 0,0-1-1,0 1 1,0 0 0,0 0-1,-1-1 1,1 1 0,0 0-1,0 0 1,-1 0 0,1-1-1,0 1 1,0 0-1,0 0 1,-1 0 0,1 0-1,0 0 1,-1 0 0,1-1-1,0 1 1,0 0 0,-1 0-1,1 0-12,-18-7 433,10 6-341,-1 1 1,0 0-1,0 0 1,1 0-1,-1 1 0,0 1 1,1-1-1,-1 1 1,1 1-1,0-1 0,-1 2 1,1-1-1,0 1 1,1 0-1,-7 5-92,10-7 20,1 0 0,0 0 0,-1 0 1,1 1-1,0-1 0,0 1 0,0 0 0,1 0 0,-1 0 0,1 0 1,-1 0-1,1 1 0,0-1 0,0 1 0,1 0 0,-1-1 0,1 1 1,0 0-1,0 0 0,0 0 0,0 0 0,1 0 0,-1 0 1,1 0-1,0 0 0,0 0 0,1 0 0,-1 0 0,1 0 0,0 0 1,0 0-1,0-1 0,1 1 0,1 3-20,-1-3 17,2 1 0,-1-1 0,0 1 0,1-1 0,0 0 0,0-1 0,0 1 0,0-1-1,1 1 1,-1-1 0,1-1 0,0 1 0,0-1 0,0 1 0,0-1 0,0-1 0,0 1 0,1-1 0,-1 0 0,0 0 0,1 0 0,-1-1 0,4 0-17,8 0 19,0 0 1,0-2-1,0 1 1,-1-2 0,1-1-1,-1 0 1,1-1-20,52-23 884,-27 8-6025,-28 16 1145</inkml:trace>
  <inkml:trace contextRef="#ctx0" brushRef="#br1" timeOffset="-3637.679">8907 3028 3777,'16'-60'13127,"-20"56"-9359,-4 11-2719,-4 10-981,-28 62 162,39-77-225,0 1-1,0-1 0,1 1 0,-1 0 0,1 0 1,0-1-1,-1 1 0,1 0 0,0-1 0,1 1 1,-1 0-1,0 0 0,1-1 0,-1 1 0,1 0 1,0-1-1,0 1 0,0-1 0,0 1 0,1-1 1,-1 0-1,1 1 0,0-1-4,5 7 12,0 0 1,1 0-1,0-1 1,9 6-13,0 2 23,-15-14-24,1 0 0,-1 1 0,0-1 0,0 1 0,0 0 0,0-1 0,0 1 0,-1 0 0,1 0 0,-1 0 0,0 0 0,1 4 1,-2-6 10,0 1 0,0-1 0,0 1 0,0-1 0,0 1 0,0-1 0,0 0 0,0 1 0,-1-1 0,1 1 0,-1-1 0,1 1 0,-1-1 0,0 0 0,1 1 0,-1-1 0,0 0 0,0 0 0,0 1-1,0-1-9,-4 3 66,1 0-1,-1-1 0,-1 0 0,1 0 1,0 0-1,-1 0 0,1-1 1,-1 0-1,0 0 0,0 0 0,0-1 1,-2 0-66,-1 1-103,-55 11 1052,21-8-3124,35-4 60</inkml:trace>
  <inkml:trace contextRef="#ctx0" brushRef="#br1" timeOffset="-17598.056">461 2998 3705,'16'-95'2615,"-15"92"-2206,-1 0 0,0 0 0,1-1 1,-1 1-1,0 0 0,0-1 0,-1 1 0,1 0 0,-1-1 0,0 1 1,1 0-1,-1 0 0,-1 0 0,1 0 0,0 0 0,-1 0 1,0 0-1,0 0-409,1 1 206,-1 0 0,0 1 1,0-1-1,0 1 0,0-1 1,0 1-1,0 0 0,0 0 1,-1 0-1,1 0 0,0 0 1,-1 1-1,1-1 0,-1 1 1,1-1-1,0 1 0,-1 0 1,0 0-207,-6 0 252,1 1 0,0 0 0,-1 0 0,1 1 1,0 0-1,0 1 0,0 0 0,0 0 0,1 0 0,-8 5-252,-25 18 544,1 2 0,1 2 0,-16 17-544,32-26 172,2 0 0,1 1 0,0 1 0,2 1 1,1 0-1,-5 10-172,18-27 42,0-1 0,0 0-1,0 1 1,1 0 0,0 0 0,0-1 0,1 1 0,0 0-1,0 0 1,1 1 0,-1-1 0,2 6-42,0-9 17,-1-1-1,1 1 1,0-1 0,0 1-1,1-1 1,-1 0 0,1 0 0,-1 1-1,1-1 1,0 0 0,0 0-1,0-1 1,1 1 0,-1 0-1,1-1 1,-1 0 0,1 1-1,0-1 1,0 0 0,0 0 0,0-1-1,1 1 1,-1-1 0,0 1-1,0-1 1,2 0-17,10 3 61,0-1 0,0 0 0,0-1-1,0-1 1,1-1 0,-1 0 0,0-1 0,0 0 0,0-1-1,0-1 1,0-1 0,6-2-61,0 0 41,0-2 1,-1 0-1,0-1 0,0-1 0,-1-1 1,0-1-1,-1-1 0,7-6-41,-13 8 50,0 0 0,0-1 0,-1-1 0,0 0 0,-1 0 0,-1-1 0,0 0 0,-1-1 0,5-11-50,-11 21 42,0 0-1,0 0 0,0-1 0,-1 1 1,0 0-1,0-1 0,0 1 0,-1-1 0,0 1 1,0-1-1,0 1 0,0-1 0,-1 1 1,0-1-1,0 1 0,-1 0 0,0 0 1,0-1-1,0 1 0,0 0 0,-1 0 1,1 1-1,-1-1 0,-1 1 0,1-1 0,0 1 1,-1 0-1,0 0 0,0 1 0,0-1 1,-1 0-42,-3-2 25,1 1 1,-1-1-1,0 1 0,0 0 1,0 1-1,-1 0 1,0 0-1,1 1 1,-1 0-1,-1 1 1,1 0-1,-4-1-25,12 3 2,-1 0 1,1 0-1,0 1 0,0-1 1,0 0-1,0 0 0,0 1 1,0-1-1,0 0 0,0 1 1,0-1-1,0 1 0,0-1 1,0 1-1,0 0 0,0-1 1,0 1-1,1 0 0,-1 0 1,0-1-1,0 1 0,1 0 1,-1 0-1,0 1-2,0 18-3975,7 1 531</inkml:trace>
  <inkml:trace contextRef="#ctx0" brushRef="#br1" timeOffset="-17226.963">339 3170 6969,'-13'10'1046,"-7"6"309,0-2 2887,20-12-3933,-1-1 1,1 0-1,0 1 0,0-1 0,-1 0 1,1 1-1,0-1 0,0 0 0,1 1 1,-1-1-1,0 0 0,0 1 0,1-1 0,-1 0 1,0 1-1,1-1 0,0 0 0,-1 0 1,1 1-310,13 27 1861,3 2-554,-13-22-1109,2 1-1,-1 0 1,2-1 0,-1 0 0,1-1-1,6 7-197,-10-12 14,0-1 1,0 0-1,0 0 0,0 0 0,1-1 0,-1 1 0,0-1 0,1 1 1,-1-1-1,1 0 0,-1 0 0,1-1 0,0 1 0,-1-1 0,1 0 0,0 0 1,-1 0-1,1 0 0,0-1 0,-1 1 0,1-1 0,3-1-14,49-23-2934,-23 9 247</inkml:trace>
  <inkml:trace contextRef="#ctx0" brushRef="#br1" timeOffset="-16608.526">647 3249 6001,'73'-83'3744,"-72"81"-3500,1 0 1,-1 1-1,0-1 1,0 1-1,0-1 1,-1 0-1,1 0 1,0 0-1,-1 1 0,1-1 1,-1 0-1,1 0 1,-1-1-245,0 2 157,0 1-1,0-1 1,0 0 0,0 1 0,-1-1-1,1 1 1,0-1 0,0 0-1,0 1 1,-1-1 0,1 1 0,0-1-1,-1 1 1,1-1 0,0 1 0,-1-1-1,1 1 1,-1-1 0,1 1 0,-1-1-1,1 1 1,-1 0 0,1-1 0,-1 1-157,0-1 174,0 1 0,0 0 0,0-1 0,0 1 0,0 0 0,0 0 0,0 0 0,0-1 0,0 1 0,0 0 0,0 0 0,0 1 0,0-1 0,1 0 0,-1 0 0,0 0 0,0 1 0,0-1 0,0 0 1,0 1-1,0-1 0,0 1 0,0-1 0,0 1 0,1-1 0,-1 1 0,0-1 0,0 1 0,1 0 0,-1 0-174,-1 2 81,1 0-1,-1 0 1,1 0-1,0 1 1,0-1-1,0 0 1,1 1-1,-1-1 1,1 0 0,0 1-1,0-1 1,0 1-1,0-1 1,0 0-1,1 1 1,0-1 0,0 0-1,0 1 1,0-1-1,0 0 1,0 0-1,1 0 1,-1 0-1,1 0 1,0 0 0,0-1-1,0 1 1,2 1-81,-2-1 16,1 0 1,0 0 0,0-1 0,1 1 0,-1-1 0,0 1 0,1-1-1,0 0 1,-1-1 0,1 1 0,0 0 0,0-1 0,0 0 0,0 0-1,0 0 1,0-1 0,0 1 0,1-1 0,-1 0 0,0 0 0,0 0-1,0-1 1,1 0-17,6-2 25,0 0 0,-1-1-1,1-1 1,-1 1-1,0-2 1,4-2-25,-10 6 19,-1-1 0,1 1 0,-1 0-1,0-1 1,0 1 0,0-1 0,0 0 0,0 0-1,-1 0 1,1-1 0,-1 1 0,0-1 0,0 1 0,0-1-1,0 0 1,-1 1 0,0-1 0,0 0 0,1-1-19,-2 5 26,-1 1 1,1-1-1,0 0 0,0 1 1,0-1-1,0 0 1,-1 1-1,1-1 1,0 0-1,0 0 1,-1 1-1,1-1 0,0 0 1,0 0-1,-1 1 1,1-1-1,0 0 1,-1 0-1,1 0 1,0 0-1,-1 1 0,1-1 1,-1 0-1,1 0 1,0 0-1,-1 0 1,1 0-1,0 0 1,-1 0-1,1 0 1,0 0-1,-1 0 0,1 0 1,-1 0-1,1 0 1,0 0-1,-1-1 1,1 1-1,0 0 1,-1 0-1,1 0 0,0 0 1,-1-1-1,1 1 1,0 0-1,0 0 1,-1-1-1,1 1 1,0 0-1,0 0 0,-1-1 1,1 1-1,0 0 1,0-1-1,0 1 1,-1 0-1,1-1 1,0 1-1,0-1-26,-1 5 11,1 0 0,-1 1 0,1-1 0,0 0 0,0 0 0,1 0 0,-1 0 0,1 0 0,0 0 0,0 0 0,0 0 0,0 0 0,1-1-1,-1 1 1,1 0 0,0-1 0,0 1 0,1-1 0,-1 1 0,1-1 0,-1 0 0,1 0 0,1 0-11,1 0 10,-1 0-1,0-1 0,1 0 1,-1 0-1,1 0 1,0 0-1,0-1 0,0 0 1,-1 0-1,1 0 1,0-1-1,0 1 0,0-1 1,1 0-1,-1-1 1,0 1-1,-1-1 0,6-1-9,4-2 20,-1 1 0,1-2 0,-1 0 0,0-1 0,-1 0 0,1-1 0,-1 0 0,0-1 0,-1-1 0,0 1 0,0-2 1,0-1-22,-9 10 7,-1-1-1,0 1 0,1 0 1,-1-1-1,0 1 0,0-1 1,0 1-1,0-1 0,0 0 0,-1 1 1,1-1-1,0 0 0,-1 0 1,0 1-1,1-1 0,-1 0 0,0 0 1,0 0-1,0 0 0,0 0-5,0 0 5,-1 1-1,1 0 0,-1-1 1,1 1-1,-1 0 0,0 0 1,1 0-1,-1 0 0,0 0 1,0 0-1,0 0 0,0 0 1,0 0-1,0 0 0,0 0 0,0 0 1,-1 1-1,1-1 0,0 1 1,0-1-1,-1 0-4,-1 0 4,-1 0 0,0 0 0,1 0 1,-1 0-1,0 1 0,0-1 0,0 1 0,1 0 0,-1 0 0,0 1 0,0-1 0,0 1 1,1-1-1,-1 1 0,0 0 0,1 1 0,-1-1 0,-1 1-4,3 0 0,-1-1-1,0 1 1,1 0-1,-1 0 0,1-1 1,0 2-1,0-1 1,-1 0-1,1 0 1,1 1-1,-1-1 1,0 1-1,1 0 0,-1-1 1,1 1-1,0 0 1,0 0-1,0 0 1,0 0-1,0 0 1,1 0-1,-1 0 0,1 0 1,0 0-1,0 0 1,0 0-1,0 0 1,0 0-1,1 0 1,0 1-1,0-1 1,0 2 0,1-1 0,0 0 0,0 0-1,0-1 1,1 1 0,-1 0 0,1-1 0,0 1 0,0-1 0,0 0 0,0 0-1,1 0 1,-1-1 0,1 1 0,0-1 0,0 0 0,0 0 0,0 0-1,0 0 1,0-1 0,3 1 0,5 1 55,1 0-1,-1-2 0,0 1 0,1-2 1,-1 0-1,1 0 0,-1-1 1,0 0-1,1-1 0,8-3-54,-13 2-163,0 1-1,0-1 1,0-1 0,0 0-1,-1 0 1,0 0-1,5-4 164,-8 4-493,1 0 0,-1 0 0,1 0 0,-1-1 0,0 1 0,-1-1 0,1 0 0,-1 0 0,0 0 0,-1-1 0,1 0 493,9-30-4139</inkml:trace>
  <inkml:trace contextRef="#ctx0" brushRef="#br1" timeOffset="-16232.469">1422 2836 5537,'-2'-7'1120,"0"1"-1,-1 0 0,0-1 1,0 1-1,-1 0 0,0 1 1,0-1-1,0 1 1,0-1-1,-1 1 0,0 1 1,0-1-1,-1 1 1,0-1-1120,6 13 3629,15 39-2544,-2-5-604,-1 0 0,-3 0 0,-1 1-1,-2 0 1,-2 11-481,-4-51 12,10 102 125,-8-97-115,-1 0 0,1 0 1,0-1-1,1 1 1,0 0-1,0-1 1,0 0-1,1 0 0,1 0 1,-1 0-1,4 4-22,-5-9 42,0 1 0,0-1 0,0 1 0,1-1 0,-1 0 0,1 0 0,0 0 0,-1-1 0,2 1-42,11 2-4879,-8-3 1022</inkml:trace>
  <inkml:trace contextRef="#ctx0" brushRef="#br1" timeOffset="-15752.985">1833 3148 8426,'-22'-25'7784,"-5"14"-3511,21 10-4012,1 1 1,-1 0-1,1 0 0,-1 1 0,1-1 1,-1 1-1,1 0 0,-1 1 0,1 0 1,-5 1-262,-3 2 316,1 1 0,-1 0 0,1 1 0,-9 7-316,16-11 44,0 0 0,1 1-1,0-1 1,0 1 0,0 0 0,0 1 0,1-1-1,0 1 1,-1-1 0,2 1 0,-1 0 0,0 0-1,0 2-43,3-6 2,-1 0-1,1 0 1,-1 0 0,1 0-1,-1 0 1,1 0-1,-1 0 1,1 0-1,0 0 1,0 0-1,-1 0 1,1 0-1,0 0 1,0 0 0,0 0-1,0 0 1,0 0-1,1 0 1,-1 0-1,0 0 1,0 0-1,1 0 1,-1 0 0,0 0-1,1 0 1,-1 0-1,1 0 1,0 0-1,-1 0 1,1-1-1,-1 1 1,1 0 0,0 0-1,0-1 1,0 1-1,-1 0 1,1-1-1,0 1 1,0-1-1,0 1 1,0-1-1,0 1 1,0-1 0,0 0-1,0 1 1,0-1-1,0 0 1,0 0-1,0 0 1,0 0-1,0 0 1,0 0 0,0 0-1,0 0 1,0 0-1,1-1-1,4 0 9,0 0-1,0 0 0,0-1 0,0 0 1,-1 0-1,1 0 0,0-1 1,2-2-9,58-45 75,-62 46-58,-1 0 0,1 0 1,-1 0-1,1 0 0,-1-1 0,0 1 0,-1-1 1,1 0-1,-1 0 0,0 0 0,0 0 0,0 0 0,0-4-17,-2-9 322,-7 18 98,-11 26 173,5 8-427,2 1 0,1 0 0,2 0 0,2 1 0,1 0 0,1 8-166,1 6 51,2 0 0,2 0 0,3 0 1,4 12-52,-8-60 3,0 1-1,0-1 1,0 1 0,1-1 0,-1 1 0,1-1 0,-1 0 0,1 1 0,0-1 0,0 0 0,0 1 0,0-1 0,1 0-1,-1 0 1,1 0 0,-1 0 0,1 0 0,-1-1 0,1 1 0,0 0 0,0-1 0,0 1 0,0-1 0,0 0 0,0 0 0,1 0-4,-2 0-167,1-1 0,-1 0 0,1 0 0,-1 0 0,0 0 0,1-1 0,-1 1 0,1 0 0,-1-1 0,1 1 0,-1-1 0,0 1 0,1-1-1,-1 1 1,0-1 0,0 0 0,1 0 168,26-30-7741,-2-10 677</inkml:trace>
  <inkml:trace contextRef="#ctx0" brushRef="#br1" timeOffset="-14861.361">1976 3193 5457,'-3'-9'2407,"-8"-24"3411,-1 20 1019,12 17-2599,10 14-3590,-6-14-629,1-1 0,-1 1 1,1-1-1,-1 0 0,1 0 0,0 0 0,0-1 0,0 1 0,0-1 0,1 0 0,-1-1 0,3 1-19,-2 0 18,1-2-6,0 1 0,-1-1-1,1 0 1,-1-1 0,1 1 0,0-2-1,-1 1 1,0 0 0,1-1 0,-1 0-1,0-1 1,0 0 0,0 1-1,0-2 1,3-1-12,4-2 26,29-19 20,-41 25-30,1 0 0,-1 0-1,1 0 1,-1 0 0,0-1 0,0 1 0,0 0 0,0-1 0,0 1 0,0 0-1,0-1 1,0 1 0,0-1 0,0 0 0,-1 1 0,1-1 0,-1 1-1,1-1 1,-1 0 0,0 0 0,0 1 0,0-1 0,0 0 0,0 1 0,0-1-1,0 0 1,0 0-16,0 2 15,-1 0 1,1-1-1,0 1 0,0 0 0,0 0 0,0-1 0,0 1 1,-1 0-1,1 0 0,0-1 0,0 1 0,0 0 0,-1 0 0,1 0 1,0-1-1,0 1 0,-1 0 0,1 0 0,0 0 0,0 0 0,-1 0 1,1 0-1,0 0 0,-1 0 0,1-1 0,0 1 0,0 0 1,-1 0-1,1 0 0,0 0 0,-1 0 0,1 1 0,0-1 0,-1 0 1,1 0-1,0 0 0,0 0 0,-1 0 0,1 0 0,0 0 0,0 1 1,-1-1-1,1 0 0,0 0 0,0 0 0,-1 0 0,1 1 1,0-1-1,0 0 0,0 0 0,0 1 0,-1-1 0,1 0 0,0 0 1,0 1-1,0-1 0,0 0 0,0 0 0,0 1 0,0-1 0,0 1-15,-10 14 265,5-2-192,0 0 0,0 1 0,1-1 0,0 4-73,3-12 27,1 0 0,-1-1 0,1 1 0,0 0 0,0-1 0,0 1 0,1 0 0,-1-1 0,1 1 0,0 0 0,1-1 0,-1 0 0,1 1 0,2 3-27,-3-5 11,1-1 0,-1 1 0,1 0-1,0 0 1,0-1 0,0 0 0,0 1-1,1-1 1,-1 0 0,1 0 0,-1 0-1,1 0 1,0-1 0,-1 1 0,1-1-1,0 1 1,0-1 0,0 0-1,0 0 1,2 0-11,0-1 11,-1 0 0,1 0-1,0 0 1,-1 0 0,1-1 0,0 0-1,-1 0 1,1 0 0,-1 0 0,1-1-1,-1 0 1,4-2-11,7-4 23,0-1 0,-1-1 0,-1 0 0,0-1 0,0-1 0,-1 0-1,0-1-22,24-34 54,-34 45-52,-1 0 1,1 0 0,-1 0 0,0 0 0,0 0 0,0 0 0,0 0 0,-1 0 0,1 0 0,0 0 0,-1-1 0,0 1 0,1 0 0,-1-1 0,0 1 0,0 0 0,0 0 0,-1-1 0,1 1 0,0 0 0,-1-1 0,1 1 0,-1-1-3,0 2 1,0 0 0,0 1 0,1-1-1,-1 0 1,0 0 0,0 0 0,0 1 0,0-1 0,0 0 0,0 1 0,0-1 0,0 1 0,0-1 0,0 1-1,0 0 1,-1-1 0,1 1 0,0 0 0,0 0 0,0 0 0,0 0 0,-1 0 0,1 0 0,0 0 0,0 0-1,0 0 1,0 0 0,-1 1 0,1-1 0,0 1 0,0-1 0,0 1 0,0-1 0,0 1 0,0-1 0,0 1-1,0 0 1,-4 2-1,1 0 1,1 0 0,-1 0 0,0 1-1,1-1 1,-1 1 0,1 0 0,-1 2-1,0 0-1,0 0-1,0 1 1,1 0 0,0-1 0,1 1 0,-1 0 0,1 1-1,1-1 1,-1 0 0,1 0 0,0 1 0,1 4 1,0-9-1,0 1 1,1-1 0,-1 0-1,1 1 1,0-1 0,0 0-1,0 0 1,0 0 0,1 0-1,-1 0 1,1 0 0,-1 0-1,1 0 1,0-1 0,1 1-1,-1-1 1,0 1 0,1-1-1,-1 0 1,1 0 0,-1 0-1,1 0 1,0-1 0,0 1-1,0-1 1,0 1 0,0-1-1,0 0 1,1 0 0,7 2 2,0-1 1,1 0 0,-1-1-1,0 0 1,0-1 0,1 0-1,-1-1 1,0 0-1,0-1 1,0 0 0,0-1-1,0 0 1,0-1-1,-1 0 1,1 0 0,6-5-3,-8 5 5,-1-1 0,0 0 0,0-1-1,0 0 1,0 0 0,-1 0 0,0-1 0,-1 0 0,1 0 0,-1-1 0,-1 0 0,1 0 0,-2 0 0,1-1 0,-1 0 0,0 1 0,-1-1 0,0-1 0,2-6-5,-5 13 2,0-1-1,0 1 1,0 0 0,0-1-1,-1 1 1,0-1 0,1 1 0,-1 0-1,0-1 1,0 1 0,-1 0-1,1 0 1,-1 0 0,0 0 0,1 0-1,-1 0 1,-1 1 0,1-1-1,-1-1-1,1 2 0,1 1 0,-1-1 0,0 1 0,1 0-1,-1-1 1,0 1 0,0 0 0,0 0-1,0 0 1,0 0 0,0 0 0,0 0-1,0 1 1,0-1 0,0 1 0,0 0-1,0-1 1,0 1 0,-1 0 0,1 0 0,0 0-1,0 0 1,0 1 0,-1-1 0,1 1-1,0-1 1,0 1 0,0 0 0,0 0-1,0 0 1,-1 0 0,3-1 0,-1 1-1,1-1 1,0 0-1,-1 0 1,1 1-1,-1-1 1,1 0 0,0 1-1,-1-1 1,1 1-1,0-1 1,-1 0-1,1 1 1,0-1-1,-1 1 1,1-1-1,0 1 1,0-1 0,0 1-1,0-1 1,-1 1-1,1-1 1,0 1-1,0-1 1,0 1-1,0-1 1,0 1-1,0-1 1,0 1 0,0-1-1,1 1 1,-1 0 0,12 16-22,24 7-6,-19-17 29,0 0 0,-1 2 0,0 0-1,-1 0 1,0 2 0,-1 0 0,0 0-1,0 1 1,-1 1 0,-1 0 0,0 1 0,6 10-1,-17-22 2,0-1 0,0 0 0,0 1 0,-1-1 0,1 0 1,0 1-1,-1-1 0,1 1 0,-1-1 0,1 1 1,-1 0-1,0-1 0,1 1 0,-1-1 0,0 1 1,0 0-1,0-1 0,-1 1 0,1-1 0,0 1 1,-1-1-1,1 1 0,-1 0 0,1-1 0,-1 0 1,1 1-1,-1-1 0,0 1 0,0-1 0,0 0 1,0 1-1,0-1 0,0 0 0,0 0 0,0 0 0,-1 0 1,1 0-1,0 0 0,-1 0 0,1 0 0,0-1 1,-1 1-1,1 0 0,-2-1-2,-10 5 71,0-1-1,0 0 1,0-1-1,-1-1 1,-5 1-71,-8 1-184,-20 6-4054,8-1 784</inkml:trace>
  <inkml:trace contextRef="#ctx0" brushRef="#br1" timeOffset="-396.0908">125 3728 6705,'6'-27'6448,"-5"28"-1448,-1 17-3474,2 136 2215,-3-95-3032,-3 0-1,-11 54-708,15-111 10,0-1-1,0 1 1,-1 0-1,1 0 1,-1-1-1,1 1 1,-1 0-1,1-1 1,-1 1-1,0-1 0,0 1 1,0-1-1,0 1 1,0-1-1,0 1 1,0-1-1,0 0 1,-1 1-10,1-2 9,0 0 0,1 0 0,-1 0 1,0 0-1,1 0 0,-1 0 0,0 0 0,0 0 1,1 0-1,-1 0 0,0 0 0,1-1 0,-1 1 1,0 0-1,1-1 0,-1 1 0,0 0 0,1-1 1,-1 1-1,0-1 0,1 1 0,-1-1 0,1 1 1,-1-1-1,1 1 0,0-1 0,-1 0 0,1 1-9,-5-7 56,0 0-1,1 0 1,0 0-1,1-1 1,0 1-1,0-1 0,0-2-55,-2-5 32,2-1 0,0 0 0,1 0-1,0-1 1,1 1 0,1 0-1,1 0 1,0-1 0,1 1-1,1 0 1,0 0 0,5-12-32,-5 20-1,0-1 0,1 1 0,0 0 0,0-1 1,1 2-1,0-1 0,0 1 0,1-1 0,0 1 0,0 1 1,0-1-1,1 1 0,0 1 0,0-1 0,1 1 1,0 0-1,0 1 0,0 0 0,0 0 0,1 0 0,-1 1 1,1 1-1,6-2 1,-12 3-1,0 0 1,0 1 0,0-1-1,0 1 1,0 0-1,0 0 1,0 0-1,0 0 1,0 0-1,-1 1 1,1-1-1,0 1 1,0 0-1,0 0 1,0 0 0,-1 0-1,1 0 1,-1 1-1,1-1 1,-1 1-1,1-1 1,-1 1-1,0 0 1,1 0-1,-1 0 1,0 1-1,-1-1 1,1 0 0,0 1-1,-1-1 1,1 1-1,-1-1 1,0 1-1,0 0 1,0 0-1,1 1 1,-1 1 2,0 1 0,0-1 0,0 1 0,-1 0 0,0-1 0,0 1 0,0 0-1,-1 0 1,0-1 0,0 1 0,0-1 0,-1 1 0,0-1 0,0 0 0,0 1-1,-1-1 1,1 0 0,-4 4-2,-31 26 66,12-14 38,71-31-21,-36 8-76,1 1-6,1 0-1,-1 0 0,0 1 0,1 0 1,-1 1-1,0 1 0,0 0 0,0 0 1,9 4-1,-15-5 0,0 1 0,-1 0 1,1 0-1,0 1 0,-1-1 1,1 1-1,-1 0 0,0 1 1,0-1-1,0 1 0,0-1 1,-1 1-1,1 0 0,-1 0 1,0 1-1,0-1 1,-1 1-1,1-1 0,-1 1 1,0 0-1,-1 0 0,1 0 1,-1 0-1,1 2 0,-2-3 1,1-1 1,-1 1-1,0-1 1,0 1-1,0-1 0,0 0 1,-1 1-1,1-1 1,-1 1-1,0-1 0,0 0 1,0 1-1,0-1 1,-1 0-1,1 0 0,-1 0 1,0 0-1,0 0-1,-3 2 9,1 1-1,-1-2 0,0 1 1,0-1-1,-1 1 0,1-1 1,-1-1-1,0 1 1,-1 0-9,-17 6 53,0 0 1,-1-1 0,1-2-1,-15 2-53,35-8 9,4-1-9,-33 10 189,26-5 227,22-2-102,1-5-4111,15-3 668</inkml:trace>
  <inkml:trace contextRef="#ctx0" brushRef="#br1" timeOffset="209.1489">614 4065 3961,'0'7'9543,"3"-3"-3719,8-1-2119,25-10-5612,-29 5 3070,6-2-1030,0 0 0,0-1 1,0-1-1,0 0 0,-1-1 0,0 0 1,-1-1-1,1 0 0,-1-1 0,-1 0 1,0-1-1,0 0 0,-1 0 0,5-9-133,-13 18 24,0 1 0,-1-1 0,1 0-1,-1 1 1,0-1 0,1 0 0,-1 0-1,0 1 1,1-1 0,-1 0-1,0 0 1,0 0 0,0 1 0,1-1-1,-1 0 1,0 0 0,0 0-1,0 0 1,-1 0 0,1 1 0,0-1-1,0 0 1,0 0 0,-1 0 0,1 1-1,0-1 1,-1 0 0,1 0-1,0 1 1,-1-1 0,1 0-24,-2 0 38,1 0 1,-1 0-1,0 0 0,1 0 1,-1 0-1,0 0 0,0 0 1,0 1-1,1-1 0,-1 1 1,0-1-1,0 1 0,-1 0-38,-6-1 70,1 1-1,0 0 0,-1 0 1,1 1-1,0 0 0,-4 1-69,2 1 34,0 1 0,0 0 0,0 1 1,1 0-1,-1 0 0,1 1 0,0 0 0,1 1 0,0 0 0,0 0 0,0 1 0,1 0 0,-1 2-34,-1 1 106,1 1 1,0 0-1,1 0 0,0 0 0,1 1 1,1 0-1,0 0 0,0 1 0,-2 13-106,6-24 10,1 0 0,-1 0 0,1-1 0,-1 1 0,1 0 0,0 0 0,0 0 0,1 0 0,-1 0 0,0-1 1,1 1-1,0 0 0,-1 0 0,1-1 0,0 1 0,1 0 0,-1-1 0,0 1 0,1-1 0,-1 1 0,2 0-10,0 0 7,0-1 0,0 1 0,0-1 0,1 0 0,-1 0 0,0-1 0,1 1 0,-1-1 0,1 0 0,0 1 0,-1-2 0,1 1 0,0 0 0,2-1-7,16 1 18,0-1-1,0-1 1,0-1-1,0-1 1,7-3-18,-15 4 19,0 0-4,0-1-1,0-1 0,0 0 0,0-1 1,2-1-15,16-15-8081,-18 9 2106</inkml:trace>
  <inkml:trace contextRef="#ctx0" brushRef="#br1" timeOffset="822.57">1207 4002 8394,'1'-3'353,"-1"1"-1,0-1 1,0 0 0,0 0 0,0 0 0,0 0 0,0 0-1,-1 0 1,1 0 0,-1 1 0,0-1 0,0 0 0,0 0-1,0 1 1,-1-1 0,1 1 0,-1-1 0,1 1 0,-2-1-353,1 1 350,-1 0 1,0 0 0,0 1-1,0-1 1,0 1 0,0 0-1,-1 0 1,1 0 0,0 0-1,0 0 1,-1 1 0,1 0-1,0-1 1,-1 1 0,1 1 0,-1-1-1,1 0 1,-2 1-351,-8 1 448,0 0 1,0 1-1,0 1 1,0 0-1,1 1 0,0 0 1,0 1-1,-12 7-448,19-9 76,0-1-1,-1 1 1,1 0-1,1 1 0,-1-1 1,1 1-1,-1 0 1,1 0-1,-1 2-75,3-4 18,1 0 1,0 0-1,-1 0 0,1 0 0,0 0 0,0 0 0,1 0 0,-1 0 1,0 0-1,1 0 0,0 0 0,0 0 0,0 1 0,0-1 0,1 0 1,-1 0-1,1 0 0,0 3-18,0-4 4,0 0 0,0 1 0,0-1 0,0 0 0,0 0 0,1 0 0,-1 0 0,0 0 0,1 0 0,0 0 0,0 0 0,-1 0 0,1-1 1,0 1-1,0-1 0,0 0 0,1 1 0,-1-1 0,0 0 0,0 0 0,1 0 0,-1-1 0,0 1 0,1 0 0,-1-1 0,1 0 0,-1 0 0,1 1 0,-1-1 0,1-1 0,-1 1 0,1 0 0,-1-1 0,1 1 0,-1-1 1,0 1-1,1-1 0,-1 0 0,0 0 0,2-1-4,1 0 10,1 0 0,-1-1 1,0 1-1,0-1 0,0 0 1,0-1-1,-1 1 0,1-1 1,-1 0-1,0 0 0,0 0 1,0 0-1,0-1 0,-1 0 1,0 0-1,0 0 0,1-1-10,-3 3 10,-1 2-4,1-1 0,0 1 0,-1-1 1,1 0-1,-1 1 0,1-1 0,-1 1 0,0-1 0,0 0 0,1 1 0,-1-1 0,-1 1 0,1-1 0,0 0 0,0 1 0,0-1 1,-1 0-1,1 1 0,-1-2-6,1 3 70,0 0 18,0 0 16,0 0 14,1 37 794,-2-34-906,1-1 1,0 1-1,0-1 0,0 1 1,0 0-1,0-1 0,0 1 0,0-1 1,1 1-1,0-1 0,-1 1 1,1-1-1,0 1 0,0-1 1,0 0-1,1 1 0,-1-1 1,0 0-1,1 0 0,0 0 1,-1 0-1,1 0 0,0 0 1,0-1-1,0 1 0,0 0 0,0-1 1,0 0-1,1 1 0,-1-1 1,0 0-1,1 0 0,-1-1 1,1 1-1,-1 0 0,1-1 1,-1 1-1,2-1-6,1 2 37,0-1-1,1 0 1,-1 0-1,0-1 1,1 1-1,-1-1 1,1 0-1,-1-1 1,0 1 0,1-1-1,3-1-36,26-13-4272,-23 8 516</inkml:trace>
  <inkml:trace contextRef="#ctx0" brushRef="#br1" timeOffset="1314.5438">1323 4021 6201,'19'-25'4656,"-4"0"-2724,-12 19-1203,4-14 2684,-11 13 897,2 7-4122,1 1 1,0-1-1,0 0 1,0 1-1,0-1 0,0 1 1,0-1-1,0 1 1,0-1-1,0 1 0,0 0 1,0-1-1,0 1 1,0 0-1,0 0 0,0 0 1,1 0-1,-1 0 1,0 0-1,1 0 0,-1 0-188,-4 6 107,1 1-1,0 0 0,0 0 0,1 0 0,0 0 1,1 1-1,-1-1 0,2 1 0,-1-1 1,1 1-1,0 0 0,1 0 0,0-1 0,1 5-106,-1-11 14,1 0 0,-1 0 0,0 0 0,1 0 0,0 0 0,-1 0 0,1 0 0,0 0 0,0 0 0,0-1 0,0 1 0,0 0 0,1 0 0,-1-1 0,0 1 0,1-1 0,-1 1 0,1-1 0,0 0 0,-1 0 0,1 0 0,0 0 0,0 0 0,0 0-14,2 0 11,-1 0 1,1 0-1,-1-1 1,1 0-1,-1 0 1,1 0-1,-1 0 1,1 0-1,-1-1 1,0 1-1,1-1 1,-1 0-1,3-1-11,3-1 18,0-1-1,0 0 0,0-1 1,-1 0-1,0 0 1,0 0-1,0-1 0,-1-1 1,1 1-1,0-3-17,-5 5 41,1 0 0,-2 0-1,1 0 1,0 0 0,-1 0-1,0-1 1,0 1 0,0-1-1,-1 0 1,1 0 0,-1 1-1,0-1 1,-1 0 0,1-4-41,-1 15 817,-1-3-809,1 1 0,0-1 0,0 0 0,0 1 0,1-1 0,-1 1 1,1-1-1,0 0 0,-1 1 0,2-1 0,-1 0 0,1 2-8,0 0 34,0 0 0,1-1 0,0 1 0,-1 0 0,2-1 0,-1 0-1,0 0 1,1 0 0,0 0 0,0-1 0,0 1 0,0-1-1,0 0 1,1-1 0,0 1 0,-1-1 0,4 2-34,-2-2-940,-1-1 0,0 0-1,1 0 1,0 0 0,-1 0 0,1-1 0,-1 0 0,2 0 940,22-3-5390</inkml:trace>
  <inkml:trace contextRef="#ctx0" brushRef="#br1" timeOffset="1660.904">1980 3985 7554,'0'-2'454,"-1"0"1,1 1 0,0-1 0,-1 1 0,1-1-1,-1 1 1,1-1 0,-1 1 0,1 0-1,-1-1 1,0 1 0,0 0 0,0-1 0,0 1-1,0 0 1,0 0 0,0 0 0,0 0-1,-1 0 1,1 0 0,0 0 0,-1 0 0,1 1-1,0-1 1,-1 0 0,1 1 0,-1-1 0,0 1-455,-2-1 309,1 1 1,-1 1 0,0-1 0,1 0 0,-1 1 0,1 0 0,-1-1 0,1 1 0,-1 1 0,1-1 0,0 0 0,-3 3-310,-7 3 197,0 1 0,1 0 1,0 1-1,0 1 0,1 0 1,0 0-198,8-6 46,0-1 0,0 0 0,0 1 1,0-1-1,1 1 0,0 0 0,0 0 0,0 0 1,0 0-1,0 0 0,1 1 0,0-1 1,0 0-1,0 1 0,0-1 0,1 2-46,0-4 8,0 0 1,1 1-1,-1-1 0,1 0 1,0 0-1,0 0 0,0 0 0,0 0 1,0 0-1,0 0 0,0 0 0,1 0 1,-1-1-1,0 1 0,1 0 1,0-1-1,-1 1 0,1-1 0,0 0 1,0 1-1,0-1 0,0 0 0,0 0 1,0 0-1,0-1 0,0 1 1,0 0-1,1-1 0,-1 1 0,0-1 1,0 0-1,2 0-8,8 1 44,1 0-1,-1-1 1,0 0 0,1-1 0,-1 0-1,0-1 1,0-1 0,4-1-44,30-9-4019,-13 2 425</inkml:trace>
  <inkml:trace contextRef="#ctx0" brushRef="#br1" timeOffset="1996.529">2232 4024 6025,'6'-15'10595,"-18"11"-3778,-10 8-3629,-1 2-3479,22-5 307,-71 29 886,67-28-846,1 0 0,-1 0 0,1 1 0,0-1 0,-1 1 0,2 0 0,-1 1 0,0-1 0,0 1 0,1-1 0,0 1 0,0 0-1,0 0 1,0 1 0,1-1 0,-1 1-56,3-4 7,0 0 0,-1 0-1,1 0 1,0 0 0,0 0 0,0 0-1,0 0 1,0 0 0,0 0 0,0 0-1,0 0 1,0 0 0,0 0-1,0 0 1,1 0 0,-1-1 0,0 1-1,1 0 1,-1 0 0,1 0-1,-1 0 1,1 0 0,-1 0 0,1-1-1,-1 1 1,1 0 0,0 0-1,0-1 1,-1 1 0,1 0-7,2 0 7,0 0-1,-1 0 1,1 0 0,0 0 0,-1 0 0,1 0 0,0-1-1,0 1 1,0-1 0,0 0 0,1 0-7,7 0 11,1-1 0,0 0 0,-1-1 0,1 0 0,1-1-11,-5 1 11,-1 0-1,0 0 0,0 0 0,0-1 1,0 0-1,-1-1 0,1 1 0,-1-1 0,0 0 1,0-1-1,0 0 0,0 0 0,-1 0 1,0 0-1,0-1 0,0 0 0,-1 0 0,0 0 1,0-1-1,-1 1 0,1-1 0,-2 0 1,1 0-1,0-3-10,-2 10 13,-1-1-1,0 0 1,1 1 0,-1-1 0,0 0 0,0 0 0,1 0-1,-1 1 1,0-1 0,0 0 0,0 0 0,0 0 0,0 1-1,0-1 1,0 0 0,0 0 0,0 0 0,0 1 0,-1-1-1,1 0 1,0 0 0,0 0 0,-1 1 0,1-1 0,-1 0-1,1 1 1,-1-1 0,1 0 0,-1 1 0,1-1 0,-1 0-1,1 1 1,-1-1 0,0 1 0,1-1 0,-1 1 0,0 0-1,1-1 1,-1 1 0,0 0 0,0-1 0,1 1-1,-1 0 1,0 0 0,0 0 0,0-1 0,1 1 0,-1 0-1,0 0 1,0 0 0,0 0 0,0 1 0,1-1 0,-1 0-1,0 0 1,0 0 0,1 1 0,-1-1 0,0 0 0,0 1-1,1-1 1,-1 1-13,-32 14-631,19-3-3189,7-3 220</inkml:trace>
  <inkml:trace contextRef="#ctx0" brushRef="#br1" timeOffset="2438.873">2326 3989 6457,'51'-44'3965,"-44"32"130,-5 7-282,3 15-1571,7 31 1558,-8-26-3531,-1 0 0,0 1 0,-2 0 0,1 10-269,-2-15 231,0-7-121,0 0 0,0 0 0,0 0 0,1 0 0,-1 0 0,1-1 0,0 1 0,0 0-1,1 2-109,-1-5 9,0 0 0,0 0 0,0-1-1,0 1 1,0 0 0,0-1-1,0 1 1,0 0 0,0-1-1,0 0 1,0 1 0,0-1 0,0 0-1,1 1 1,-1-1 0,0 0-1,0 0 1,0 0 0,0 0 0,1 0-1,-1 0 1,0 0 0,0-1-1,0 1 1,0 0 0,1-1-1,-1 1 1,0 0 0,0-1 0,0 0-1,0 1 1,0-1 0,0 0-1,0 1 1,0-1 0,0 0-9,11-7 22,0 0 0,0 0 1,0-1-1,-1-1 0,-1 0 1,1-1-1,-2 0 0,1 0 1,-2-1-1,1 0 0,-1-1-22,18-23 247,-27 46-95,0 1 0,1 0 1,0 0-1,1 0 0,1-1 0,-1 1 0,4 9-152,-4-17 10,0-1-1,0 1 0,1-1 0,-1 1 0,1-1 0,0 1 0,0-1 0,-1 0 0,1 0 0,1 0 0,-1 0 1,0 0-1,0-1 0,1 1 0,-1-1 0,1 1 0,-1-1 0,1 0 0,0 0 0,-1 0 0,1 0 0,0-1 1,0 1-1,-1-1 0,1 1 0,0-1 0,0 0 0,0 0 0,0 0 0,1-1-9,3 1-87,0-1-1,-1 0 1,1 0 0,-1 0-1,1-1 1,-1 0-1,0 0 1,0-1-1,0 1 1,0-1 0,0-1-1,0 0 88,8-8-4586,-4-1-43</inkml:trace>
  <inkml:trace contextRef="#ctx0" brushRef="#br1" timeOffset="2964.584">2814 3937 5665,'18'-22'1679,"-1"2"306,0 1 2142,-16 19-3982,-1 0-1,0-1 1,0 1 0,0 0-1,0 0 1,0-1 0,1 1-1,-1 0 1,0 0-1,0 0 1,1-1 0,-1 1-1,0 0 1,0 0 0,1 0-1,-1 0 1,0-1-1,0 1 1,1 0 0,-1 0-1,0 0 1,0 0 0,1 0-1,-1 0 1,0 0-1,1 0 1,-1 0 0,0 0-1,1 0 1,-1 0 0,0 0-1,0 0 1,1 0 0,-1 0-1,0 0 1,1 0-1,-1 0 1,0 0 0,0 1-1,1-1 1,-1 0 0,0 0-1,0 0 1,1 1-1,-1-1 1,0 0 0,0 0-1,0 0 1,1 1 0,-1-1-1,0 0 1,0 0-1,0 1 1,0-1 0,0 0-1,0 1 1,1-1 0,-1 0-1,0 0 1,0 1-1,0-1 1,0 0 0,0 1-1,0-1-144,2 28 2585,-2-21-2843,3 88 1688,1 213 678,-6-292-1953,0-21 93,-1-37-118,4 14-126,1 1 0,2-1 0,0 1 0,2-1-4,-5 20-2,1-1-1,1 0 1,0 0 0,0 1-1,0 0 1,1 0-1,1 0 1,-1 0-1,1 0 1,0 1 0,1 0-1,0 0 1,0 0-1,0 1 1,1 0 0,0 0 2,-3 5-2,0-1 1,1 1-1,-1 0 1,0 0-1,1 0 1,-1 0-1,1 1 1,-1 0-1,0 0 1,1 0-1,-1 1 1,1-1-1,-1 1 1,0 0-1,1 0 1,-1 0-1,0 1 1,0 0 0,3 1 1,-3-1-1,0-1 1,-1 1 0,0-1 0,1 1 0,-1 0-1,0 0 1,0 1 0,0-1 0,0 1 0,0-1 0,-1 1-1,1 0 1,-1 0 0,0 0 0,0 0 0,0 0 0,0 1-1,0-1 1,-1 1 0,1-1 0,-1 1 0,0 0 0,0 0 0,-2-2 1,1 0 0,0 0 1,-1 0-1,1 0 0,-1 0 1,0 0-1,0 0 0,0 0 1,0 0-1,0 0 0,0 0 1,0 0-1,-1 0 0,1-1 1,0 1-1,-1-1 0,0 1 1,1-1-1,-1 0 0,0 1 1,0-1-1,0 0 0,0 0 1,0 0-2,-52 21 27,47-20-24,7-2-12,-19 7 269,0-1 0,0-2-1,-18 3-259,-3-8-4645,14-7 1247</inkml:trace>
  <inkml:trace contextRef="#ctx0" brushRef="#br1" timeOffset="-8148.383">7017 3209 6305,'-36'-43'5247,"24"30"-4047,3 9 5611,5 14-4800,5 25-2493,-1-28 1201,5 85 380,15 206 471,-19-291-1489,-1 0-1,0 0 1,0 0 0,-1 0-1,0 0 1,0-1 0,-1 2-81,2-6 37,-1-1 0,1 1 0,0-1 1,-1 1-1,1-1 0,-1 1 0,0-1 0,1 1 0,-1-1 0,0 0 1,0 1-1,0-1 0,0 0 0,0 0 0,0 1 0,0-1 0,-1 0 1,1 0-1,0-1 0,-1 1 0,1 0 0,0 0 0,-1 0 0,1-1 1,-1 1-1,1-1 0,-1 1 0,1-1 0,-1 0 0,0 0 0,1 1 1,-1-1-38,0-1 33,0 0 1,0 1-1,-1-1 1,1 0 0,0 0-1,0 0 1,0-1 0,1 1-1,-1 0 1,0-1 0,0 1-1,1-1 1,-1 1-1,1-1 1,-1 0 0,1 0-1,0 0 1,0 0 0,0 0-1,0 0 1,0 0-1,0 0 1,0 0 0,1 0-1,-1 0 1,1-2-34,-11-58 389,12 38-376,0-1 1,1 1-1,2-1 1,0 1 0,1 0-1,2 1 1,1-1-1,0 1 1,2 1 0,0 0-1,2 0 1,0 1-1,1 0 1,2 1 0,9-10-14,-18 23-3,1 0 0,-1 0 1,2 1-1,-1 0 0,1 0 1,0 1-1,0 0 0,0 0 1,1 1-1,0 0 0,9-3 3,-14 6-1,0 0 0,0 0 0,0 1-1,1-1 1,-1 1 0,0 0 0,1 0 0,-1 1 0,0-1-1,0 1 1,1 0 0,-1 0 0,0 0 0,0 0-1,0 1 1,0 0 0,0 0 0,-1 0 0,1 0 0,-1 0-1,1 1 1,-1 0 0,0-1 0,0 1 0,0 1-1,0-1 1,1 2 1,-2-3 1,0 0 0,0 1 0,-1-1 0,1 0 0,-1 1 0,1 0 0,-1-1 0,0 1 0,0 0 0,0-1-1,0 1 1,-1 0 0,1 0 0,-1 0 0,0-1 0,0 1 0,0 0 0,0 0 0,0 0 0,0 0 0,-1 0 0,0 0-1,-1 2 1,1-1 1,-2 0-1,1 0 1,0 0-1,-1 0 1,0 0 0,0-1-1,0 1 1,0-1-1,-1 0 1,1 0-1,-5 3-1,-9 5 25,-1 0-1,0-1 0,-1-1 0,0-1 0,-14 5-24,-41 11 834,39-12-5195,53-18 509</inkml:trace>
  <inkml:trace contextRef="#ctx0" brushRef="#br1" timeOffset="-13907.237">3458 3292 10018,'-12'-21'6877,"17"7"-3542,-1 12-3195,-1-1-1,1 1 0,-1 0 1,1 1-1,0-1 0,0 1 1,0-1-1,4 0-139,13-4 277,-2-2-117,0 2-7,0-2-1,-1 0 1,11-8-153,-25 14 56,1-1-1,-2 1 0,1-1 0,0 0 1,0 0-1,-1-1 0,0 1 0,1-1 1,-1 1-1,-1-1 0,1 0 0,-1-1 1,1 1-1,-1 0 0,0 0 0,-1-1 1,2-3-56,-2 6 33,-1 1-1,0-1 1,1 1 0,-1-1 0,0 1 0,0-1 0,0 1 0,0-1 0,0 1 0,0-1 0,0 1 0,0-1 0,-1 1 0,1-1-1,-1 1 1,1-1 0,-1 1 0,1 0 0,-1-1 0,0 1 0,0 0 0,0-1 0,1 1 0,-1 0 0,0 0 0,-1 0 0,1 0-1,0 0 1,0 0 0,0 0 0,-1 0 0,1 0 0,0 1 0,-1-1 0,1 0 0,-1 1 0,1-1 0,-1 1 0,1 0 0,-1-1-1,1 1 1,-1 0 0,1 0 0,-1 0 0,1 0 0,-1 0 0,1 0 0,-1 1 0,1-1 0,-2 1-33,-5 0 87,-1 0 1,0 1 0,1 0-1,-1 0 1,1 1 0,0 0-1,0 1 1,-2 1-88,6-3 41,0 1 0,1 0-1,-1-1 1,1 1 0,-1 0 0,1 1 0,0-1 0,0 0 0,1 1 0,-1 0-1,1-1 1,0 1 0,0 0 0,0 0 0,0 1 0,1-1 0,0 0 0,-1 1 0,2-1-1,-1 0 1,0 1 0,1-1 0,0 1 0,0-1 0,0 1 0,1-1 0,-1 1-1,1-1 1,0 0 0,0 1 0,1-1 0,-1 0 0,1 0 0,0 0 0,0 0-1,1 0 1,-1 0 0,1-1 0,0 1 0,-1-1 0,2 0 0,-1 1 0,0-1-1,1-1 1,-1 1 0,1 0 0,0-1 0,0 0 0,0 0 0,0 0 0,0 0 0,0-1-41,10 2 21,-1 0 0,0-2 0,1 1 0,0-2 0,-1 0 0,1 0 1,-1-1-1,1-1 0,-1 0 0,1-1 0,8-3-21,-11 3 17,0-1 1,-1 1-1,1-1 0,-1-1 0,0 0 0,0-1 1,-1 0-1,0 0 0,0-1 0,0 0 0,-1 0 1,0-1-1,-1 0 0,4-5-17,0-19 130,-11 32-126,0-1 0,1 1-1,-1-1 1,0 1 0,0 0-1,0-1 1,0 1 0,0-1-1,0 1 1,0-1 0,0 1-1,0-1 1,0 1 0,0 0-1,0-1 1,0 1 0,-1-1-1,1 1 1,0-1 0,0 1 0,0 0-1,-1-1 1,1 1 0,0 0-1,0-1 1,-1 1 0,1 0-1,0-1 1,-1 1 0,1 0-1,0-1 1,-1 1 0,1 0-1,-1 0 1,1 0 0,0-1-1,-1 1 1,1 0 0,-1 0-1,1 0 1,-1 0 0,1 0-1,0 0 1,-1 0 0,1 0-1,-1 0 1,1 0 0,-1 0-1,1 0 1,-1 0 0,1 0-1,0 0 1,-1 0 0,1 0-1,-1 1 1,1-1 0,0 0-1,-1 0 1,1 0 0,-1 1-1,1-1 1,0 0 0,-1 1-1,1-1-3,0 2 1,0 1 0,0-1 0,0 0 0,0 0-1,1 1 1,-1-1 0,1 0 0,-1 0 0,1 0-1,0 0 1,0 0 0,0 0 0,1 2-1,-1-3 0,3 8 4,2 0-1,-1 0 0,1 0 1,0-1-1,1 0 1,0 0-1,1-1 1,-1 0-1,1 0 1,0-1-1,1 0 1,0 0-1,0-1 0,0 0 1,0 0-1,1-1 1,4 1-4,9 3 120,0 0-1,1-2 1,0-1 0,22 3-120,14-10-4665,-38-5-1213,-11-2-544</inkml:trace>
  <inkml:trace contextRef="#ctx0" brushRef="#br1" timeOffset="-13562.543">4244 3201 8738,'-19'-113'3897,"4"112"280,0 6-2417,-7 6 136,1 4-783,-7 11-193,-2-2-328,2 5-120,2-4-272,7 2-72,7-5-88,7-3 392,10-4 88,5-4-5305,1-3 2193</inkml:trace>
  <inkml:trace contextRef="#ctx0" brushRef="#br1" timeOffset="-13007.059">4357 3156 9386,'0'0'111,"-3"-16"4264,3 15-4282,0 1 1,0 0-1,0 0 0,0-1 0,0 1 0,0 0 1,0 0-1,0-1 0,0 1 0,0 0 0,0 0 1,0-1-1,0 1 0,0 0 0,0 0 0,0-1 1,0 1-1,0 0 0,0 0 0,1 0 0,-1-1 1,0 1-1,0 0 0,0 0 0,0 0 0,1-1 1,-1 1-1,0 0 0,0 0 0,0 0 0,1 0 1,-1-1-1,0 1 0,0 0 0,0 0 0,1 0 1,-1 0-1,0 0 0,0 0 0,1 0 0,-1 0 1,0 0-1,0 0 0,1 0 0,-1 0 0,0 0 1,0 0-1,1 0 0,-1 0 0,0 0 0,1 0-93,3 25 4397,5 100-3196,-6-115-256,-1-17 734,-1 5-1621,-1 0 1,1 0-1,-1 0 0,1 1 1,0-1-1,-1 0 0,1 1 0,0-1 1,0 0-1,0 1 0,0-1 1,1 1-1,-1-1 0,1 1-58,48-23 30,-35 18-18,1-1 0,-1-1 0,0 0 1,7-6-13,-19 11 5,1 1 1,-1-1 0,0 0-1,0 0 1,0 0 0,-1 0-1,1-1 1,-1 1-1,1-1 1,-1 0 0,0 1-1,-1-1 1,1 0 0,-1 0-1,1 0 1,-1-1-1,0 1 1,-1 0 0,1-4-6,-1 7 3,1 0 0,-1 0 0,0 0 0,0-1 0,0 1 0,0 0 0,0 0 0,-1 0 0,1 0 0,0-1 0,0 1 0,-1 0 0,1 0 0,-1 0-1,1 0 1,-1 0 0,1 0 0,-1 0 0,0 0 0,1 0 0,-1 0 0,0 0 0,0 0 0,0 1 0,0-1 0,0 0 0,0 1 0,0-1 0,0 0 0,-1 0-3,-1 1 3,0-1 0,0 1 1,0-1-1,0 1 0,0 0 0,0 0 0,0 1 0,0-1 0,0 1 0,0-1 0,0 1 0,-1 1-3,-10 2 4,1 1 0,0 1 0,0 0 0,-10 8-4,17-10 10,0 1-1,0 0 1,0 0-1,1 0 0,0 1 1,0 0-1,0 0 0,1 0 1,0 0-1,0 1 1,0-1-1,1 1 0,0 0 1,1 0-1,-1 0 1,1 1-1,1-1 0,-1 0 1,1 1-1,1-1 1,-1 1-1,1 0 0,1 2-9,-1-5 16,1 1 0,0-1 0,0 1 0,1-1 0,0 0 0,-1 0 0,2 0 0,-1 0 0,1 0 0,-1 0 0,1-1 0,0 1 0,1-1 0,-1 0 0,1 1 0,0-2 0,0 1 0,0 0 0,1-1 0,-1 0 0,1 0 0,0 0 0,0-1 0,0 0 0,0 1 0,0-2 0,0 1 0,0-1 0,1 1 0,-1-2 0,1 1 0,0 0-16,7 0 10,-1-1 0,0 0 0,1-1 0,-1 0 0,0 0 0,0-2 0,0 1 0,0-1 0,0-1 0,-1 0 0,0-1-1,0 0 1,0-1 0,10-7-10,-14 8-1020,0 0-1,-1-1 1,1 0 0,-1 0-1,0-1 1,-1 1-1,1-1 1,1-4 1020,-1-1-5132</inkml:trace>
  <inkml:trace contextRef="#ctx0" brushRef="#br1" timeOffset="-12409.698">4737 3213 5145,'6'-22'1590,"4"-11"3922,-7 33 2855,0 10-6140,3 16-2226,-6-25 281,5 35 676,-1 0 0,-2 1 1,-2 25-959,0-55 51,-1-4-28,1 1 0,0-1 0,-1 1-1,2-1 1,-1 1 0,0-1-1,1 1 1,0-1 0,-1 0 0,2 1-1,-1-1 1,0 1-23,31-60 355,-32 55-355,45-70 37,-40 65-33,-1 0 1,1 0 0,0 1-1,1-1 1,-1 1 0,1 0-1,0 1 1,1-1-1,-1 1 1,1 0 0,-1 1-5,-5 3 0,0-1 1,-1 1 0,1 0 0,0 0 0,-1 0-1,1 0 1,0 0 0,-1 0 0,1 1-1,0-1 1,-1 0 0,1 0 0,0 0 0,-1 1-1,1-1 1,0 0 0,-1 1 0,1-1-1,-1 0 1,1 1 0,-1-1 0,1 1 0,-1-1-1,1 1 1,-1-1 0,1 1 0,-1-1-1,0 1 1,1-1 0,-1 1 0,0 0 0,1-1-1,-1 1 1,0 0 0,0-1 0,0 1-1,1 0 1,-1-1 0,0 1 0,0 0-1,0-1 1,0 1 0,0 0 0,-1-1 0,1 1-1,0 0 1,0 0-1,-2 41 31,2-36-25,-5 52 65,9-62-57,-1 0 0,1 1 0,0-1 0,0 1 0,0 0 0,1 0 0,-1 0 0,1 1-14,6-6 9,90-67 36,-101 75-44,1-1-1,-1 1 1,0 0-1,1-1 1,-1 1-1,0 0 1,0-1-1,1 1 0,-1 0 1,1 0-1,-1-1 1,0 1-1,1 0 1,-1 0-1,1-1 1,-1 1-1,1 0 1,-1 0-1,0 0 0,1 0 1,-1 0-1,1 0 1,-1 0-1,1 0 1,-1 0-1,1 0 1,-1 0-1,1 0 0,-1 0 1,0 0-1,1 0 1,-1 1-1,1-1 1,-1 0-1,1 0 1,-1 0-1,0 1 0,1-1 1,-1 0-1,0 0 1,1 1-1,-1-1 1,0 0-1,1 1 1,-1-1-1,0 1 0,1-1 1,-1 0-1,0 1 1,0-1-1,0 1 1,0-1-1,1 1 1,-1-1-1,0 0 1,0 1-1,0-1 0,0 1 1,0-1-1,0 1 1,0-1-1,0 1 1,0-1-1,-2 47 11,1-9 248,1-36-307,1-1-1,0 1 1,0-1 0,-1 0-1,1 1 1,0-1 0,0 0-1,0 0 1,0 1-1,1-1 1,-1 0 0,0 0-1,0 0 1,1 0-1,-1-1 1,1 1 0,-1 0-1,0 0 1,1-1 0,0 1-1,-1-1 1,1 0-1,-1 1 1,1-1 0,-1 0-1,1 0 1,1 0 48,28-7-5734,-9-3 1074</inkml:trace>
  <inkml:trace contextRef="#ctx0" brushRef="#br1" timeOffset="-12031.8867">5266 3273 2793,'74'-67'3772,"-72"65"-3345,0 1-1,0-1 0,0 0 0,0 0 0,0 0 0,-1 0 0,1 0 0,-1 0 0,1-1 1,-1 1-1,0 0 0,0-1 0,0 1 0,1-2-426,-1-3 2982,0 7-1230,-1 1 1113,1 14-2183,32 145 1731,-29-138-2150,10 57 1449,1 33-1712,-13-90 176,-2 1-1,0 0 1,-1 0 0,-1-1-1,-1 1 1,-1-1 0,-3 8-176,7-29 13,0 0 1,0 1 0,0-1-1,-1 0 1,1-1-1,-1 1 1,1 0 0,-1 0-1,1 0 1,-1 0 0,1 0-1,-1 0 1,0 0-1,1-1 1,-1 1 0,0 0-1,0-1 1,0 1 0,1 0-1,-1-1 1,0 1-1,0-1 1,0 0 0,0 1-1,0-1 1,0 1 0,0-1-1,0 0 1,0 0 0,0 0-1,0 0 1,0 0-1,0 0 1,0 0 0,0 0-1,0 0 1,0 0 0,0 0-1,0-1 1,0 1-1,0 0 1,0-1 0,0 1-1,0-1 1,0 1 0,0-1-1,0 0 1,0 1-1,1-1 1,-1 0 0,0 1-1,0-2-13,-10-7 176,0 0 0,0-1-1,1-1 1,-2-2-176,-5-6 156,4 7-109,1-1 1,0 0 0,1-1 0,1 0-1,0-1 1,0 0 0,2 0-1,0-1 1,1 0-48,4 10-20,2 0-1,-1 1 1,0-1-1,1 0 1,0 0-1,1 0 1,-1 1-1,1-1 1,0 0-1,1 0 1,-1 0-1,1 0 1,1 0-1,-1 1 1,1-1-1,0 0 1,0 1-1,0-1 1,1 1-1,0 0 1,0 0 0,0 0-1,0 0 1,1 0-1,0 1 1,0 0-1,0 0 1,4-3 20,54-35-1462,-40 29-1875,3-5 103</inkml:trace>
  <inkml:trace contextRef="#ctx0" brushRef="#br1" timeOffset="-11695.153">5577 3153 1424,'-2'-4'64,"0"7"592</inkml:trace>
  <inkml:trace contextRef="#ctx0" brushRef="#br1" timeOffset="-11192.3077">5421 3271 3945,'-2'0'41,"-46"-3"4633,46 3-4259,-1 0 0,1-1-1,0 1 1,0 0-1,0-1 1,0 0 0,1 0-1,-1 0 1,0 1-1,0-2 1,0 1-1,1 0 1,-1 0 0,0 0-1,1-1 1,-1 1-1,1-1 1,0 1-1,-1-1 1,1 0 0,0 0-1,-1-1-414,6-5 2788,20 1-2808,-14 5 255,34-9 290,-1 2-1,1 1 1,0 3-1,16 1-524,-58 4 25,-1 0 0,1 0 0,0 0 0,-1 0 0,1 0 0,-1 0 0,1 1 0,-1-1 0,1 1 0,-1-1 0,1 1 0,-1-1 0,1 1 0,-1 0 0,0 0 0,0 0 0,1 0 0,-1 0 0,0 0 0,0 0 0,0 0 0,0 0 0,0 1 0,0-1 0,0 0 0,0 1-25,0 1 17,-1-1 0,1 1 0,-1 0 0,1 0 0,-1-1 0,0 1-1,0 0 1,0 0 0,-1-1 0,1 1 0,-1 0 0,1-1 0,-1 1 0,0 1-17,-3 6 17,-1 1 1,0-1 0,0 0 0,-1 0 0,0-1-1,0 1 1,-2 0-18,0-3 98,0 1 0,-1-1 0,1-1 0,-1 1 0,-1-2 0,1 1 0,-1-1 0,0-1 0,0 0 0,-1 0 0,1-1-1,-1 0 1,0-1 0,1 0 0,-1-1 0,0 0 0,0 0 0,-6-2-98,10-1 510,3-6-3850,4-2 702</inkml:trace>
  <inkml:trace contextRef="#ctx0" brushRef="#br1" timeOffset="-10409.441">5791 2952 7714,'9'-48'11472,"-6"42"-5879,-6 36-3926,-15 67-188,9-60-803,3 0 0,-3 29-676,9-55 45,-1 0 1,2 0-1,-1 0 1,2 0-1,-1 0 1,1-1-1,1 1 1,0 0-1,1-1 1,-1 0-1,5 7-45,-5-12 10,0 1 0,1-1 0,-1 0 0,1-1 0,0 1-1,1-1 1,-1 1 0,1-1 0,-1 0 0,1-1 0,1 1 0,-1-1 0,0 0 0,1-1 0,5 3-10,-2-2 11,0-1 0,0 1 0,1-2 0,-1 1 1,1-2-1,-1 1 0,1-1 0,-1 0 0,1-1 1,0-1-12,3 1 14,1-2 0,-1 0 0,0-1 0,0 0 0,-1-1 1,1 0-1,-1-1 0,0 0 0,-1-1 0,1-1 0,-2 1 0,1-2 1,-1 0-1,7-6-14,-16 13 2,1 1 0,-1-1 0,0 1 1,1-1-1,-1 0 0,0 1 0,0-1 1,0 0-1,0 0 0,0 0 0,-1 0 0,1 0 1,-1 0-1,1 0 0,-1 0 0,1 0 0,-1 0 1,0 0-1,0 0 0,0 0 0,0 0 1,-1 0-1,1 0 0,-1 0 0,1 0 0,-1 0 1,1 0-1,-1 0 0,0 0 0,0 0 0,0 0 1,0 1-1,0-1 0,-1 0 0,1 1 1,0-1-3,-1 1 0,0-1 1,0 1-1,0 0 1,0-1 0,-1 1-1,1 0 1,0 1-1,0-1 1,-1 0 0,1 1-1,0-1 1,-1 1 0,1 0-1,-1-1 1,1 1-1,0 0 1,-1 1 0,1-1-1,-1 0 1,1 1-1,0-1 1,-1 1 0,1 0-1,0 0 1,0 0-1,0 0 1,-1 0 0,1 0-1,0 1 1,0-1-1,0 1 0,-2 0 0,1 1 0,-1 0 0,0 0 0,1 0 0,0 0 0,0 1 0,0-1-1,0 1 1,0-1 0,1 1 0,-1 0 0,1 0 0,0 1 0,1-1 0,-1 0-1,1 1 1,-1-1 0,1 1 0,1-1 0,-1 1 0,0-1 0,1 1 0,0-1-1,0 1 1,1 0 0,-1-1 0,1 1 0,0-1 0,0 1 0,1-1-1,-1 0 1,1 1 0,0-1 0,0 0 0,0 0 0,1 0 0,0 0 0,-1-1-1,1 1 1,0-1 0,1 1 0,-1-1 0,1 0 0,-1-1 0,1 1 0,0 0-1,0-1 1,0 0 0,0 0 0,0 0 0,1-1 0,0 1 0,2 0 3,1-1 0,-1 0-1,0 0 1,1 0 0,-1-1 0,1-1 0,-1 1 0,0-1 0,1 0-1,-1-1 1,0 1 0,0-1 0,0-1 0,0 0 0,0 0 0,0 0-1,-1-1 1,1 1 0,-1-2 0,0 1 0,3-4-3,-3 3 4,1 0-1,-1-1 1,-1 0-1,1 0 1,-1 0-1,0-1 1,0 0 0,-1 0-1,0 0 1,0 0-1,-1-1 1,0 0-1,0 1 1,-1-1 0,0 0-1,0 0 1,-1-1-1,0 1 1,0-5-4,-1 10-1,0 0 1,-1 1-1,1-1 1,-1 0-1,0 0 1,0 1-1,0-1 0,0 1 1,0-1-1,0 1 1,-1-1-1,1 1 1,-1 0-1,0-1 1,1 1-1,-1 0 1,0 0-1,0 0 0,-1 1 1,1-1-1,0 0 1,0 1-1,-1 0 1,1-1-1,-1 1 1,0 0-1,1 0 0,-1 0 1,0 1-1,1-1 1,-1 1-1,0-1 1,0 1-1,0 0 1,2 0 0,1 0-1,0 0 0,-1 0 1,1 0-1,0 0 0,0 0 1,-1 0-1,1 0 0,0 0 1,0 0-1,-1 0 0,1 0 1,0 0-1,-1 0 0,1 0 1,0 0-1,0 0 0,-1 0 1,1 1-1,0-1 0,0 0 1,-1 0-1,1 0 1,0 0-1,0 1 0,0-1 1,-1 0-1,1 0 0,0 0 1,0 1-1,0-1 0,0 0 1,0 0-1,-1 1 0,1-1 1,0 0-1,0 0 0,0 1 1,0-1-1,0 0 0,0 0 1,0 1-1,0-1 0,0 0 1,0 1 0,8 13-17,15 10 0,34 17 16,-39-30 3,-1 2-1,0 0 1,-1 0-1,0 2 1,-1 0-1,3 5-1,-16-18 5,-1-1 0,1 1 0,-1 0 0,0 0 0,1-1-1,-1 1 1,0 0 0,0 0 0,0 1 0,0-1-1,0 0 1,-1 0 0,1 0 0,-1 0 0,1 1-1,-1-1 1,0 0 0,0 1 0,0-1 0,0 0-1,0 0 1,-1 1 0,1-1 0,-1 0 0,1 0-1,-1 0 1,0 1 0,0-1 0,0 0 0,0 0-1,0 0 1,0 0 0,-1-1 0,1 1 0,-1 0 0,1-1-1,-1 1 1,0 0 0,1-1 0,-1 0 0,0 1-1,0-1 1,0 0 0,0 0 0,0 0 0,0 0-5,-9 4-11,0-1 0,-1 0 0,1 0 0,0-1 0,-1 0 0,0-1 0,0-1 0,-6 0 11,-32-1-4590,-3-6 509</inkml:trace>
  <inkml:trace contextRef="#ctx0" brushRef="#br1" timeOffset="3712.627">3882 3957 10482,'-16'-7'691,"-2"-2"834,-1 0 0,0 1 0,-1 2 0,1 0 0,-1 0 0,-2 2-1525,16 3 201,1 0 0,-1 1 0,0 0-1,1 0 1,-1 1 0,0-1-1,1 1 1,-1 0 0,1 1 0,-1-1-1,1 1 1,0 0 0,0 0 0,0 1-1,0 0 1,0 0 0,0 0-1,1 0 1,-1 1 0,1-1 0,0 1-1,0 0 1,0 1 0,1-1-1,-1 2-200,-3 4 93,1 1 1,1-1-1,0 1 0,0 0 0,1 0 0,0 0 0,1 1 0,-1 6-93,4-14 10,-1 0-1,1 0 1,0 0 0,0 0-1,0 0 1,0 0 0,1 0-1,-1-1 1,1 1 0,0 0-1,0 0 1,1 0 0,0 0-10,-1-2 3,0 0 1,1 0 0,-1 0 0,1-1 0,-1 1 0,1 0 0,0-1-1,0 1 1,0-1 0,0 1 0,0-1 0,0 0 0,0 0 0,0 0-1,0 0 1,0 0 0,1-1 0,-1 1 0,0-1 0,1 1-1,-1-1 1,3 0-4,1 0 12,0 0 0,1-1 0,-1 0 0,0 0-1,0-1 1,1 0 0,-1 0 0,-1 0 0,1-1-1,0 0 1,0 0 0,-1 0 0,0-1 0,0 0-1,0 0 1,0 0 0,0 0 0,-1-1 0,2-3-12,6-5 28,0-1 0,-2-1 0,0 0 0,0 0 1,-2-1-1,3-6-28,-7 13 80,1-1 1,-1 1-1,-1-1 0,0 0 1,0 0-1,-1-1 1,-1 1-1,1-1 0,-2 1 1,1-1-81,-1 10 7,0 1 0,0 0 0,0 0 0,0 0 1,0 0-1,0 0 0,0 0 0,0 0 0,0 0 0,0-1 0,0 1 1,0 0-1,0 0 0,0 0 0,0 0 0,0 0 0,0 0 0,0 0 1,-1 0-1,1 0 0,0 0 0,0-1 0,0 1 0,0 0 0,0 0 1,0 0-1,0 0 0,0 0 0,0 0 0,0 0 0,0 0 0,0 0 1,-1 0-1,1 0 0,0 0 0,0 0 0,0 0 0,0 0 0,0 0 0,0 0 1,0 0-1,0 0 0,-1 0 0,1 0 0,0 0 0,0 0 0,0 0 1,0 0-1,0 0 0,0 0 0,0 0 0,0 0 0,0 0 0,-1 0 1,1 0-1,0 0 0,0 0 0,0 0 0,0 0 0,0 0 0,0 1 1,0-1-1,0 0 0,0 0 0,0 0 0,0 0 0,0 0 0,0 0 1,0 0-1,0 0-7,-7 12 134,-3 13-116,8-13-5,0 0 0,1 0 0,0 0 1,1 1-1,0-1 0,1 0 0,0 0 0,1 0 0,1 0 0,0 0 1,1 3-14,-2-9 12,0-1 0,0 1 1,0-1-1,0 1 0,1-1 1,0 0-1,0 0 0,1-1 1,-1 1-1,1-1 1,0 1-1,0-1 0,1 0 1,-1-1-1,1 1 0,0-1 1,0 0-1,0 0 1,0 0-1,0-1 0,1 0 1,-1 0-1,1 0 0,3 0-12,17-2-4214,-2-9 253</inkml:trace>
  <inkml:trace contextRef="#ctx0" brushRef="#br1" timeOffset="4061.532">4182 3524 9658,'1'-15'3945,"-5"4"424,-6 8-2481,-2 13-752,4 6-431,-2 13-345,4 4-288,-3 2-16,8 5-16,5 9 2080,10-4-6561,-1 6 2897</inkml:trace>
  <inkml:trace contextRef="#ctx0" brushRef="#br1" timeOffset="4411.306">4326 3983 9698,'-39'64'4045,"38"-63"-3746,1 0 1,-1 0-1,0 0 0,0 0 1,0 0-1,0 0 0,0 0 1,0-1-1,0 1 1,0 0-1,0-1 0,0 1 1,0 0-1,0-1 0,-1 1 1,1-1-1,0 0 0,0 1 1,-1-1-1,1 0 1,-1 0-300,2 0 57,0 0 1,0 0 0,0 0 0,0 0-1,-1 0 1,1 0 0,0 0-1,0 0 1,0 0 0,0 0 0,-1 0-1,1 0 1,0 0 0,0 0 0,0 0-1,0 0 1,-1 0 0,1 0-1,0 0 1,0 0 0,0 0 0,0 1-1,0-1 1,-1 0 0,1 0 0,0 0-1,0 0 1,0 0 0,0 0 0,0 0-1,0 1 1,0-1 0,0 0-1,-1 0 1,1 0 0,0 0 0,0 0-1,0 1 1,0-1 0,0 0 0,0 0-1,0 0 1,0 0 0,0 1-1,0-1 1,0 0 0,0 0 0,0 0-1,0 0 1,0 1 0,0-1 0,0 0-1,0 0 1,0 0 0,1 0-1,-1 1 1,0-1 0,0 0 0,0 0-58,0 1 796,4-3 127,8-1-850,-1 0 1,1-1-1,-1 0 1,0-1-1,0-1 0,-1 1 1,0-2-1,0 1 1,0-1-1,-1-1 1,0 0-1,2-3-73,-5 6 25,-2-1 0,1 0-1,-1 0 1,1-1 0,-2 1-1,1-1 1,-1 0 0,1-1-25,-4 7 10,1-1 0,-1 1 1,1 0-1,-1 0 0,1 0 1,-1 0-1,0 0 0,0 0 1,1-1-1,-1 1 1,0 0-1,0 0 0,0 0 1,0-1-1,-1 1 0,1 0 1,0 0-1,0 0 0,-1-1 1,1 1-1,-1 0 0,1 0 1,-1 0-1,1 0 1,-1 0-1,0 0 0,1 0 1,-1 0-1,0 0 0,0 0 1,0 1-1,0-1 0,1 0 1,-1 0-1,0 1 1,-1-1-1,1 1 0,0-1 1,0 1-1,0-1 0,0 1 1,0-1-1,0 1 0,-1 0 1,1 0-1,0 0 1,0 0-1,0 0 0,-1 0 1,1 0-1,0 0 0,0 0 1,0 0-1,0 1 0,-1-1 1,1 1-11,-4-1 24,1 0 0,-1 1 0,1 0 0,-1 0 0,1 0 0,-1 0 0,1 1-1,0 0 1,-1 0 0,1 0 0,0 0 0,0 1 0,1-1 0,-1 1 0,0 0 0,1 0 0,0 1 0,0-1 0,0 1 0,0-1 0,0 1 0,1 0 0,0 0 0,-1 2-24,0 1 5,0 0-1,0 1 1,1 0 0,1-1 0,-1 1 0,1 0-1,0 0 1,1 0 0,0 0 0,0 0-1,1 0 1,0 0 0,2 7-5,-2-8 13,1 0-1,0 0 1,0-1 0,0 1-1,1 0 1,0-1 0,1 0-1,0 0 1,0 0 0,0 0-1,0-1 1,1 1 0,0-1-1,0 0 1,3 1-13,-4-3 40,0-1 0,0 1 0,0-1 0,0 0 0,1-1 0,-1 1 0,1-1 0,-1 0 0,1 0 0,-1 0 0,1-1 0,0 1 0,0-1 0,-1 0 0,1-1 0,0 1 0,-1-1 0,1 0 0,0 0 0,-1 0 0,1-1 0,-1 1 0,0-1 0,4-2-40,11-8-376,-10-2-3489,-6-4 285</inkml:trace>
  <inkml:trace contextRef="#ctx0" brushRef="#br1" timeOffset="4811.4029">3811 3546 10034,'-10'-9'2321,"-12"-10"3679,22 19-5906,-1 0 0,1 0 0,-1-1 0,1 1 0,-1 0 0,1 0 0,-1 0 0,1 0 0,-1 0 0,1 0 0,-1 0 0,1 0 0,-1 0 0,1 0 0,-1 0 0,0 0 0,1 0 0,-1 0 0,1 1 0,-1-1 0,1 0 0,-1 0 0,1 1 0,0-1 0,-1 0 0,1 1 0,-1-1 0,1 0 0,0 1 0,-1-1 0,1 0 0,0 1-1,-1-1 1,1 1 0,0-1 0,-1 1 0,1-1 0,0 1 0,0-1 0,0 1 0,0-1 0,-1 1 0,1-1 0,0 1-94,-16 40 1271,2 0 0,1 1 0,3 0 0,-5 42-1271,13-70-13,2-1 0,-1 0 0,2 0 0,0 0 0,0 0 0,2 0 0,-1 0 0,5 10 13,-5-16-201,2 1 0,-1-1 0,1 0 0,0 0 0,0-1 0,0 1 0,1-1 0,0 0 0,1 0 0,-1 0 0,1-1 0,0 0 0,1 0 0,-1-1 0,2 1 201,30 13-3050</inkml:trace>
  <inkml:trace contextRef="#ctx0" brushRef="#br1" timeOffset="5201.135">4676 3903 6609,'-1'-3'803,"1"1"-1,-1-1 0,0 0 0,0 1 0,-1-1 0,1 1 0,0 0 0,-1-1 0,0 1 0,1 0 0,-1 0 1,0 0-1,0 0 0,0 0 0,0 1 0,0-1 0,-1 1 0,-1-2-802,3 7 4553,5 13-4009,5 8-254,0 0 0,2 0-1,1-1 1,0-1 0,7 8-290,-12-20 88,1-1 0,0 0 1,0 0-1,1-1 1,0 0-1,10 7-88,-17-14-83,1 1 0,0-1 0,0 0 0,0 0 0,0 0 0,1 0 0,-1-1-1,0 0 1,1 1 0,-1-1 0,1 0 0,-1-1 0,1 1 0,-1 0 0,1-1 0,0 0 0,-1 0 0,1 0-1,0 0 1,-1-1 0,1 0 0,-1 1 0,1-1 0,-1 0 0,1-1 0,1 0 83,8-9-5168,-8-3-464</inkml:trace>
  <inkml:trace contextRef="#ctx0" brushRef="#br1" timeOffset="5552.569">4885 4010 8234,'-22'-64'3873,"4"63"271,-2 7-2159,-2 4-49,-1 5-735,-5 10-297,5-3-360,0 4-168,7-3-240,4 0-48,6-4 704,9-3 1081,6-3-9,9-11-6553,1-4 3273</inkml:trace>
  <inkml:trace contextRef="#ctx0" brushRef="#br1" timeOffset="6369.902">5081 4040 9690,'-1'0'8640,"-2"-1"-4654,3 1-3950,-1 0 1,1 0 0,0 0 0,0 0 0,0 0 0,0 0 0,0 0 0,-1 0 0,1 0 0,0 0-1,0 0 1,0 0 0,0 0 0,0 0 0,0 0 0,-1 0 0,1 0 0,0 0 0,0 0-1,0 0 1,0 0 0,0 0 0,0 0 0,0 0 0,-1-1 0,1 1 0,0 0 0,0 0 0,0 0-1,0 0 1,0 0 0,0 0 0,0 0 0,0-1 0,0 1 0,0 0 0,0 0 0,0 0-1,0 0 1,0 0 0,0-1 0,0 1 0,0 0 0,0 0 0,0 0 0,0 0 0,0 0-1,0 0 1,0-1 0,0 1 0,0 0 0,0 0 0,0 0 0,0 0 0,0 0 0,0 0 0,0-1-1,0 1 1,0 0 0,1 0-37,16-13 94,0-1-1,0-1 0,11-14-93,-18 19 24,-7 7-17,-1 1 0,1-1 0,-1 0 0,0 0 0,0 0 0,0 0 0,0 0 0,0 0 0,0 0 0,-1-1 0,1-2-7,-2 5 7,1 0-1,-1 0 1,0 0-1,0 0 1,0 0 0,0 0-1,0 0 1,-1 0-1,1 1 1,0-1-1,0 0 1,0 0 0,-1 0-1,1 0 1,-1 0-1,1 1 1,0-1-1,-1 0 1,1 0 0,-1 1-1,0-1 1,1 0-1,-1 1 1,0-1 0,1 0-1,-1 1 1,0-1-7,-3-1 33,0 1 1,0-1-1,-1 1 1,1 0-1,0 0 0,0 0 1,-1 1-1,1 0 1,0-1-1,-1 2 1,1-1-1,0 0 1,-1 1-1,-2 0-33,-2 1 48,0 0 0,0 1 0,1 0 1,-1 0-1,1 1 0,0 0 0,0 0 0,0 1 0,0 0 0,1 0 0,0 1 0,0 0 1,1 0-1,-1 1 0,1-1 0,-4 8-48,6-9 21,1 1 1,0 0-1,0 0 1,0 0-1,1 0 1,0 1-1,0-1 0,1 0 1,0 1-1,0 0 1,0-1-1,1 1 1,0 0-1,0-1 1,1 1-1,-1 0 0,1-1 1,1 1-1,0-1 1,0 0-1,0 1 1,0-1-1,3 3-21,-3-5 8,0 0-1,1-1 0,0 1 1,0-1-1,0 0 1,0 0-1,1 0 1,-1 0-1,1 0 1,0-1-1,0 1 0,-1-1 1,2 0-1,-1 0 1,0-1-1,0 1 1,0-1-1,1 0 1,-1 0-1,1 0 1,-1-1-1,1 0 0,-1 0 1,1 0-1,-1 0 1,1-1-1,2 0-7,8-1 20,0 0-1,0-1 1,-1 0-1,0-2 1,1 0-1,-1 0 0,8-5-19,-7 2 21,0 0-1,-1-1 0,0 0 1,-1-1-1,0-1 0,0 0 1,-1-1-1,0 0 0,2-5-20,-7 11 18,-5 9-3,-5 20 5,1-5-21,0-8 0,1-4 3,0 1 0,0-1 0,1 1 1,0 0-1,0-1 0,1 1 0,0 2-2,-1-7 1,1-1-1,-1 1 1,1-1-1,-1 0 1,1 0 0,0 1-1,0-1 1,-1 0 0,1 0-1,0 0 1,0 0-1,0 0 1,0 0 0,0 0-1,0 0 1,1 0 0,-1 0-1,0 0 1,0-1-1,0 1 1,1 0 0,-1-1-1,1 0 1,-1 1 0,0-1-1,1 0 1,-1 1-1,1-1 1,-1 0 0,0 0-1,1 0 1,-1 0 0,1 0-1,-1-1 1,1 1-1,-1 0 1,0-1 0,1 1-1,-1-1 1,0 1-1,9-3 5,0 0 0,-1 0 1,0 0-1,1-1 0,-1-1 0,-1 0 1,1 0-1,-1-1 0,0 0 0,0 0 1,0 0-1,-1-1 0,0-1 1,-1 1-1,0-1 0,0 0 0,0 0 1,2-6-6,-9 15 1,1 1 0,0-1 0,-1 1 0,1 0 1,0-1-1,0 1 0,0 0 0,0-1 0,0 1 1,0 0-1,0-1 0,0 1 0,1-1 0,-1 1 1,1 0-1,-1-1 0,1 1 0,0-1 0,-1 1 1,1-1-1,0 1 0,0-1 0,0 0 0,0 0 1,0 1-1,0-1 0,1 0 0,-1 0 0,0 0 1,1 0-1,-1 0 0,1 0 0,-1-1 0,0 1 1,1 0-1,0-1 0,-1 1 0,1-1 0,-1 1 1,1-1-1,0 0-1,1 0 2,0-1 0,0 0 0,0 0 1,0 0-1,0 0 0,-1 0 0,1-1 0,0 1 0,-1-1 1,1 0-1,0-1-2,25-12-15,-26 16 12,-1 0 1,1 0-1,0 0 0,-1 0 0,1 0 1,-1 0-1,1 0 0,-1 1 0,1-1 1,-1 0-1,0 1 0,0-1 0,0 1 1,0-1-1,0 1 0,0 0 0,0-1 0,0 1 1,-1 0-1,1 0 0,-1-1 0,1 1 1,-1 2 2,11 18 1355,-9-20-1695,1 0 0,-1 0 0,0 0 0,0-1 0,1 1-1,-1-1 1,1 0 0,-1 0 0,1 0 0,0 0-1,-1 0 1,2 0 340,48 13-3332</inkml:trace>
  <inkml:trace contextRef="#ctx0" brushRef="#br1" timeOffset="6862.25">5871 4034 8090,'43'-37'3528,"-42"37"-3401,-1 0 0,0 0 0,1-1 0,-1 1 0,0 0 0,1 0-1,-1 0 1,0 0 0,1 0 0,-1 0 0,0 0 0,1 0 0,-1 0-1,0 0 1,1 0 0,-1 0 0,0 0 0,1 0 0,-1 0 0,0 0-1,1 0 1,-1 0 0,0 0 0,1 0 0,-1 1 0,0-1 0,1 0-1,-1 0 1,0 0 0,0 1 0,1-1 0,-1 0 0,0 0 0,0 1-1,0-1 1,1 0 0,-1 1 0,0-1 0,0 0 0,0 0-1,0 1 1,1-1 0,-1 0 0,0 1 0,0-1 0,0 1-127,6 19 1357,-4-14-540,39 92 2725,-26-66-2789,0 2 0,-3 0 1,4 18-754,-13-43 145,-1 0 0,-1 1 1,1 0-1,-2-1 1,1 1-1,-1 0 1,-1 0-1,0-1 1,0 1-1,-1-1 0,0 1 1,-1-1-1,0 0 1,0 1-1,-1-1-145,4-7 24,-1-1 0,0 1 0,0 0 0,0 0 0,0-1 0,0 1 0,0 0 0,0-1 0,0 0 0,-1 1 0,1-1-1,0 1 1,-1-1 0,1 0 0,-1 0 0,0 0 0,1 0 0,-1 0 0,0 0 0,0-1 0,1 1 0,-1 0 0,0-1 0,0 0 0,-1 1-24,0-2 16,0 1 0,1-1 0,-1 1 1,0-1-1,1 0 0,-1 0 0,1 0 0,-1 0 1,1-1-1,0 1 0,-1-1 0,1 1 0,0-1 1,0 0-1,0 0 0,0 0-16,-5-5 16,2 1 0,-1-1 0,1 0 0,0 0 0,0-1 0,1 0 0,0 1 0,1-1 0,-1-1 0,2 1 0,-1-3-16,2-1 3,0 0 1,2 0 0,-1-1-1,2 1 1,-1 0-1,2 0 1,0 0 0,0 0-1,1 1 1,0-1-1,1 1 1,1 0-1,-1 0 1,2 1 0,0 0-1,3-5-3,-2 4-4,1 0 0,0 0 1,0 1-1,1 0 0,1 1 0,-1 0 0,1 0 0,1 1 0,0 1 0,0 0 0,0 1 0,1 0 0,0 0 0,7-1 4,-17 6-1,1 0-1,-1 1 1,0-1-1,1 0 0,-1 1 1,1 0-1,-1 0 1,1 0-1,-1 0 1,1 1-1,-1-1 0,1 1 1,-1 0-1,0 0 1,0 0-1,1 0 0,-1 1 1,0-1-1,0 1 1,0 0-1,0 0 0,0 0 1,-1 0-1,1 0 1,-1 1-1,1-1 0,-1 1 1,1 1 1,-1-1-1,-1 0 0,0 0 1,0 0-1,0 1 0,0-1 1,-1 0-1,1 1 0,-1-1 0,0 0 1,0 1-1,0-1 0,0 0 1,-1 1-1,1-1 0,-1 0 0,0 1 1,0-1-1,0 0 0,0 0 1,0 0-1,-1 0 0,0 0 0,1 0 1,-1 0-1,0-1 0,-1 1 1,1-1-1,0 1 0,-3 1 1,-9 9 177,-1 0-1,0 0 0,-1-2 1,0 0-1,-1 0 0,0-2 1,-3 1-177,-42 14-4684,29-16 1052</inkml:trace>
  <inkml:trace contextRef="#ctx0" brushRef="#br1" timeOffset="7710.239">6138 3666 11530,'1'-1'303,"0"1"0,-1-1-1,1 0 1,0 1 0,0-1-1,-1 1 1,1-1 0,0 1-1,0 0 1,0-1 0,0 1-1,0 0 1,0 0-1,0 0 1,0 0 0,0 0-1,0 0 1,0 0 0,-1 0-1,1 0 1,0 0 0,0 0-1,0 0 1,0 1-1,0-1 1,0 0 0,0 1-1,0-1 1,-1 1-303,2 0 326,0 1 0,0-1-1,-1 1 1,1 0 0,-1 0 0,0 0-1,1 0 1,-1 0 0,0 0 0,0 0-1,0 0 1,0 2-326,4 13 579,-1 1 0,0-1 0,0 13-579,-1-10 1182,49 311 1517,-52-326-2691,1 0 1,0 0-1,0 0 0,1-1 0,-1 1 0,1 0 0,0-1 0,0 1 0,1-1 0,-1 0 1,1 0-1,0 0 0,0 0 0,0 0 0,1 0 0,-1-1 0,4 2-8,-4-3 6,1 0 1,-1-1-1,1 0 1,0 1-1,-1-2 0,1 1 1,0 0-1,0-1 0,0 1 1,0-1-1,-1 0 0,1 0 1,0-1-1,0 1 0,0-1 1,0 0-1,-1 0 0,1 0 1,0-1-1,-1 1 0,1-1 1,1-1-7,10-4 20,0-1-1,-1 0 1,0-2 0,-1 1 0,0-1 0,5-6-20,-14 12 7,0-1-1,0 1 1,0-1 0,-1 1-1,0-1 1,0 0 0,0 0 0,0-1-1,0-3-6,-2 7 4,0-1-1,0 0 1,-1 0-1,0 1 1,1-1-1,-1 0 1,0 0-1,0 0 1,0 1-1,-1-1 0,1 0 1,-1 0-1,0 1 1,1-1-1,-1 0 1,-1 1-1,1-1 1,0 1-1,-2-3-3,3 4 1,-1 0 0,0-1 0,0 1 0,0-1-1,0 1 1,0 0 0,0 0 0,0-1 0,0 1 0,0 0 0,-1 0 0,1 0-1,-1 1 1,1-1 0,0 0 0,-1 0 0,1 1 0,-1-1 0,0 1-1,1-1 1,-1 1 0,1 0 0,-1-1 0,0 1 0,1 0 0,-1 0-1,0 0 1,1 1 0,-1-1 0,1 0 0,-1 0 0,0 1 0,1-1-1,-1 1 1,1 0 0,-1-1 0,1 1 0,-2 1-1,0 0-1,0 0 0,0 0 0,1 0 1,-1 1-1,1 0 0,-1-1 0,1 1 0,0 0 0,0 0 1,0 0-1,0 1 0,0-1 0,1 0 0,-1 1 0,1-1 1,0 1-1,0 1 1,0 0 0,0 0 0,0 0 0,1 0 0,0 0-1,0 1 1,0-1 0,1 0 0,-1 0 0,1 0 0,0 0 0,1 0 0,-1 0 0,1 0 0,0 0 0,1-1 0,-1 1 0,1-1-1,-1 1 1,2-1 0,-1 0 0,0 0 0,1 0 0,-1-1 0,1 1 0,0-1 0,0 0 0,1 0 0,-1 0 0,1-1 0,-1 1 0,4 0 0,2 1 1,1 0 0,0 0 0,0-1 1,0-1-1,0 0 0,1 0 1,-1-2-1,1 1 0,-1-1 1,1-1-1,-1 0 0,0 0 1,0-1-1,1-1-1,1 0 4,0-1 0,0-1 0,0 0 0,-1-1 1,0 0-1,0-1 0,0 0 0,-1-1 0,0-1 0,-1 1 0,6-7-4,-13 11 2,1 1 0,-1-1 0,0 0 0,0 0 0,-1-1 0,1 1 0,-1 0 0,0-1 0,0 1 0,0-1 0,-1 0 0,0 0 0,0 1 0,0-1 0,0 0 0,-1 0 0,0 0 0,0 0 0,0 0 0,0 0 0,-1 0 0,0 0 0,0 0 0,0 1 0,-1-1 0,0 0 0,0 1 0,0-1 0,0 1 0,-1-1 0,1 1 0,-4-4-2,4 6-1,1-1-1,-1 1 0,0-1 1,0 1-1,0-1 0,0 1 1,0 0-1,0 0 1,0 0-1,-1 0 0,1 1 1,-1-1-1,0 1 0,1-1 1,-1 1-1,0 0 0,0 0 1,-1 0 1,3 1-1,1-1 1,0 1-1,0 0 1,0 0-1,-1 0 1,1 1-1,0-1 1,0 0-1,0 0 1,-1 0-1,1 0 0,0 0 1,0 0-1,0 0 1,0 0-1,-1 0 1,1 0-1,0 0 1,0 1-1,0-1 1,0 0-1,0 0 1,-1 0-1,1 0 1,0 0-1,0 1 1,0-1-1,0 0 0,0 0 1,0 0-1,0 0 1,0 1-1,0-1 1,-1 0-1,1 0 1,0 0-1,0 1 1,0-1-1,0 0 1,0 0-1,0 0 1,0 1-1,0-1 1,0 0-1,1 0 0,-1 0 1,0 0-1,0 1 1,0-1-1,0 0 1,0 0-1,0 0 1,9 16-15,15 12 1,-2-7 6,0-1 2,-1 1 0,-1 1 0,2 5 6,-18-22 2,0 0-1,0 0 1,-1 0-1,0 1 1,0 0-1,0-1 1,-1 1-1,1 0 1,-2 0-1,1 1 1,-1-1-1,0 0 1,0 0-1,0 1 1,-1-1-1,0 1 0,0 0 0,-1-4 9,0 0 0,0 0 0,-1 0 0,1 0 0,-1 0 0,1 0 0,-1 0 0,0 0 0,0-1 1,0 1-1,0-1 0,-1 1 0,1-1 0,-1 0 0,1 0 0,-1 0 0,0 0 0,0 0 0,1-1 1,-2 1-1,1-1 0,-3 1-10,-11 4 176,-1 0 0,1-2 0,-17 3-176,-2 0-546,-13 7-4066,0 2 450</inkml:trace>
  <inkml:trace contextRef="#ctx0" brushRef="#br1" timeOffset="11720.484">10685 3872 9882,'-5'-2'800,"0"0"0,-1 0 0,1 1 0,0 0 1,-1 0-1,1 0 0,-1 1 0,1 0 0,-1 0 0,-1 0-800,-5 2 776,0-1 0,0 2 0,0 0 0,-8 3-776,-10 5 877,-1 2 0,2 2 0,-3 2-877,30-16 55,-25 14 802,1 0-1,-14 13-856,34-24 79,1 0-1,0 0 1,0 0 0,0 1-1,0 0 1,1 0 0,0 0-1,0 0 1,0 1 0,1 0-1,0-1 1,0 1-1,0 0 1,1 1 0,-1 1-79,3-7 5,0 0 0,0 0 0,0 0 0,0 0 0,0 0 0,0 0 0,0 0 0,0 0 0,0 0 0,0 0 0,1 0 0,-1 0 0,0 0 0,1 0 0,-1 0 1,1 0-1,-1 0 0,1 0 0,-1 0 0,1 0 0,0-1 0,-1 1 0,1 0 0,0-1 0,0 1 0,-1 0 0,2 0-5,0 0 7,1 0-1,0 1 1,0-1-1,0 0 1,0 0-1,0-1 0,0 1 1,0-1-1,3 1-6,6-1 14,-1 0-1,1 0 0,-1-1 1,10-2-14,-11 1 10,-1-1 0,0 0 0,1 0 0,-1-1 1,-1 0-1,1-1 0,-1 0 0,1 0 0,-1 0 0,-1-1 1,1-1-1,-1 1 0,0-1 0,-1 0 0,0-1 0,0 1 1,0-1-1,-1-1 0,0 1 0,-1-1 0,0 0 0,0 0 1,-1 0-1,0 0 0,0-2-10,7-30 214,-3 0-1,-1 0 1,-2 0 0,-2-1 0,-2-13-214,1 23 306,-2-6 179,0 16 237,9 49-408,-6-21-294,46 181 175,-37-154-86,1-1-1,1 0 1,2 0-1,11 16-108,-12-31 460,2 1-862,-11-7-4373,-8-10 724</inkml:trace>
  <inkml:trace contextRef="#ctx0" brushRef="#br1" timeOffset="12996.937">10927 3903 9954,'-43'-21'3769,"36"17"824,-15 6-2673,14 5-87,3 3-401,0 5-296,5 0-496,0 4-119,0-1-257,6 0-104,-5-3-104,6 0-16,3-8 512,-1-3-128,2-3 800,0-5-6497,-8-7 2320</inkml:trace>
  <inkml:trace contextRef="#ctx0" brushRef="#br1" timeOffset="13332.107">10955 3719 10314,'-18'-29'3497,"4"3"752,5 14-2889,-1 1-352,1 6-351,9-2-121,-6 6-160,12 2 1904,-6-1-6569,0 0 2929</inkml:trace>
  <inkml:trace contextRef="#ctx0" brushRef="#br1" timeOffset="13663.13">11111 3722 4209,'0'0'298,"-1"0"-1,1 0 1,-1 0 0,1 0-1,-1 0 1,0 0 0,1 0-1,-1 1 1,1-1 0,-1 0-1,1 0 1,-1 1 0,1-1-1,-1 0 1,1 1 0,0-1-1,-1 0 1,1 1 0,-1-1-1,1 1 1,0-1 0,-1 1 0,1-1-1,0 1 1,0-1 0,-1 1-1,1-1 1,0 1-298,-3 22 3722,10 24-936,-6-44-2311,21 77 2792,-12-47-2079,-1 1 0,2 18-1188,-9-43 169,-1 0 0,0 0 1,-1 0-1,0 0 0,-1 0 0,0 0 0,0 0 1,0 0-1,-1 0 0,-1-1 0,-3 9-169,6-17 33,0 1 0,0 0 0,0-1 0,0 1 0,-1 0 0,1-1 0,0 1 0,-1 0 0,1-1 0,0 1 0,-1 0 0,1-1 0,-1 1 0,1-1 0,-1 1 0,1-1-1,-1 1 1,1-1 0,-1 0 0,0 1 0,1-1 0,-1 1 0,0-1 0,1 0 0,-1 0 0,0 1 0,1-1 0,-1 0 0,0 0 0,1 0 0,-1 0 0,0 0 0,0 0 0,1 0 0,-1 0 0,0 0-33,-1-1 71,0 0 0,1 0 1,-1-1-1,0 1 0,1 0 1,-1-1-1,1 0 0,0 1 0,-1-1 1,1 1-1,0-1 0,0 0 1,0 0-72,-25-56 983,22 43-918,0-1 0,0 0 1,2 0-1,0-1 0,1 1 0,0 0 1,2-1-1,0 1 0,0 0 0,2 0 1,0 0-1,1 0 0,0 0 1,5-10-66,-1 8 4,1 0 0,1 1 1,1 1-1,0-1 1,1 1-1,1 1 0,0 1 1,1 0-1,1 0 1,0 1-1,0 1 1,2 0-5,1 0 110,-3-1-104,1 2-1,1 0 1,0 1 0,1 1-1,13-5-5,-30 14-10,0-1-1,0 1 1,-1 0 0,1-1-1,0 1 1,0 0-1,0 0 1,0 0-1,0 0 1,0 0 0,-1 0-1,1 0 1,0 0-1,0 0 1,0 0-1,0 0 1,0 1-1,-1-1 1,1 0 0,0 1-1,0-1 1,0 0-1,0 1 11,1 14-5207,-6 0 1266</inkml:trace>
  <inkml:trace contextRef="#ctx0" brushRef="#br1" timeOffset="13999.248">11208 3773 7017,'-22'-5'4097,"7"2"80,4 3-1256,6-1-1057,5 4-183,5-3-873,-5 0-232,2 0-288,10 0-56,15 1-152,45 4-32,-44-3 448,-2 2-608,-7 0-56,-4 7-4593,-7-2 912</inkml:trace>
  <inkml:trace contextRef="#ctx0" brushRef="#br1" timeOffset="14358.671">11378 3877 5041,'2'4'83,"5"24"3315,-1-1 0,0 1-1,0 23-3397,-5-46 531,-1 1 1,1 0-1,-1 0 0,0 0 0,-1 0 0,0 0 0,0-1 0,0 1 0,0 0 1,-1 0-1,0-1 0,0 1 0,-1-1 0,1 0 0,-1 0 0,0 0 0,-1 0 1,1 0-1,-1 0 0,0-1 0,-4 4-531,8-8 60,-1 1 0,1-1-1,-1 0 1,1 1 0,-1-1 0,0 1 0,1-1-1,-1 0 1,1 0 0,-1 1 0,0-1 0,1 0-1,-1 0 1,0 0 0,1 0 0,-1 0 0,0 0-1,1 0 1,-1 0 0,0 0 0,1 0 0,-1 0-1,0 0 1,1 0 0,-1-1 0,1 1 0,-1 0-1,0 0 1,1-1 0,-1 1 0,1 0 0,-1-1-1,1 1 1,-1-1-60,-11-23 1122,5-32-147,8 30-885,2 2-1,1-1 0,1 0 1,2 1-1,0 0 1,1 0-1,1 0 0,2 1 1,0 1-1,1 0 1,8-9-90,-11 17 33,1 1 0,0 0 0,0 1 0,2 0 0,-1 1 1,2 0-1,-1 1 0,1 0 0,1 1 0,0 1 0,0 0 1,1 1-1,-1 0 0,2 1 0,-1 1 0,1 0 0,-1 1 1,6 0-34,0 4-773,-2 7-4192,-3 5 366</inkml:trace>
  <inkml:trace contextRef="#ctx0" brushRef="#br1" timeOffset="14359.671">11470 3911 8986,'1'7'3969,"2"0"528,-9 5-1497,6 3-1711,0 4 455,2-3-872,4 5-208,7-5-256,4 2-144,3-5-135,0-2-41,-6-7 40,-4 2 448,0-6 784,2-1-6553,-4-4 2904</inkml:trace>
  <inkml:trace contextRef="#ctx0" brushRef="#br1" timeOffset="14731.684">11704 3972 7914,'15'-53'5129,"-31"44"-288,3 5-824,9 5-2961,3 4 304,5 6-800,4 6-264,3-2 56,7 5-232,-5-4-64,2 2-7,-4-4 535,0-1 120,-7-3 696,4-5-6553,-2-5 2528</inkml:trace>
  <inkml:trace contextRef="#ctx0" brushRef="#br1" timeOffset="15565.608">11773 3703 11658,'-13'-18'4121,"6"11"992,-1 0-2864,2 3-297,-3 1-95,3 2-865,1 1-280,4 0-400,-1 0-152,2 0-128,0 0 384,0 0 304,2 0 1,-1 1-6555,15 4 2498</inkml:trace>
  <inkml:trace contextRef="#ctx0" brushRef="#br1" timeOffset="8421.8677">7798 3907 9386,'-7'-17'2868,"-4"-7"4224,7 25-4417,1 16-1903,2 125 1420,1-55-1750,-4 0 1,-10 60-443,13-144-4,1 0 0,-1 0 0,1 0 0,-1 0 1,0 0-1,-1 0 0,1 0 0,0 0 0,-1-1 1,0 1-1,1 0 0,-2 1 4,2-4 18,1 1 0,-1-1 1,1 0-1,-1 1 0,1-1 0,-1 0 0,0 1 0,1-1 1,-1 0-1,1 0 0,-1 0 0,1 1 0,-1-1 0,0 0 1,1 0-1,-1 0 0,1 0 0,-1 0 0,0 0 0,1 0 0,-1 0 1,0 0-1,1-1 0,-1 1 0,0 0-18,-18-19 761,12 8-671,0-1 0,1 0 0,1-1 0,0 0 0,1 1 0,0-2 0,1 1 0,1 0 0,0 0 0,0-1 0,2 0 0,-1 1 0,2-1 0,0 1 0,0-1 0,4-11-90,-1 3-5,2 1 0,0 0 0,1 0 0,1 0 0,0 1 0,2 1 0,1-1 0,0 1 0,1 1 0,3-2 5,-6 9-4,1 1-1,0 0 1,1 0 0,0 1 0,1 0 0,0 1-1,0 0 1,1 1 0,-1 0 0,8-1 4,-13 5-4,1 0 1,-1 0-1,1 1 1,0 0-1,0 1 0,0 0 1,0 0-1,0 1 1,0-1-1,0 2 1,0-1-1,1 1 1,-2 1-1,1-1 1,0 1-1,0 1 0,0-1 1,-1 2-1,4 1 4,-9-5 0,0 1 0,-1 0-1,1 0 1,0 1 0,-1-1-1,1 0 1,-1 0 0,1 1-1,-1-1 1,0 1 0,1-1-1,-1 1 1,0 0 0,0 0-1,0-1 1,0 1-1,-1 0 1,1 0 0,0 0-1,-1 0 1,1 0 0,-1 0-1,0 0 1,0 0 0,1 0-1,-1 0 1,-1 3 1,0 0-1,0-1 1,0 1-1,-1 0 1,1-1-1,-1 1 1,0-1-1,-1 0 1,1 0-1,-1 0 1,-1 2-1,-9 11 4,-1-1 1,-1 0-1,0-1 1,-10 7-5,-7 3 250,-2-1-1,-30 16-249,-10 6-4030,90-55 263</inkml:trace>
  <inkml:trace contextRef="#ctx0" brushRef="#br1" timeOffset="9096.136">8360 3899 8074,'-1'-2'476,"1"0"0,-2 1 0,1-1 0,0 0 1,0 1-1,0-1 0,-1 1 0,1 0 0,-1-1 1,1 1-1,-1 0 0,1 0 0,-1 0 0,0 0 0,0 0 1,1 1-1,-1-1 0,0 0 0,0 1 0,0-1 0,0 1 1,0 0-1,0-1-476,-1 2 226,1 0 0,-1-1 1,0 1-1,1 0 0,-1 0 0,0 1 0,1-1 1,0 0-1,-1 1 0,1 0 0,0-1 1,-1 1-227,-21 17 1206,0 1 1,-15 17-1207,34-32 69,0 1 1,0-1-1,0 1 1,1 0-1,0 0 1,0 1-1,1-1 1,0 1-1,0 0 1,0-1-1,1 1 1,0 1-1,0-1 1,0 3-70,2-8 5,0 0 0,1 0 0,-1 0 0,0 1 0,1-1 0,-1 0 0,1 0 0,-1 0 0,1 0 0,0 0 1,0 0-1,0 0 0,0 0 0,0 0 0,1 0 0,-1-1 0,0 1 0,1-1 0,-1 1 0,1-1 0,0 1 0,0-1 0,-1 0 1,1 1-1,0-1 0,0 0 0,0 0 0,0-1 0,0 1 0,0 0 0,1-1 0,-1 1 0,0-1 0,0 0 0,0 0 0,0 0 1,1 0-1,-1 0 0,1 0-5,5 0 9,-1 0 0,1 0 0,0-1 0,0 0 0,-1-1 1,1 0-1,-1 0 0,1 0 0,-1-1 0,6-3-9,-7 2 79,0-1 1,1 1-1,-2-1 1,1 0-1,-1-1 0,1 0 1,-1 1-1,-1-2 0,1 1 1,-1 0-1,-1-1 0,1 0 1,-1 0-1,0 0 0,0 0 1,-1-1-1,0 1 0,0-5-79,-1 12 8,-1-1 0,0 1 0,0 0 0,0 0-1,0 0 1,0 0 0,0-1 0,0 1 0,0 0-1,0 0 1,0 0 0,0-1 0,0 1-1,0 0 1,0 0 0,0 0 0,0-1 0,0 1-1,0 0 1,0 0 0,0 0 0,0 0 0,0-1-1,0 1 1,-1 0 0,1 0 0,0 0-1,0 0 1,0-1 0,0 1 0,0 0 0,0 0-1,-1 0 1,1 0 0,0 0 0,0 0 0,0-1-1,0 1 1,-1 0 0,1 0 0,0 0 0,0 0-1,0 0 1,-1 0 0,1 0 0,0 0-1,0 0 1,0 0 0,0 0 0,-1 0 0,1 0-1,0 0 1,0 0 0,0 0 0,-1 0 0,1 0-1,0 0 1,0 0-8,-1 1 10,1-1 1,-1 0-1,1 1 0,0-1 1,-1 0-1,1 1 0,-1-1 0,1 1 1,0-1-1,-1 0 0,1 1 1,0-1-1,0 1 0,-1-1 0,1 1 1,0-1-1,0 1 0,0-1 1,0 1-1,0 0 0,0-1 0,-1 1 1,1-1-1,0 1 0,1-1 1,-1 1-1,0-1-10,1 8 10,1 0 1,1 0-1,0 0 0,0 0 1,0-1-1,1 0 1,0 0-1,0 0 0,5 6-10,-7-10-205,1 0 0,0 0 0,-1-1 0,1 1 0,0-1-1,0 0 1,1 0 0,-1 0 0,0 0 0,1 0 0,-1-1 0,1 1 0,-1-1-1,1 0 1,0 0 0,-1 0 0,1-1 0,0 0 0,2 1 205,3-1-1269,-1 0 0,0-1 0,1 0 0,-1 0 0,0-1 0,0 0 0,4-1 1269,-12-4 8840,-12-15-5677,-1-3-2687,9 17-374,1 0 0,-1-1 0,1 0 0,1 0 0,0 0 0,0 0 0,0-8-102,2 14 14,0 0 1,0 1-1,0-1 1,0 1-1,1-1 1,-1 1-1,1-1 1,0 1-1,-1 0 1,1-1-1,0 1 1,1 0-1,-1 0 1,0-1-1,1 1 1,-1 0-1,1 0 1,-1 0-1,1 1 1,0-1-1,0 0 1,0 1-1,0-1 1,0 1-1,0 0 1,1-1-1,-1 1 1,0 0-1,1 0 1,-1 1-1,0-1 1,1 0-1,-1 1 1,1-1-1,0 1-14,53-8-686,-32 7-6657,-12 0 2196</inkml:trace>
  <inkml:trace contextRef="#ctx0" brushRef="#br1" timeOffset="9443.235">8762 3573 7114,'1'-1'385,"-1"0"1,0 0 0,1 1 0,-1-1 0,0 0 0,1 0 0,-1 0 0,0 0 0,0 0 0,0 0 0,0 0 0,0 0 0,0 0 0,-1 0 0,1 0 0,0 0 0,0 0 0,-1 0 0,1 0 0,0 0 0,-1 0 0,1 1 0,-1-1-1,1 0 1,-1 0 0,1 0 0,-1 1 0,0-1 0,0 0 0,1 1 0,-1-1 0,0 0 0,0 1 0,1-1 0,-1 1 0,0-1 0,-1 1-386,4 32 2422,6 24-997,3 0-1,13 34-1424,-10-38 369,-1 2-1,-3-1 0,0 25-368,0 14 688,-13-91-4734,-4-8 165,2 3 2023,-15-15-4796</inkml:trace>
  <inkml:trace contextRef="#ctx0" brushRef="#br1" timeOffset="9779.679">8775 3990 5921,'-16'-37'1567,"-2"-5"354,-4 6 2562,22 35-4359,0 1-1,0-1 0,0 1 1,-1-1-1,1 1 0,0-1 1,0 1-1,0-1 0,0 1 1,0-1-1,0 0 1,0 1-1,0-1 0,0 1 1,0-1-1,0 1 0,0-1 1,1 1-1,-1-1 0,0 1 1,0-1-1,0 1 0,1-1 1,-1 1-1,0-1 0,1 1 1,-1 0-1,0-1 1,1 1-1,-1-1 0,0 1 1,1 0-1,-1-1 0,1 1 1,-1 0-1,1 0 0,-1-1 1,1 1-1,-1 0 0,1 0 1,-1 0-1,1 0 0,-1 0 1,1-1-1,-1 1 0,1 0 1,-1 0-1,1 0 1,0 0-1,-1 1 0,1-1 1,-1 0-124,40-3-69,-33 3 387,57-5-225,59-12-93,-44 3-6683,-30 5-2954,-48 9 9745,0-1 1,0 1-1,0-1 1,0 1-1,0 0 1,0 0-1,0-1 0,0 1 1,0 0-1,0 0 1,0 0-1,0 0 1,0 0-1,0 0 0,0 0 1,0 1-1,0-1 1,0 0-1,0 0 1,0 1-1,0-1 0,0 1 1,0-1-1,-1 1 1,1-1-1,0 1 1,0-1-1,0 1 1,-1 0-1,1 0 0,0-1 1,-1 1-1,1 0 1,0 0-1,-1 0 1,1 0-1,-1-1 0,0 1 1,1 0-1,-1 0 1,0 0-1,1 0 1,-1 0-1,0 0 0,0 0 1,0 0-1,0 0 1,0 0-1,0 1-108,-1 7 1602,-1 0-1,-1 0 1,1 0-1,-1 0 1,-4 7-1602,-4 17 941,10-24-584,0 1 0,1 0 1,0-1-1,1 1 0,0-1 1,0 1-1,1-1 0,0 1 1,1 0-358,-2-7 72,0 0 1,0 0 0,0 0-1,1 0 1,-1 0-1,1 0 1,0-1-1,0 1 1,0-1-1,0 1 1,0-1 0,1 1-1,0-1-72,-2-1 15,1 0 1,0 0-1,-1 0 0,1-1 0,-1 1 1,1-1-1,0 1 0,0-1 1,-1 0-1,1 0 0,0 1 0,-1-1 1,1 0-1,0-1 0,0 1 0,-1 0 1,1 0-1,0-1 0,-1 1 0,1-1 1,0 0-1,-1 1 0,1-1 0,-1 0 1,2 0-16,0-1 161,0 0 1,-1-1-1,1 1 1,0 0 0,-1-1-1,0 0 1,1 0 0,-1 1-1,0-1 1,-1-1-1,1 1 1,0 0 0,-1 0-1,0 0 1,1-1 0,-1 0-162,8-33 739,-7 14-3512,0-3 918</inkml:trace>
  <inkml:trace contextRef="#ctx0" brushRef="#br1" timeOffset="10613.1557">9314 3787 3297,'2'0'39,"44"-14"3218,-38 12-1874,-1 1 0,0 1-1,0-1 1,1 1 0,-1 1 0,3-1-1383,63 3 4253,-71-3-4099,1 1 0,0-1-1,0-1 1,-1 1 0,1 0-1,0-1 1,-1 1 0,1-1-1,0 0 1,-1 0 0,1 0-1,-1 0 1,1 0 0,-1-1-1,0 1 1,1-1 0,-1 1-1,0-1 1,0 0 0,0 0-1,0 0 1,0 0 0,-1 0 0,1-1-154,-2 3 55,1-1 0,-1 1 0,0-1 0,0 1 0,0-1 1,0 1-1,1-1 0,-1 1 0,0-1 0,0 1 0,0-1 0,0 1 1,0-1-1,0 1 0,0-1 0,0 1 0,0-1 0,-1 1 1,1-1-1,0 1 0,0-1 0,0 1 0,-1-1 0,1 1 1,0-1-1,0 1 0,-1 0 0,1-1 0,0 1 0,-1-1 1,1 1-1,-1 0 0,1-1-55,-20 0 883,-19 15-196,9 5 297,1 2 0,-13 13-984,32-26 186,2 0-1,-1 1 0,1 0 1,1 0-1,-1 1 0,2 0 1,-1 0-1,2 0 0,-3 5-185,7-12 18,-1 0-1,1 0 1,0 0-1,0 1 1,0-1-1,1 0 1,-1 0-1,1 1 1,0-1-1,0 0 1,0 1-1,0-1 1,1 0-1,-1 1 0,1-1 1,0 0-1,-1 0 1,2 0-1,-1 0 1,0 1-1,1-2 1,-1 1-1,1 1-17,2 0 9,-1-1 0,1 1 0,0 0-1,0-1 1,0 0 0,1 0 0,-1 0 0,1-1-1,0 1 1,-1-1 0,1 0 0,0 0 0,4 0-9,5 2 4,1-1 0,-1-1 0,0 0 0,1-1 0,-1 0 0,1-2 0,-1 1 1,1-2-1,-1 0 0,6-2-4,-9 0 9,-1 0 0,0-1 0,-1-1 0,1 1 0,-1-2 0,0 1 0,-1-1 0,0-1 1,0 1-1,0-1 0,-1-1 0,0 1 0,-1-1 0,0 0 0,1-2-9,0 0 9,-1 0 0,0-1 0,-1 1 0,0-1 1,-1 0-1,0 0 0,0-1 0,-2 1 0,0-1 0,0 1 0,-1-1 0,0 0 1,-1 1-10,-1 7 1,0 2 1,-1-1 0,1 0 0,0 0 0,-1 0 0,0 0-1,0 1 1,0-1 0,-1 1 0,1 0 0,-1 0 0,1 0-1,-1 0 1,0 0 0,-3-2-2,5 4 0,-1 0 0,1 0 0,0-1 0,0 1 0,-1 0-1,1 1 1,-1-1 0,1 0 0,-1 0 0,1 1 0,-1-1 0,0 1-1,1-1 1,-1 1 0,1 0 0,-1-1 0,0 1 0,1 0 0,-1 0 0,0 0-1,1 1 1,-1-1 0,0 0 0,1 1 0,-1-1 0,0 0 0,1 1 0,-1 0-1,1-1 1,-1 1 0,1 0 0,-1 0 0,1 0 0,0 0 0,-1 0-1,1 0 1,0 0 0,0 1 0,0 0 0,-1-1 0,1 1-1,0 0 1,0 0 0,1-1-1,-1 1 1,0 0 0,1 0-1,-1 0 1,1 0 0,-1 0-1,1 0 1,0 0 0,0 0-1,0 0 1,0 0 0,0 0-1,1 0 1,-1 0 0,0 0-1,1 0 1,0 0 0,-1 0-1,1 0 1,0 0-1,0 0 1,0-1 0,0 1-1,0 0 1,1-1 0,-1 1-1,0-1 1,1 1 0,-1-1-1,1 0 1,-1 0 0,1 1-1,0-1 1,0 0 0,9 7-1,1 0 0,0-1 0,0 0-1,13 4 2,-22-10 1,17 8 0,0 1 1,-1 0-1,0 1 0,0 1 1,-1 1-1,1 2-1,-16-13 1,-1 0-1,1 0 1,0 1-1,-1-1 0,0 1 1,1 0-1,-1 0 1,0 0-1,0 0 1,-1 0-1,1 0 1,-1 0-1,1 0 0,-1 1 1,0-1-1,0 1 1,-1-1-1,1 1 1,-1-1-1,0 1 1,1-1-1,-2 1 1,1-1-1,0 1 0,-1-1 1,1 1-1,-1-1 1,0 1-1,0-1 1,-1 0-1,1 1 1,-1-1-1,1 0 0,-1 0 1,0 0-1,0 0 1,0-1-1,-1 1 1,1 0-1,-1-1 1,-1 2-1,-2 2 58,-1 0 1,0 0 0,0-1-1,0 0 1,0 0 0,-1-1-1,0 0 1,0 0 0,0-1-1,0 0 1,-1-1 0,1 1-1,-1-2 1,1 1 0,-1-1-1,-6 0-58,0-1-137,0 0 0,0-1 0,0-1 0,0 0 0,-3-2 137,-44-14-4548,10-2-15</inkml:trace>
  <inkml:trace contextRef="#ctx0" brushRef="#br1" timeOffset="10958.408">9006 3512 12587,'-32'-14'3520,"6"-1"1498,30-11-3578,-6 11-288,2 7-72,4 5 697,10 6-241,15 1-6601,7-1 3489</inkml:trace>
  <inkml:trace contextRef="#ctx0" brushRef="#br1" timeOffset="12389.671">9302 3933 4985,'-2'-7'12699,"9"2"-8347,23-1-5937,-16 3 2925,21-3-953,7-1 161,-1-2 0,0-1 0,14-8-548,-54 17 40,0 0 0,0 0 0,1 0 0,-1 0 0,0 0 0,0 0 0,0-1 0,-1 1 0,1 0 0,0 0-1,0-1 1,-1 1 0,1-1 0,-1 1 0,1-1 0,-1 1 0,0-1 0,1 1 0,-1-1 0,0 1 0,0-1 0,0 1-1,0-1 1,0 1 0,-1-1 0,1 0 0,0 1 0,-1-2-40,1 1 110,-1 0 1,1 0-1,-1 0 1,1-1-1,-1 1 0,0 0 1,0 0-1,0 0 0,0 0 1,0 0-1,0 1 1,-1-1-1,1 0 0,0 0 1,-1 1-1,0-1 0,1 1 1,-1 0-1,0-1 0,0 1 1,0 0-111,-24-3-3342,-28 6 1271</inkml:trace>
  <inkml:trace contextRef="#ctx0" brushRef="#br1" timeOffset="22755.325">515 1761 5761,'-31'-20'7223,"-6"0"-4990,18 16 456,19 4-2588,0 0 1,0 0-1,1 0 1,-1 1-1,0-1 1,0 0-1,0 0 1,0 0-1,0 0 1,0 0 0,0 0-1,0 0 1,0 0-1,0 0 1,0 0-1,0 0 1,0 0-1,0 0 1,0 0-1,0 1 1,0-1-1,0 0 1,0 0-1,0 0 1,0 0-1,0 0 1,0 0-1,0 0 1,0 0 0,0 0-1,0 0 1,0 1-1,0-1 1,0 0-1,0 0 1,0 0-1,0 0 1,0 0-1,0 0 1,0 0-1,0 0 1,0 0-1,0 0 1,0 0-1,0 0 1,0 0-1,0 0 1,-1 1 0,1-1-1,0 0 1,0 0-1,0 0 1,0 0-1,0 0 1,0 0-1,0 0 1,0 0-1,0 0 1,0 0-102,61 7 1148,1-2-1,0-3 1,53-5-1148,163-18 743,-276 21-565,25 1-944,-27-1 525,1 0 0,0 1 1,0-1-1,0 1 0,-1-1 1,1 1-1,0-1 0,-1 1 1,1-1-1,0 1 0,-1 0 1,1-1-1,-1 1 0,1 0 1,-1-1-1,1 1 0,-1 0 1,0 0-1,1 0 0,-1-1 1,0 1-1,1 0 0,-1 0 1,0 0-1,0 0 0,0 0 1,0 0-1,0-1 0,0 1 1,0 1 240,-3 22-5367</inkml:trace>
  <inkml:trace contextRef="#ctx0" brushRef="#br1" timeOffset="23099.429">822 1848 9418,'-55'-6'7747,"46"18"-2520,0 26-3127,8-30-1255,-4 8-353,2 0 0,0 1 0,0 0 0,2-1 0,0 1-1,1 0 1,1 10-492,0-22 32,0 0 1,0 1-1,0-1 0,1 0 0,0 0 0,0 0 1,0 0-1,0-1 0,1 1 0,0-1 0,0 1 0,0-1 1,0 0-1,1 0 0,0 0 0,0-1 0,0 1 1,0-1-1,0 0 0,1 0 0,-1 0 0,1-1 1,0 0-1,0 0 0,3 1-32,7 1-4313,-6-7 486</inkml:trace>
  <inkml:trace contextRef="#ctx0" brushRef="#br1" timeOffset="23460.901">1215 2080 8138,'26'-44'3402,"-25"43"-3275,-1 1 1,1-1-1,-1 0 1,0 1-1,1-1 0,-1 0 1,0 1-1,0-1 1,0 0-1,0 1 1,0-1-1,1 0 0,-1 0 1,0 1-1,-1-1 1,1 0-1,0 1 1,0-1-1,0 0 0,0 0 1,0 1-1,-1-1 1,1 0-1,0 1 1,-1-1-1,1 0 0,0 1 1,-1-1-1,1 1 1,-1-1-1,1 1 1,-1-1-1,1 1 0,-1-1 1,1 1-1,-1-1 1,0 1-1,1 0 1,-1-1-1,0 1 0,1 0 1,-1-1-1,0 1 1,1 0-1,-1 0 1,0 0-1,0 0 0,1 0 1,-1 0-1,0 0 1,0 0-1,1 0 1,-1 0-1,0 0 0,1 0 1,-1 0-1,0 1 1,1-1-1,-1 0-127,-40 10 2560,23-2-1888,0 0-1,1 2 1,0 0-1,1 1 1,-5 5-672,14-10 149,0 0 1,0 0-1,0 0 0,1 1 0,0 0 1,1 1-1,-1-1 0,1 1 0,1 0 1,0 0-1,0 1 0,-2 4-149,5-11 15,1 0 1,-1 0-1,0 0 0,1 1 1,-1-1-1,1 0 0,0 0 1,0 1-1,0-1 0,0 0 1,0 1-1,0-1 0,0 0 1,1 1-1,-1-1 0,1 0 1,0 0-1,0 0 0,0 0 1,0 1-1,0-1 0,0 0 1,1 0-17,0 0 14,0-1-1,0 1 0,0-1 0,0 0 0,0 0 0,1 0 0,-1 0 0,1 0 0,-1 0 0,0 0 0,1-1 0,-1 1 0,1-1 0,-1 0 0,1 0 0,-1 0 0,1 0 0,0 0-12,6-1 26,1-1 0,-1 1 0,1-1 0,-1-1 0,0 0-1,0 0 1,0-1 0,0 0 0,0-1 0,4-3-26,-5 2 20,-1 0 0,0-1 0,-1 1-1,1-2 1,-1 1 0,-1-1 0,1 0-1,2-6-19,-7 12 6,0 1-1,0-1 0,0 0 0,0 0 0,0 0 0,0 0 0,0 0 1,-1 0-1,1 0 0,-1 0 0,0 0 0,1 0 0,-1 0 1,0 0-1,0 0 0,0 0 0,-1 0 0,1 0 0,0 0 1,-1 0-1,1 0 0,-1 0 0,0 0 0,0 0 0,0 0 0,0 0 1,0 1-1,0-1 0,0 0 0,0 0 0,-1 1 0,1-1 1,-1 1-1,1 0 0,-1-1 0,1 1 0,-1 0 0,0 0 0,0 0 1,0 0-1,0 0 0,0 0-5,-2 0 126,1 0-1,-1 0 1,1 1-1,-1-1 1,0 1 0,1 0-1,-1 0 1,0 0-1,1 1 1,-2-1-126,4 0-41,-1 1-1,1-1 0,-1 0 1,1 1-1,-1-1 1,1 1-1,0 0 1,-1-1-1,1 1 1,0 0-1,0 0 1,-1-1-1,1 1 1,0 0-1,0 0 42,-2 14-3856,7-4-23</inkml:trace>
  <inkml:trace contextRef="#ctx0" brushRef="#br1" timeOffset="24176.735">1413 2047 6401,'32'-10'3136,"-28"6"1283,-5 4-4150,-1 0 0,1 0-1,0 0 1,-1 0 0,1 0 0,0 0-1,-1 1 1,1-1 0,0 0-1,-1 1 1,1-1 0,0 1 0,0 0-1,0-1 1,0 1 0,-1 0-1,1 0 1,0 0 0,0-1-1,0 1 1,1 0 0,-1 1 0,0-1-1,0 0 1,0 0 0,1 0-1,-1 0 1,1 0 0,-1 1-269,-20 38 2187,18-34-2031,1 0 0,1 1 0,-1 0 0,1-1 0,0 1 0,1 0 1,-1 0-1,1-1 0,1 1 0,-1 0 0,1 0 0,0-1 0,1 1 0,0 0 1,0 1-158,-1-5 18,1-1-1,-1 1 0,0-1 0,1 1 0,0-1 1,-1 1-1,1-1 0,0 0 0,0 0 0,0 0 1,0 0-1,1 0 0,-1 0 0,1-1 0,-1 1 1,1-1-1,-1 1 0,1-1 0,0 0 0,0 0 1,-1-1-1,1 1 0,0 0 0,0-1 0,0 0 1,0 1-1,0-1 0,0 0 0,0-1 0,0 1 1,-1 0-1,1-1 0,0 0 0,0 0 0,1 0-16,5-1 25,0-1 0,0-1-1,0 0 1,0 0-1,-1 0 1,0-1 0,0 0-1,0-1 1,5-5-25,-9 9 8,-1-2 0,0 1 0,0 0 0,0-1 0,0 1 0,-1-1 1,1 0-1,-1 0 0,0 0 0,0 0 0,0 0 0,-1 0 0,1 0 1,-1-1-1,0 1 0,0-1 0,-1 1 0,1-1 0,-1 1 0,0-1 1,0 0-10,0 5 2,-1 0-1,1 0 0,0 0 0,0 0 0,0-1 1,0 1-1,0 0 0,0 0 0,-1 0 0,1 0 1,0 0-1,0 0 0,0 0 0,0 0 0,-1 0 1,1 0-1,0 0 0,0 0 0,0 0 0,0 0 0,-1 0 1,1 0-1,0 0 0,0 0 0,0 0 0,-1 0 1,1 0-1,0 0 0,0 0 0,0 0 0,0 0 1,0 0-1,-1 0 0,1 0 0,0 1 0,0-1 1,0 0-1,0 0 0,0 0 0,0 0 0,-1 0 0,1 0 1,0 1-1,0-1 0,0 0 0,0 0 0,0 0 1,0 0-1,0 1 0,0-1 0,0 0 0,0 0 1,0 0-1,0 0 0,0 1 0,0-1 0,0 0 0,0 0 1,0 0-1,0 0 0,0 1 0,0-1 0,0 0 0,-1 11 21,1 0 0,0 0-1,1-1 1,0 1 0,2 4-21,-2-11 18,-1 0 1,2 0-1,-1 1 1,0-1 0,1 0-1,0 0 1,0 0 0,0 0-1,0-1 1,1 1 0,-1 0-1,1-1 1,0 0 0,1 2-19,-2-4 41,0 0-1,-1 0 1,1 0 0,0-1 0,0 1 0,0 0 0,-1-1 0,1 1 0,0-1 0,0 1 0,0-1 0,0 0 0,0 0 0,0 0 0,0 0 0,0 0 0,0 0 0,0-1-41,22-6-4266,-5-3 514</inkml:trace>
  <inkml:trace contextRef="#ctx0" brushRef="#br1" timeOffset="29393.414">1947 1994 1496,'8'-6'14326,"-8"5"-14227,0 1 1,0 0-1,1 0 0,-1 0 0,0 0 1,0 0-1,0-1 0,0 1 0,0 0 1,0 0-1,0 0 0,0-1 0,0 1 1,0 0-1,0 0 0,0 0 0,0-1 1,0 1-1,0 0 0,0 0 1,0 0-1,0 0 0,0-1 0,0 1 1,0 0-1,0 0 0,0 0 0,0-1 1,0 1-1,0 0 0,0 0 0,-1 0 1,1 0-1,0 0 0,0-1 0,0 1 1,0 0-1,0 0 0,-1 0 0,1 0 1,0 0-1,0 0 0,0 0 0,0-1 1,-1 1-1,1 0 0,0 0 1,0 0-1,0 0 0,-1 0 0,1 0 1,0 0-1,0 0 0,0 0 0,0 0 1,-1 0-1,1 0 0,0 0 0,0 0 1,0 0-1,-1 0 0,1 0 0,0 1-99,-7-2 101,-1 1 0,1 0 0,0 0 0,0 1 0,-1 0 1,1 0-1,0 0 0,0 1 0,0 0 0,0 1 0,1 0 0,-1 0 0,1 0 0,-1 1 0,1 0 0,0 0 0,1 0 0,-1 1 0,1 0 0,-3 2-101,8-6 4,-1 0 1,0 0-1,0-1 1,1 1-1,-1 0 0,1 0 1,-1 0-1,0 0 1,1 0-1,0 0 1,-1 0-1,1 0 0,0 0 1,-1 0-1,1 0 1,0 0-1,0 0 1,0 0-1,0 0 0,0 1 1,0-1-1,0 0 1,0 0-1,1 0 1,-1 0-1,0 0 0,1 0 1,-1 0-1,0 0 1,1 0-1,-1 0 0,1 0 1,0 0-1,-1 0 1,1-1-1,0 1 1,0 0-1,-1 0 0,1-1 1,0 1-1,0 0 1,0-1-1,0 1 1,0-1-1,0 1 0,0-1 1,1 1-5,8 4-4,1 1 0,1-2 0,-1 0 0,7 2 4,-2-1 15,-5-1-13,-1 1 0,0 0 0,0 1 0,0 0 0,-1 0 0,1 1 0,-2 0 1,1 1-1,0 1-2,-7-7 2,0 0 1,0 0-1,0 0 1,0 0-1,-1 0 1,1 0 0,-1 1-1,1-1 1,-1 1-1,0-1 1,0 1-1,0 0 1,0-1-1,0 1 1,-1 0-1,1 0 1,-1-1 0,0 1-1,0 0 1,0 0-1,0 0 1,0-1-1,-1 1 1,1 0-1,-1 0 1,1-1 0,-1 1-1,0 0 1,0-1-1,-1 1 1,1-1-1,0 1 1,-1-1-1,0 0 1,1 0 0,-1 1-1,0-1 1,0 0-1,-1 0-2,-2 2 13,0 0 0,-1 0 0,1-1 1,-1 0-1,0 0 0,1 0 0,-1-1 0,0 1 0,-1-2 0,1 1 0,0-1 0,0 0 0,-1 0 0,-1 0-13,-50 12 501,47-4-53,14 0-3563,5-4 289</inkml:trace>
  <inkml:trace contextRef="#ctx0" brushRef="#br1" timeOffset="38262.588">6303 2100 5777,'-24'-3'2596,"15"1"-1953,0 0-1,0 1 1,0 0-1,-1 0 1,1 1-1,0 0 1,-1 1-1,1 0 1,0 1-1,0 0 1,0 0-1,0 1 1,0 0-1,1 0 1,-2 2-643,-9 5 771,1 0 1,0 2 0,1 0 0,1 1 0,-14 13-772,24-20 112,0-1 0,1 1-1,0 0 1,0 0 0,0 0-1,1 1 1,0 0 0,0 0-1,0 0 1,1 0 0,1 0 0,-1 1-1,1-1 1,0 1 0,0 0-1,1 0 1,0 2-112,1-6 16,1-1 0,-1 1 0,0-1 0,1 1 0,0-1 1,0 1-1,0-1 0,0 0 0,1 0 0,-1 0 0,1 1 0,0-2 0,0 1 0,0 0 0,0 0 0,0 0 0,1-1 1,1 2-17,1 0 3,0-1 0,0 1 0,1-1 0,-1 0 0,1-1 0,0 1 0,0-1 0,-1 0 0,2-1 0,0 1-3,12 1-624,-1-1 0,1 0 0,-1-2 0,1 0 0,-1-1 1,18-3 623,25-6-4403,-1-1-338</inkml:trace>
  <inkml:trace contextRef="#ctx0" brushRef="#br1" timeOffset="38643.327">6547 2269 2793,'1'-2'594,"0"-1"1,0 0 0,0 0-1,-1 1 1,1-1 0,-1 0 0,1 0-1,-1 0 1,0 1 0,0-1 0,0 0-1,-1 0 1,1 0 0,-1 0-1,0 1 1,1-1 0,-1 0 0,0 1-1,0-1 1,-1 1 0,1-1-595,-1 1 253,0 1 1,1-1-1,-1 1 0,0 0 1,0 0-1,0 0 1,0 0-1,0 0 0,0 0 1,0 0-1,-1 1 1,1-1-1,0 1 0,0-1 1,-1 1-1,1 0 0,0 0 1,0 0-1,-1 0 1,1 0-1,0 1 0,0-1 1,0 1-1,-1-1 1,1 1-1,0 0 0,0 0-253,-18 6 537,0 2-1,1 0 0,0 1 0,0 1 1,1 0-1,1 2 0,0 0 0,1 0 1,-9 10-537,23-20 27,0 0 0,-1 0 1,1 0-1,0 0 0,0 0 0,0 1 1,1-1-1,-1 0 0,1 1 1,0-1-1,0 1 0,0 0 0,1-1 1,-1 1-1,1 0 0,-1-1 0,1 1 1,1 1-28,-1-3 5,0 0-1,1 0 1,-1 0 0,1 0 0,0 0 0,0 0-1,0 0 1,0 0 0,0 0 0,0 0 0,0 0-1,0-1 1,1 1 0,-1 0 0,1-1 0,-1 1 0,1-1-1,0 0 1,0 1 0,-1-1 0,1 0 0,0 0-1,0 0 1,0-1 0,0 1 0,0 0 0,0-1-1,0 1 1,1-1 0,-1 0 0,1 1-5,8 0 15,0-1 1,0 0-1,0 0 1,0-1 0,0 0-1,0-1 1,0-1-1,-1 1 1,1-2-1,2 0-15,-7 1 20,1 1 0,-1-1 0,1-1 0,-1 1 0,0-1-1,0 0 1,0 0 0,-1-1 0,1 0 0,-1 0 0,0 0 0,-1-1 0,1 1 0,-1-1-1,0 0 1,0-2-20,-3 6 10,0-1-1,0 1 0,-1 0 0,1 0 0,-1 0 1,1-1-1,-1 1 0,0 0 0,0 0 1,0-1-1,0 1 0,0 0 0,-1 0 1,1-1-1,-1 1 0,1 0 0,-1 0 0,0 0 1,0 0-1,0 0 0,0 0 0,0 0 1,0 0-1,-1 0 0,1 0 0,-1 0 0,1 1 1,-1-1-10,-1-1-1,0 0 1,0 1-1,-1-1 1,1 1 0,-1 0-1,1 0 1,-1 0-1,0 0 1,0 0 0,0 1-1,0 0 1,0 0-1,0 0 1,0 0-1,0 1 1,3 0-31,1 0-1,0 0 0,0 0 1,-1-1-1,1 1 1,0 0-1,-1 0 0,1 0 1,0 0-1,0 0 0,-1 0 1,1 0-1,0 1 1,-1-1-1,1 0 0,0 0 1,0 0-1,-1 0 0,1 0 1,0 0-1,0 0 0,-1 1 1,1-1-1,0 0 1,0 0-1,-1 0 0,1 1 1,0-1-1,0 0 0,0 0 1,0 0-1,-1 1 1,1-1-1,0 0 0,0 0 1,0 1-1,0-1 0,0 0 1,0 1-1,0-1 0,0 0 1,0 0-1,0 1 1,-1-1-1,2 0 0,-1 1 1,0-1-1,0 0 0,0 0 1,0 1-1,0-1 1,0 0-1,0 1 0,0-1 1,0 0-1,0 0 0,1 1 1,-1-1-1,0 0 0,0 0 1,0 1-1,0-1 1,1 0-1,-1 0 0,0 0 1,0 1-1,1-1 0,-1 0 32,16 16-7489,-1-9 1945</inkml:trace>
  <inkml:trace contextRef="#ctx0" brushRef="#br1" timeOffset="39041.6069">6607 2246 6993,'68'7'3263,"-67"-7"-3047,-1 1 0,0-1 0,1 0 0,-1 0 0,0 0 0,0 1 0,1-1 0,-1 0 0,0 0 0,0 1 0,0-1 0,1 0 0,-1 0 0,0 1 0,0-1 0,0 0 0,0 1 0,1-1 0,-1 0 0,0 1 0,0-1 0,0 0 0,0 1 0,0-1 0,0 0 0,0 1 0,0-1 0,0 0 0,0 1 0,0-1 0,0 0 0,0 1 0,-1-1 0,1 0 0,0 1 0,0-1 0,0 0 0,0 1 0,0-1 0,-1 0 0,1 0 0,0 1-216,-11 23 3754,0-2-3263,0 22 105,10-43-567,1 1-1,0-1 1,0 1-1,0-1 1,0 1 0,0-1-1,0 1 1,0-1-1,0 1 1,0-1-1,1 0 1,-1 1-1,1-1 1,-1 1 0,1-1-1,0 0 1,-1 1-1,1-1 1,0 0-1,0 0 1,0 0-1,0 0 1,0 0 0,0 0-1,0 0 1,0 0-1,0 0 1,1 0-1,-1 0 1,0-1-1,1 1 1,-1 0 0,0-1-1,1 1 1,-1-1-1,1 0 1,0 1-29,5 0 50,0 0 0,0-1 0,1 1 0,-1-1 0,0 0 0,3-1-50,-5 0 46,11 0 23,-1-1 0,1-1 0,-1 0-1,15-5-68,-23 5 58,0 1 0,0-1 0,0 0-1,-1-1 1,1 1 0,-1-2 0,0 1 0,0 0-1,-1-1 1,1 0 0,2-4-58,3-19 798,-9 14 671,-4 24-1456,0 0 0,1 0 0,0 0 0,1 0 0,1 0 0,-1 1 0,1-1-1,2 6-12,-2-13 8,-1-1 0,0 1-1,1 0 1,-1 0 0,1-1-1,0 1 1,0 0 0,0-1 0,0 1-1,0-1 1,1 1 0,-1-1 0,1 0-1,-1 0 1,1 1 0,0-1-1,0 0 1,0 0 0,0-1 0,0 1-1,1 0 1,-1-1 0,0 1 0,2-1-8,25 6-1250,1-8-3511,-3-3 641</inkml:trace>
  <inkml:trace contextRef="#ctx0" brushRef="#br1" timeOffset="34634.583">3134 2054 6737,'-23'10'3028,"0"-1"0,0-1 0,-18 3-3028,18-6 1020,1 2 1,0 1 0,0 0 0,-1 3-1021,0 1 744,-6 2-90,0 1 0,1 1 1,2 1-1,-1 2 0,2 1 0,-4 4-654,10 3 284,18-26-279,1-1 0,-1 1 0,1 0 0,-1-1 1,1 1-1,-1 0 0,1 0 0,0 0 1,-1-1-1,1 1 0,0 0 0,0 0 1,-1 0-1,1 0 0,0 0 0,0-1 1,0 1-1,0 0 0,0 0 0,0 0 0,0 0 1,1 0-1,-1 0 0,0-1 0,0 1 1,1 0-1,-1 0 0,0 0 0,1-1 1,-1 1-1,1 0 0,-1 0 0,1 0-5,4-1 12,-1-1 0,1 1 0,0-1 0,-1 0 0,1 0 0,-1 0-1,0-1 1,1 0 0,-1 1 0,0-2-12,4 0 11,5-1-2,-1-2 1,1 0 0,-1 0-1,-1-1 1,1 0 0,-1-1 0,-1-1-1,1 1 1,-1-2 0,-1 1-1,0-1 1,0-1 0,-1 0-1,-1 0 1,4-7-10,0-8 31,-1 0 0,-1 0-1,-2-1 1,-1 1 0,-1-2 0,-1 1-1,-1-1 1,-2 1 0,-1-1 0,0 0-1,-3 1 1,0-1 0,-2 1 0,0 0-1,-2 0 1,-3-4-31,7 23 6,0 0 0,-1 0 0,0 0 0,0 0-1,-1 1 1,0-1 0,-1 1 0,0-1-6,6 8 2,0 0 0,-1 0-1,1 0 1,0 0 0,0 0 0,0 0 0,0 0-1,0 0 1,0 0 0,0 0 0,0-1 0,-1 1 0,1 0-1,0 0 1,0 0 0,0 0 0,0 0 0,0 0 0,-1 0-1,1 0 1,0 0 0,0 0 0,0 0 0,0 0 0,0 0-1,0 0 1,-1 0 0,1 0 0,0 0 0,0 0 0,0 1-1,0-1 1,0 0 0,0 0 0,-1 0 0,1 0 0,0 0-1,0 0 1,0 0 0,0 0 0,0 0 0,0 0 0,0 1-1,0-1 1,0 0 0,0 0 0,0 0 0,-1 0 0,1 0-1,0 0 1,0 1 0,0-1 0,0 0 0,0 0 0,0 0-1,0 0 1,0 0 0,0 0 0,0 1 0,0-1-1,0 0 1,0 0 0,0 0 0,0 0 0,0 0-2,-1 19 87,3 22-24,47 375 803,-48-398-743,1-1 1,1 0-1,0 0 1,1 0 0,1 0-1,1-1 1,1 2-124,-5-14-52,1 1 0,0 0 0,0 0 0,0-1 0,0 0 0,1 0-1,0 0 1,0 0 0,0 0 0,0-1 0,1 0 0,-1 0 0,1 0 52,1 0-447,0 0 0,-1-1-1,1 0 1,0 0 0,1 0-1,-1-1 1,0 0 0,3 0 447,20 0-3760</inkml:trace>
  <inkml:trace contextRef="#ctx0" brushRef="#br1" timeOffset="35103.7927">3365 2147 5849,'-7'-12'8560,"-9"8"-5236,-16 7-945,16 3-1822,1 1-1,1 0 1,-1 1 0,2 1-1,-1 0 1,-6 7-557,12-10 136,1 0 1,0 1 0,0 0-1,1 0 1,0 0-1,1 1 1,-1 0 0,1 0-1,1 0 1,0 1 0,-3 8-137,6-16 12,0 1-1,1-1 1,-1 1 0,1 0 0,-1-1 0,1 1 0,0-1 0,0 1 0,0 0-1,0-1 1,0 1 0,0 0 0,0-1 0,0 1 0,1 0 0,-1-1 0,1 1 0,-1 0-1,1-1 1,0 1 0,-1-1 0,1 0 0,0 1 0,0-1 0,0 1-12,1-1 9,0 0-1,0 1 1,0-1 0,0 0 0,0 0 0,0 0 0,0-1 0,0 1 0,1 0 0,-1-1 0,0 0 0,0 1 0,0-1-1,1 0 1,-1 0 0,1 0-9,6-1 26,-1 1-1,1-2 0,0 1 1,-1-1-1,0-1 1,1 1-1,-1-1 0,7-4-25,-9 3 31,0 0 0,-1-1 0,1 0 0,-1 1-1,0-1 1,-1-1 0,1 1 0,-1-1-1,0 0 1,-1 0 0,1 0 0,-1 0-1,1-5-30,-2 9 20,-2 0 0,1-1-1,0 1 1,0 0 0,-1-1-1,1 1 1,-1-1 0,0 1-1,0-1 1,0 1-1,0-1 1,0 1 0,0 0-1,-1-1 1,1 1 0,-1-1-1,0 1 1,1 0 0,-1-1-1,0 1 1,-1 0 0,1 0-1,0 0 1,0 0-1,-1 0 1,0 0 0,1 0-1,-1 0 1,0 1 0,0-1-1,0 1 1,0-1 0,0 1-1,0 0 1,0 0 0,0 0-1,0 0 1,-1 0-1,1 0 1,-1 0-20,2 1 31,1 0 0,-1-1 0,0 1 0,0 0 0,0 0 0,0 0 0,0 0 0,0 0-1,0 0 1,0 0 0,0 0 0,0 0 0,0 0 0,1 0 0,-1 1 0,0-1 0,0 0 0,0 1 0,0-1 0,0 0 0,1 1-31,-8 9-4025,7-5 781</inkml:trace>
  <inkml:trace contextRef="#ctx0" brushRef="#br1" timeOffset="35727.5029">3382 2130 5849,'52'2'1216,"-1"1"436,-1 5 4027,-49-8-5506,0 0 0,0 1 0,0-1-1,0 0 1,-1 1 0,1-1-1,0 0 1,0 1 0,0-1 0,0 1-1,-1-1 1,1 1 0,0 0 0,0-1-1,-1 1 1,1 0 0,-1-1-1,1 1 1,-1 0 0,1 0 0,-1 0-1,1 0 1,-1-1 0,1 1-1,-1 0 1,0 0 0,0 0-173,-2 30 2387,-26 34-393,24-57-1518,-4 4-33,6-9-353,0 0 0,0-1 0,0 1 0,0 0 1,1 0-1,-1 0 0,1 0 0,0 0 0,0 1 0,0-1 1,0 0-1,0 1 0,1-1 0,-1 0 0,1 2-90,1-8 158,0-1 0,1 1 0,-1-1 0,1 1 0,0 0 0,0-1 0,0 1 0,0 0 0,1 0 0,0 0-157,-1 1 3,10-14 15,0 0 1,1 2-1,1 0 1,1 0-1,0 1 1,8-5-20,-22 18 0,0-1 0,0 1 0,0-1-1,-1 1 1,1 0 0,0-1 0,0 1 0,0 0 0,0-1 0,0 1 0,0 0 0,0 0 0,0 0-1,0 0 1,0 0 0,0 0 0,0 0 0,0 1 0,0-1 0,0 0 0,0 0 0,0 1 0,0-1-1,-1 1 1,1-1 0,0 1 0,0-1 0,0 1 0,1 1 0,0 0-1,0 0 1,1 0-1,-2 1 0,1-1 1,0 1-1,0-1 1,-1 1-1,0-1 1,1 2 0,1 3 0,0 0 0,0 1 0,-1 0 0,0-1 0,-1 1 0,1 0 0,-1 1 0,-2 4 4,4 6 134,21-30-11,-3 0-140,2-3 36,-1-1 0,0-1 0,7-7-23,-28 21 13,0 1 1,0 0-1,0-1 0,1 1 0,-1 0 1,0 0-1,0 0 0,1 0 0,-1 0 1,0 0-1,1 1 0,-1-1 0,1 0 0,0 1 1,-1-1-1,1 1 0,-1 0 0,1-1 1,0 1-1,-1 0 0,1 0 0,-1 0 1,1 0-1,0 0 0,-1 0 0,1 1 0,0-1 1,-1 0-1,1 1 0,-1-1 0,1 1 1,-1 0-1,1-1 0,-1 1 0,1 0 0,-1 0 1,1 0-14,2 4 30,0 1 0,-1-1 1,1 1-1,-1 0 0,0 0 1,0 0-1,-1 0 0,2 4-30,-3-7-25,1 1 0,0-1 0,0 0-1,0 0 1,0 0 0,1 0 0,-1 0-1,1-1 1,-1 1 0,1-1 0,0 1-1,0-1 1,0 0 0,1 0 0,-1-1-1,3 2 26,35 13-4767,-29-12 2158,19 4-3087</inkml:trace>
  <inkml:trace contextRef="#ctx0" brushRef="#br1" timeOffset="36132.7328">4385 2228 7122,'-25'-12'10361,"23"10"-9892,-1 1 0,0-1 0,0 0 0,0 1 1,0-1-1,0 1 0,0 0 0,0 0 0,0 0 0,-2 1-469,-4-1 359,1 2 0,-1-1-1,1 1 1,-1 1 0,1 0-1,-1 0 1,1 0 0,0 1 0,0 0-1,-6 4-358,-76 46 659,75-43-515,9-7-120,1 1-1,0 0 1,0 0-1,0 1 0,1-1 1,-4 5-24,7-8 1,1-1 1,0 0-1,-1 1 1,1-1 0,0 1-1,-1-1 1,1 0-1,0 1 1,0-1-1,0 1 1,0-1-1,-1 1 1,1-1-1,0 1 1,0-1-1,0 1 1,0-1 0,0 1-1,0-1 1,0 1-1,0-1 1,0 1-1,0-1 1,0 1-1,1-1 1,-1 1-1,0-1 1,0 1-1,0-1 1,1 1-2,0 0 1,0-1 1,1 1-1,-1 0 1,0-1-1,1 1 1,-1-1-1,1 1 0,-1-1 1,1 0-1,-1 0 1,1 0-1,-1 0 0,1 0 1,-1 0-1,1 0 1,1 0-2,9-1 10,0-1 0,0 0 0,0 0 0,0-1 0,0 0 0,-1-1 0,1-1 0,-1 0 0,9-6-10,-14 8 16,0-1 1,0 0-1,-1 0 0,0-1 0,1 1 0,-2-1 0,1-1 1,-1 1-1,1 0 0,-1-1 0,-1 0 0,1 0 0,-1 0 1,0 0-1,-1-1 0,1 1 0,0-7-16,-3 16 114,-3 9-49,0-1 1,1 1-1,0 1 0,1-1 0,1 0 0,0 0 0,0 0 0,3 10-65,-2-20-25,-1-1 0,1 1 0,0 0 0,0 0 0,1-1 0,-1 1 0,0 0 0,1-1 1,-1 1-1,0-1 0,1 0 0,0 0 0,-1 1 0,1-1 0,0 0 0,0 0 0,-1 0 0,1-1 0,0 1 0,0 0 0,0-1 0,0 1 0,0-1 1,0 0-1,0 0 0,0 1 0,0-1 0,0 0 0,0-1 0,0 1 0,1 0 0,-1-1 25,37-6-3156,-8-4-3463,0-3 668</inkml:trace>
  <inkml:trace contextRef="#ctx0" brushRef="#br1" timeOffset="36490.886">4513 2260 4865,'25'-35'3825,"-24"27"-189,-11 11-696,-9 11 818,16-11-3512,1 1-1,0-1 1,0 1-1,0-1 1,0 1 0,1 0-1,-1 0 1,1 0-1,0-1 1,0 1 0,1 0-1,-1 1 1,1-1-1,0 0 1,0 0 0,0 4-246,0-7 10,1 1 0,-1 0 0,0-1 1,1 1-1,-1-1 0,1 1 0,0-1 0,-1 1 1,1-1-1,0 1 0,0-1 0,0 0 0,0 1 1,0-1-1,0 0 0,0 0 0,1 0 1,-1 0-1,0 0 0,1 0 0,-1 0 0,0 0 1,1 0-1,-1-1 0,1 1 0,-1-1 1,1 1-1,0-1 0,-1 1 0,1-1 0,-1 0 1,1 0-1,0 0 0,-1 0 0,1 0 0,0 0 1,-1 0-1,1-1 0,0 1 0,-1-1 1,1 1-1,-1-1 0,2 0-10,15-8-756,-15 5-52,0 1 0,0 0 1,0-1-1,-1 0 0,0 1 0,1-1 1,-1 0-1,-1 0 0,2-5 808,9-23-4805</inkml:trace>
  <inkml:trace contextRef="#ctx0" brushRef="#br1" timeOffset="36491.886">4571 2031 7138,'-19'-19'3224,"-8"0"-63,9 9-1985,3 9 136,4 2-743,7 6-3674,8 1 1569</inkml:trace>
  <inkml:trace contextRef="#ctx0" brushRef="#br1" timeOffset="37489.6988">4585 2009 5281,'74'36'3111,"-71"-34"-2642,1 1-1,-1 0 1,0 1-1,0-1 1,0 0-1,-1 1 0,1 0 1,-1-1-1,0 1 1,0 0-1,0 0 1,-1 0-1,1 1 0,-1-1 1,0 0-1,0 0 1,0 1-1,-1-1 1,0 1-1,0-1 0,0 1-468,2 10 1184,6 54 1421,-8-65-2436,0-1-1,0 1 1,0-1 0,0 0 0,0 1 0,-1-1 0,1 1 0,-1-1 0,0 0-1,0 0 1,0 1 0,-1-1 0,1 0 0,-1 0 0,0 0 0,0 0-1,0-1 1,-1 3-169,3-5 25,-1-1-1,1 1 1,0 0-1,0 0 1,-1 0-1,1-1 1,0 1-1,0 0 1,0 0-1,0 0 0,-1-1 1,1 1-1,0 0 1,0 0-1,0-1 1,0 1-1,0 0 1,0-1-1,-1 1 1,1 0-1,0 0 1,0-1-1,0 1 0,0 0 1,0-1-1,0 1 1,0 0-1,0 0 1,1-1-1,-1 1 1,0 0-1,0-1 1,0 1-1,0 0 1,0 0-1,0-1 1,0 1-1,1 0 0,-1 0 1,0 0-1,0-1 1,0 1-1,1 0 1,-1 0-1,0 0 1,0-1-1,0 1 1,1 0-1,-1 0 1,0 0-1,1 0 0,-1 0 1,0-1-1,0 1 1,1 0-1,-1 0 1,0 0-1,1 0-24,122-118 55,-122 118-52,-1 0 1,0-1-1,0 1 1,0 0-1,1-1 0,-1 1 1,0 0-1,0 0 0,1-1 1,-1 1-1,0 0 1,1 0-1,-1 0 0,0 0 1,1-1-1,-1 1 1,0 0-1,1 0 0,-1 0 1,0 0-1,1 0 1,-1 0-1,0 0 0,1 0 1,-1 0-1,0 0 0,1 0 1,-1 0-1,0 0 1,1 0-1,-1 0 0,0 1 1,1-1-1,-1 0 1,0 0-1,1 0 0,-1 0 1,0 1-1,1-1 0,-1 0 1,0 0-1,0 1 1,1-1-1,-1 0 0,0 0 1,0 1-4,4 23 134,-11 43 38,6-54-151,0-11-12,1 0 1,0 0-1,-1 0 0,1 0 1,0 0-1,0 0 0,0 0 1,1-1-1,-1 1 1,0 0-1,1 0 0,-1 0 1,1 0-1,0 0 0,-1-1 1,1 1-1,0 0 0,0 0 1,0-1-1,0 1 1,1-1-1,-1 1 0,0-1 1,1 0-1,-1 1 0,1-1 1,-1 0-1,1 0 1,0 0-1,-1 0 0,1 0 1,0 0-1,0-1 0,-1 1 1,1 0-1,0-1 1,0 0-1,0 1 0,0-1 1,0 0-1,0 0 0,0 0 1,0 0-1,0 0 1,0-1-1,-1 1 0,1-1 1,0 1-1,1-1-9,5-1 24,0 0-1,0 0 1,0-1 0,0 0-1,0-1 1,-1 0 0,0 0 0,1 0-1,-2-1 1,4-2-24,17-16 92,17-16 20,-41 37-104,-1-1 1,1 0-1,-1 1 1,0-1-1,0 0 0,0 0 1,-1 0-1,1 0 1,-1 0-1,1 0 0,-1-1 1,0 1-1,0-1-8,-1 3 2,0 0 0,0 0 0,0 0 0,0 0-1,0 0 1,0 0 0,0 0 0,0 0 0,0 1-1,-1-1 1,1 0 0,0 0 0,-1 0 0,1 0-1,0 1 1,-1-1 0,1 0 0,-1 0 0,0 1-1,1-1 1,-1 0 0,1 1 0,-1-1 0,0 0-1,0 1 1,1-1 0,-1 1 0,0 0 0,0-1-1,0 1 1,1-1 0,-1 1 0,0 0 0,0 0-1,0 0 1,0-1 0,0 1 0,0 0 0,0 0-1,1 0 1,-1 0 0,0 0 0,-1 1-2,1-1 0,-1 0-1,0 0 1,0 0 0,0 1 0,0-1-1,0 1 1,0-1 0,0 1-1,1 0 1,-1 0 0,0 0 0,1 0-1,-1 0 1,0 0 0,1 0 0,-1 1-1,1-1 1,0 0 0,-1 1 0,1-1-1,0 2 1,-24 38 9,19-35-4,1 1 0,1 1 0,-1-1 0,1 1 0,1 0 0,-1 0 0,1 0-1,1 0 1,-1 0 0,1 1 0,1-1 0,0 1 0,0 0 0,0 1-5,1-8 2,0 0 1,1 0 0,-1 0 0,0 1-1,1-1 1,-1 0 0,1 0 0,0 0 0,0 0-1,0 0 1,0 0 0,0-1 0,0 1-1,0 0 1,1 0 0,-1-1 0,0 1-1,1-1 1,0 1 0,-1-1 0,2 1-3,1 0 5,0 0 0,0 0 0,0 0 0,0-1 0,0 1 0,0-1 0,1 0 0,-1 0 0,1-1 0,1 1-5,15-1 21,-1 0-1,0-2 1,0 0 0,10-3-21,-20 3 10,16-2 22,0-1 0,-1-1 0,0-2 0,16-7-32,-34 12 14,1 0 0,-1 0 0,0-1 1,0 0-1,-1 0 0,1-1 0,-1 0 0,0 0 0,-1-1 0,1 1 0,-1-1 0,0 0 0,0-1 0,-1 1 0,0-1 0,0 0 0,0-2-14,-3 7 2,0-1 0,0 1 0,-1-1 0,0 0-1,1 1 1,-1-1 0,0 0 0,0 0 0,-1 1 0,1-1 0,0 0 0,-1 1 0,0-1 0,1 0 0,-1 1 0,0-1 0,0 1 0,-1-1 0,1 1 0,-1 0-1,1-1 1,-1 1 0,1 0 0,-1 0 0,0 0 0,0 0 0,0 1 0,0-1 0,-1 0 0,1 1 0,0 0 0,-1-1 0,1 1 0,-1 0 0,1 0-1,-1 0 1,1 1 0,-1-1 0,0 1 0,1-1 0,-1 1 0,0 0 0,0 0 0,1 0 0,-1 0 0,0 0 0,1 1 0,-1-1 0,0 1 0,1 0 0,-2 0-3,3-1 0,1 0 0,0 0 0,-1 1-1,1-1 1,-1 0 0,1 0 0,-1 0-1,1 0 1,-1 1 0,1-1 0,0 0-1,-1 0 1,1 1 0,-1-1 0,1 0-1,0 0 1,-1 1 0,1-1 0,0 1-1,-1-1 1,1 0 0,0 1 0,0-1-1,-1 1 1,1-1 0,0 0 0,0 1-1,0-1 1,0 1 0,0-1 0,-1 1-1,1-1 1,0 1 0,0-1-1,0 1 1,0 0 1,14 14-24,28 11 7,-39-24 14,13 6-4,-3-2 5,-1 0 0,0 1-1,0 0 1,-1 1-1,0 0 1,-1 1 0,1 0-1,-2 0 1,1 1-1,0 2 3,-10-11 1,1 0 0,-1 0 0,1-1-1,-1 1 1,0 0 0,1 0 0,-1-1-1,0 1 1,0 0 0,0 0 0,0 0-1,0 0 1,0-1 0,0 1 0,0 0-1,0 0 1,0 0 0,0 0-1,0-1 1,0 1 0,-1 0 0,1 0-1,0 0 1,-1-1 0,1 1 0,-1 0-1,1-1 0,-22 19 2,-39 6 147,52-22-59,-28 9 439,-24 9-1480,23-5-2688,-4 5 93</inkml:trace>
  <inkml:trace contextRef="#ctx0" brushRef="#br1" timeOffset="39640.409">7096 2331 6609,'25'-81'3783,"-24"80"-3489,-1 1 0,0-1 1,1 0-1,-1 0 0,0 0 1,0 0-1,1 0 0,-1 0 1,0 0-1,0 0 1,0 0-1,0 0 0,0 0 1,-1 0-1,1 0 0,0 0 1,0 0-1,-1 0 0,1 0 1,0 0-1,-1 0 1,1 0-1,-1 1 0,1-1 1,-1 0-1,0 0-294,1 1 111,0 0 0,-1 0 0,1 0-1,0 0 1,0 0 0,-1 0 0,1 0 0,0 0 0,-1 0 0,1 0-1,0 0 1,-1 0 0,1 0 0,0 0 0,0 0 0,-1 0 0,1 0-1,0 1 1,0-1 0,-1 0 0,1 0 0,0 0 0,0 0 0,-1 1-1,1-1 1,0 0 0,0 0 0,0 0 0,-1 1 0,1-1-1,0 0 1,0 0 0,0 1 0,0-1 0,0 0 0,0 1 0,-1-1-1,1 0 1,0 0 0,0 1 0,0-1 0,0 0 0,0 1 0,0-1-1,0 0 1,0 1 0,0-1 0,0 0 0,0 0 0,1 1-111,-2 7 138,1 0 1,1 1 0,0-1 0,0 0 0,0 0-1,1 0 1,1 0 0,-1 0 0,1 0-1,0-1 1,1 1 0,0-1 0,0 0-1,1 0 1,-1 0 0,1-1 0,1 0 0,3 4-139,-8-9 44,0 0 0,0 0 1,0 0-1,0 0 1,0 0-1,0 0 1,1-1-1,-1 1 0,0 0 1,0-1-1,1 1 1,-1-1-1,0 1 1,1-1-1,-1 0 0,1 0 1,-1 1-1,0-1 1,1 0-1,-1 0 1,1 0-1,-1-1 0,0 1 1,1 0-1,-1 0 1,0-1-1,1 1 1,-1-1-1,0 1 0,1-1 1,-1 0-1,0 1 1,0-1-1,0 0 1,1 0-45,1-2 69,1 1 0,-1 0 1,1 1-1,0-1 1,-1 1-1,1-1 1,0 1-1,0 0 0,0 0 1,0 1-1,0-1-69,38-12 298,-30 7-274,0-2-1,-1 0 1,0 0-1,0-1 0,-1 0 1,0-1-1,0 0 1,-1-1-1,0 0 1,6-11-24,-2 8-454,-5 11-4579,-7 2 1331</inkml:trace>
  <inkml:trace contextRef="#ctx0" brushRef="#br1" timeOffset="40144.2947">7495 2246 7074,'32'38'3372,"-26"-27"6307,-3-10-5317,7-5-4984,20-13 1604,-29 16-941,-1 1 0,1-1 1,0 0-1,0 1 1,-1-1-1,1 0 0,-1 1 1,1-1-1,0 0 1,-1 0-1,1 0 1,-1 0-1,0 0 0,1 1 1,-1-1-1,0 0 1,1 0-1,-1 0 1,0 0-1,0 0 0,0 0 1,0 0-1,0 0 1,0 0-1,0 0 1,0 0-1,0 0 0,-1 0 1,1 0-1,0 0 1,-1 0-1,1 0 0,-1 0 1,1 1-1,-1-2-41,0 1 21,-1 0 1,0 0-1,0 0 0,0 0 0,1 1 0,-1-1 0,0 0 0,0 1 0,0-1 0,0 1 0,0 0 1,0 0-1,0 0 0,0 0 0,0 0 0,0 0 0,0 0 0,0 1 0,0-1 0,0 1 1,0-1-1,0 1 0,0 0 0,1-1 0,-3 2-21,-35 17 46,36-18-39,1 1 1,1-1-1,-1 0 0,0 1 1,0-1-1,0 1 1,1 0-1,-1 0 0,1-1 1,-1 1-1,1 0 1,0 0-1,0 0 0,0 1 1,0-1-1,0 0 1,0 0-1,1 0 0,-1 1 1,1-1-1,-1 0 1,1 1-1,0-1 0,0 0 1,0 1-1,0-1 1,0 0-1,1 1 0,-1-1 1,1 0-1,-1 1 1,1-1-1,0 0 0,0 0 1,0 0-1,0 0 1,0 0-1,1 0 0,-1 0 1,1 0-1,-1 0 1,1 0-1,0-1-7,5 8 22,0-1 0,1-1 0,0 1 0,0-2 0,1 1 0,0-1 0,0 0 1,2 1-23,-5-5 14,-1 0 1,1 0 0,-1 0 0,1 0 0,0-1-1,0 0 1,0 0 0,0-1 0,-1 0 0,1 0 0,0 0-1,0-1 1,0 1 0,0-2 0,0 1 0,-1 0-15,-2 0 10,0 0 1,-1 0-1,1 0 0,-1 0 1,1-1-1,-1 1 1,0-1-1,1 0 1,-1 1-1,0-1 1,0 0-1,0 0 0,0 0 1,-1 0-1,1-1 1,0 1-1,-1 0 1,0-1-1,1 1 0,-1-1 1,0 0-1,0 1 1,-1-1-1,1 0 1,-1 1-1,1-1 1,-1 0-1,0 0 0,0 1 1,0-1-1,0 0 1,0 0-1,-1 0 1,1 0-11,-1-1 5,1 0 0,-1-1 1,1 1-1,0 0 0,0-1 1,1 1-1,-1 0 0,1-1 1,0 1-1,1 0 0,-1 0 1,0 0-1,1 0 0,0 0 1,0 0-1,0 0 0,1 1 1,2-4-6,4-3 6,1 0 1,1 1 0,-1 0 0,1 1 0,5-3-7,4-3 51,-14 9-166,0 0 0,-1 0 0,1 0 0,-1-1-1,-1 1 1,4-7 115,6-9-4878,-4 4 1545</inkml:trace>
  <inkml:trace contextRef="#ctx0" brushRef="#br1" timeOffset="40488.7348">7942 1967 5321,'32'-104'3456,"-28"72"105,-4 32-3479,0 0 0,0-1-1,-1 1 1,1 0 0,0 0-1,0-1 1,0 1 0,0 0-1,0 0 1,0-1 0,-1 1-1,1 0 1,0 0 0,0 0-1,0 0 1,-1-1-1,1 1 1,0 0 0,0 0-1,-1 0 1,1 0 0,0 0-1,0-1 1,-1 1 0,1 0-1,0 0 1,0 0 0,-1 0-1,1 0 1,0 0 0,0 0-1,-1 0 1,1 0 0,0 0-1,0 0 1,-1 0 0,1 0-1,0 0 1,0 1 0,-1-1-1,1 0 1,0 0-1,0 0 1,-1 0 0,1 0-82,-2 2 291,0-1 0,-1 1 0,1-1 0,1 1 0,-1 0-1,0 0 1,0 0 0,1 0 0,-1 0 0,1 0 0,-1 0 0,1 1-291,-15 48 1053,3 1-1,2 0 1,2 1 0,3 0-1,1 25-1052,-5 27 566,9-94-507,0 1 0,1-1 0,1 1 0,-1-1 0,3 8-59,-3-16 8,1 0 1,-1 0 0,1 1-1,0-1 1,0 0 0,0-1-1,0 1 1,1 0 0,-1 0-1,1 0 1,0-1 0,0 1-1,0-1 1,0 1 0,0-1-1,0 0 1,1 0 0,-1 0-1,1 0 1,0 0 0,2 1-9,-5-3-85,1 0 1,0 1 0,0-1 0,0 0 0,0 0 0,0 0 0,0 0-1,0 0 1,0 0 0,-1 0 0,1 0 0,0 0 0,0 0-1,0 0 1,0 0 0,0-1 0,0 1 0,0 0 0,0-1 0,-1 1-1,1-1 85,1 0-582,-1 0-1,1 0 0,-1 0 0,1-1 1,-1 1-1,0 0 0,0-1 0,0 1 0,0-1 1,0 0-1,0 1 0,0-1 0,-1 0 0,2-1 583,2-16-5641</inkml:trace>
  <inkml:trace contextRef="#ctx0" brushRef="#br1" timeOffset="40957.2247">7935 2332 3889,'-34'-49'3739,"0"22"1826,30 24-4829,-14-9 2754,17 12-3410,1-1 0,0 1 0,0 0 0,-1 0 0,1 0 0,0 0 0,0-1 0,0 1 1,-1 0-1,1 0 0,0 0 0,0-1 0,0 1 0,0 0 0,-1 0 0,1-1 0,0 1 0,0 0 0,0 0 1,0-1-1,0 1 0,0 0 0,0-1 0,0 1 0,0 0 0,0 0 0,0-1 0,0 1 0,0 0 0,0-1 0,0 1 1,0 0-1,0 0 0,0-1 0,0 1 0,0 0 0,1 0 0,-1-1 0,0 1 0,0 0 0,0 0 0,0-1 0,1 1 1,-1 0-1,0 0 0,0 0 0,0 0 0,1-1 0,-1 1 0,0 0 0,0 0 0,1 0 0,-1 0 0,0 0-80,4-2 187,-1 1-1,1 0 0,0 0 1,0 0-1,-1 1 0,1-1 1,0 1-1,0 0 0,-1 0 1,3 0-187,17 0 195,58-2 112,-35 3-181,0-2 1,-1-3-1,1-1 1,-1-3-1,26-8-126,-67 15 24,1 0 0,-1 0 0,0-1-1,0 0 1,1 0 0,-1 0 0,-1 0 0,1-1-1,0 0 1,0 1 0,-1-1 0,2-2-24,-5 5 3,0-1 0,0 1 1,0 0-1,0 0 0,0 0 1,0-1-1,0 1 0,0 0 0,0 0 1,0-1-1,0 1 0,0 0 1,0 0-1,0-1 0,0 1 1,0 0-1,0 0 0,0 0 0,0-1 1,0 1-1,-1 0 0,1 0 1,0 0-1,0-1 0,0 1 1,0 0-1,0 0 0,-1 0 1,1 0-1,0-1 0,0 1 0,0 0 1,-1 0-1,1 0 0,0 0 1,0 0-1,0 0 0,-1 0 1,1 0-1,0-1 0,0 1 0,-1 0-3,-15-1 69,-17 7-16,30-5-51,0 0 1,1 0-1,-1 0 1,1 1-1,-1-1 0,1 0 1,0 1-1,0 0 1,-1-1-1,1 1 1,0 0-1,0 0 1,1 0-1,-1 0 1,0 1-1,1-1 0,-1 0 1,1 1-1,0-1 1,0 1-1,0-1 1,0 1-1,0 0 1,0-1-1,1 1 0,-1 2-2,1-1 6,1 0 0,0 0 0,0 0-1,0 0 1,0 0 0,0-1 0,1 1-1,-1 0 1,1 0 0,0-1-1,1 1 1,-1-1 0,0 0 0,1 0-1,0 0 1,0 0 0,0 0-1,2 1-5,39 30 82,-32-27-47,-1 1 0,0 1-1,-1 0 1,0 0-1,8 11-34,-16-19 9,-1 1 0,1 0 0,-1 0 0,0 0 0,0 0-1,0 0 1,0 0 0,0 0 0,0 0 0,-1 0 0,1 0 0,-1 0 0,0 1 0,1-1-1,-1 0 1,0 0 0,0 1 0,0-1 0,-1 0 0,1 0 0,0 1 0,-1-1-1,0 0 1,1 1-9,-2 0 41,-1 1-1,1-1 0,0 1 1,-1-1-1,0 0 0,1 0 1,-1 0-1,0 0 0,-1-1 1,1 1-1,0-1 1,-4 2-41,-6 3 130,-1 0 0,0-1 0,0-1 1,0 0-1,-1 0 0,-13 1-130,-91 4 962,109-7-1261,5 3-3497,-2 2 402</inkml:trace>
  <inkml:trace contextRef="#ctx0" brushRef="#br1" timeOffset="41295.168">8766 2468 10594,'18'-15'4585,"-21"15"688,12-5-2448,-4 5-489,-5-2-191,0 1-1001,0 1-312,0 0-416,0 0-135,0 0 47,0 0 152,0 0-1657,-1 1-4928,-5 3 1280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5T23:14:20.089"/>
    </inkml:context>
    <inkml:brush xml:id="br0">
      <inkml:brushProperty name="width" value="0.05" units="cm"/>
      <inkml:brushProperty name="height" value="0.05" units="cm"/>
    </inkml:brush>
  </inkml:definitions>
  <inkml:trace contextRef="#ctx0" brushRef="#br0">179 129 11138,'15'2'740,"0"0"0,1-1 0,-1 0 0,0-1-1,1-1 1,-1-1 0,0 0 0,0-1-1,7-2-739,48-6 24,432-14 89,-213 16-75,388-15 799,448 51-837,-639-6 300,118-25-300,-192 2 248,-259 3-66,410-2 620,-38-7-727,-2 5 2088,228-41-2163,-632 35 151,11-1 399,-50-1-3658,-40 2 693</inkml:trace>
  <inkml:trace contextRef="#ctx0" brushRef="#br0" timeOffset="1198.327">0 469 7058,'49'-20'482,"-8"1"999,1 2 1,1 3-1,8-1-1481,94-13 1040,1 7 1,19 4-1041,-120 13 117,262-21 1245,86-8 88,-116 13-126,190 14-1324,-262 6 535,-40-1-208,1421-17 467,-1057 7-666,356-10 1135,-384 10-630,16 12-384,432-7-43,-326-20 2101,-567 19-5138,-16-8 1322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B8BD64-E195-4A8C-96EC-504EFCDF9E7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D7DFB-999D-47F6-80C6-5EEC01C97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DBEE666-1296-499D-B5F2-7CCB6C3103A9}"/>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469610C4-146E-4BF8-845D-CB101AF60B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FA0A98-80DC-471B-9C94-466B32E727E5}"/>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27460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80FD43-5D70-4FFE-B883-56937159D71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49559C7-4231-49C7-B52D-5D8AC72A520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397D7B-C86F-4AC9-A0B3-129BBDED299B}"/>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B4219278-96FA-4A39-846F-A664A2382D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181EA0-B726-4262-89EB-1C541338CDB4}"/>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335451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0B77D8E-C839-44F6-AC10-447D71783B2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51DFCED-6410-43D2-9EE6-80BB38CFF4E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BBBE06-1103-4DEF-A912-FB081CE67547}"/>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05370C2A-0B38-4FA4-84F8-77E9A6A48A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E62E84-DAD8-43F3-B238-235E53B6BE58}"/>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45526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6F3062-851B-407A-958B-9F390CC4FBB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D77BF58-FC51-4A34-B65C-01C3FD7DA16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B5F3A0-6563-4397-B1BC-22945AB230D7}"/>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8A24C002-1CA1-4584-B93A-7F33B0D31D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FAD4DB-0F9E-4700-AC97-6682FA6316E3}"/>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302768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CE94-FED3-4751-99EB-07AB2964E60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BF8F28E-6BB3-4EFE-AFDE-AF4089112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7CEFEEC-2DB4-4A74-87AB-60DDCB7C6228}"/>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83938EF8-6921-44CF-B93C-C6BA19DE6F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65DEAF-A491-49FC-912E-C78127EB726D}"/>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20097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5AF084-F58D-4A04-8439-259984C706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56C7171-EA32-47C2-BCEC-4ACED6BFF92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C6356DF-F621-4166-8030-CF401C6F28B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9F6A4ED-541B-447F-92DC-EABE21008476}"/>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6" name="Espace réservé du pied de page 5">
            <a:extLst>
              <a:ext uri="{FF2B5EF4-FFF2-40B4-BE49-F238E27FC236}">
                <a16:creationId xmlns:a16="http://schemas.microsoft.com/office/drawing/2014/main" id="{F3A25D4A-8E7C-43A7-A471-C5CB96B73CE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D7052C9-75C8-4F8F-B066-2001500E8BFF}"/>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1101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7B91E-CB54-46A3-B23A-3376C50CC24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B487CB4-B61D-43C1-AFFE-DB9F54CCB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37CE2EB-8D0A-430A-AF02-7AEF0C07C86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6D8603B-4AA2-493E-9D87-51B7DF302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D7CCAA8-9CC0-4B7F-93FB-E3BE5C32969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2876F93-C476-4942-944D-90A0A1E8C40A}"/>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8" name="Espace réservé du pied de page 7">
            <a:extLst>
              <a:ext uri="{FF2B5EF4-FFF2-40B4-BE49-F238E27FC236}">
                <a16:creationId xmlns:a16="http://schemas.microsoft.com/office/drawing/2014/main" id="{99CA8DAC-4DB3-4F36-853C-664BAB1EB39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2A47E77-D4EE-428D-9C32-09223E611602}"/>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412625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55AB02-9A24-411E-9A2A-6423C06E905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00B2AEF-D295-4182-AD31-24624A72FEDC}"/>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4" name="Espace réservé du pied de page 3">
            <a:extLst>
              <a:ext uri="{FF2B5EF4-FFF2-40B4-BE49-F238E27FC236}">
                <a16:creationId xmlns:a16="http://schemas.microsoft.com/office/drawing/2014/main" id="{0D493A92-8093-4AB0-831F-EF3B9DE530D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2C87169-0A6C-4A7B-8C9E-9FD1525A3656}"/>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414803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957236-A66C-46C2-B38C-092AB988B326}"/>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3" name="Espace réservé du pied de page 2">
            <a:extLst>
              <a:ext uri="{FF2B5EF4-FFF2-40B4-BE49-F238E27FC236}">
                <a16:creationId xmlns:a16="http://schemas.microsoft.com/office/drawing/2014/main" id="{A99EC7E1-E4A3-4D82-9889-6C37561324A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8BCECCD-2CE1-41D8-8004-1756739A2F2F}"/>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6204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3F040F-6DA1-4EA8-B6DF-7DCA4FABEA9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E2EBBAA-0585-4605-9C89-862FF8378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DFAA4E5-455D-4ACD-9010-B113D1831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651BCE3-9736-45B4-80EC-98FDB90BCE30}"/>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6" name="Espace réservé du pied de page 5">
            <a:extLst>
              <a:ext uri="{FF2B5EF4-FFF2-40B4-BE49-F238E27FC236}">
                <a16:creationId xmlns:a16="http://schemas.microsoft.com/office/drawing/2014/main" id="{4DF000A7-821B-425C-82FD-6FE3BDF92BC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33DE97-4A06-4806-979E-A742806D6CE8}"/>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31719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62AE5-9CA7-425B-9ECD-030698DBB7B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37808C7-D799-4EE9-91D6-7546BC3A7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F2F58B7-45FA-4C2F-90C2-3572726AB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008448-30F4-4201-831B-AA6D411B4473}"/>
              </a:ext>
            </a:extLst>
          </p:cNvPr>
          <p:cNvSpPr>
            <a:spLocks noGrp="1"/>
          </p:cNvSpPr>
          <p:nvPr>
            <p:ph type="dt" sz="half" idx="10"/>
          </p:nvPr>
        </p:nvSpPr>
        <p:spPr/>
        <p:txBody>
          <a:bodyPr/>
          <a:lstStyle/>
          <a:p>
            <a:fld id="{57095F20-A69D-43E6-8B33-F742FF254E17}" type="datetimeFigureOut">
              <a:rPr lang="fr-FR" smtClean="0"/>
              <a:t>14/04/2020</a:t>
            </a:fld>
            <a:endParaRPr lang="fr-FR"/>
          </a:p>
        </p:txBody>
      </p:sp>
      <p:sp>
        <p:nvSpPr>
          <p:cNvPr id="6" name="Espace réservé du pied de page 5">
            <a:extLst>
              <a:ext uri="{FF2B5EF4-FFF2-40B4-BE49-F238E27FC236}">
                <a16:creationId xmlns:a16="http://schemas.microsoft.com/office/drawing/2014/main" id="{32516515-2DA5-4B99-B1C0-6F48DEAA451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F4AEA9-31D8-41BC-B758-0C82A4FE3970}"/>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5260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ABC514D-0861-4702-A915-BAEB918A2C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E6A8F5C-C3AD-4680-8AB9-DC91D62B8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588C7B-332C-4D28-BE04-5034088EC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95F20-A69D-43E6-8B33-F742FF254E17}" type="datetimeFigureOut">
              <a:rPr lang="fr-FR" smtClean="0"/>
              <a:t>14/04/2020</a:t>
            </a:fld>
            <a:endParaRPr lang="fr-FR"/>
          </a:p>
        </p:txBody>
      </p:sp>
      <p:sp>
        <p:nvSpPr>
          <p:cNvPr id="5" name="Espace réservé du pied de page 4">
            <a:extLst>
              <a:ext uri="{FF2B5EF4-FFF2-40B4-BE49-F238E27FC236}">
                <a16:creationId xmlns:a16="http://schemas.microsoft.com/office/drawing/2014/main" id="{6947EA4E-2BFE-47EE-83AC-E9F403476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57F10C6-BB39-4153-8575-AA20D61FD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98FFC-ACB2-47E9-AF1C-B8394CFFF20A}" type="slidenum">
              <a:rPr lang="fr-FR" smtClean="0"/>
              <a:t>‹N°›</a:t>
            </a:fld>
            <a:endParaRPr lang="fr-FR"/>
          </a:p>
        </p:txBody>
      </p:sp>
    </p:spTree>
    <p:extLst>
      <p:ext uri="{BB962C8B-B14F-4D97-AF65-F5344CB8AC3E}">
        <p14:creationId xmlns:p14="http://schemas.microsoft.com/office/powerpoint/2010/main" val="286518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17" Type="http://schemas.openxmlformats.org/officeDocument/2006/relationships/image" Target="../media/image262.png"/><Relationship Id="rId21" Type="http://schemas.openxmlformats.org/officeDocument/2006/relationships/image" Target="../media/image215.png"/><Relationship Id="rId42" Type="http://schemas.openxmlformats.org/officeDocument/2006/relationships/customXml" Target="../ink/ink22.xml"/><Relationship Id="rId63" Type="http://schemas.openxmlformats.org/officeDocument/2006/relationships/image" Target="../media/image235.png"/><Relationship Id="rId84" Type="http://schemas.openxmlformats.org/officeDocument/2006/relationships/customXml" Target="../ink/ink43.xml"/><Relationship Id="rId138" Type="http://schemas.openxmlformats.org/officeDocument/2006/relationships/customXml" Target="../ink/ink70.xml"/><Relationship Id="rId159" Type="http://schemas.openxmlformats.org/officeDocument/2006/relationships/image" Target="../media/image283.png"/><Relationship Id="rId170" Type="http://schemas.openxmlformats.org/officeDocument/2006/relationships/customXml" Target="../ink/ink86.xml"/><Relationship Id="rId107" Type="http://schemas.openxmlformats.org/officeDocument/2006/relationships/image" Target="../media/image257.png"/><Relationship Id="rId11" Type="http://schemas.openxmlformats.org/officeDocument/2006/relationships/image" Target="../media/image210.png"/><Relationship Id="rId32" Type="http://schemas.openxmlformats.org/officeDocument/2006/relationships/customXml" Target="../ink/ink17.xml"/><Relationship Id="rId53" Type="http://schemas.openxmlformats.org/officeDocument/2006/relationships/image" Target="../media/image230.png"/><Relationship Id="rId74" Type="http://schemas.openxmlformats.org/officeDocument/2006/relationships/customXml" Target="../ink/ink38.xml"/><Relationship Id="rId128" Type="http://schemas.openxmlformats.org/officeDocument/2006/relationships/customXml" Target="../ink/ink65.xml"/><Relationship Id="rId149" Type="http://schemas.openxmlformats.org/officeDocument/2006/relationships/image" Target="../media/image278.png"/><Relationship Id="rId5" Type="http://schemas.openxmlformats.org/officeDocument/2006/relationships/image" Target="../media/image207.png"/><Relationship Id="rId95" Type="http://schemas.openxmlformats.org/officeDocument/2006/relationships/image" Target="../media/image251.png"/><Relationship Id="rId160" Type="http://schemas.openxmlformats.org/officeDocument/2006/relationships/customXml" Target="../ink/ink81.xml"/><Relationship Id="rId181" Type="http://schemas.openxmlformats.org/officeDocument/2006/relationships/image" Target="../media/image294.png"/><Relationship Id="rId22" Type="http://schemas.openxmlformats.org/officeDocument/2006/relationships/customXml" Target="../ink/ink11.xml"/><Relationship Id="rId43" Type="http://schemas.openxmlformats.org/officeDocument/2006/relationships/image" Target="../media/image225.png"/><Relationship Id="rId64" Type="http://schemas.openxmlformats.org/officeDocument/2006/relationships/customXml" Target="../ink/ink33.xml"/><Relationship Id="rId118" Type="http://schemas.openxmlformats.org/officeDocument/2006/relationships/customXml" Target="../ink/ink60.xml"/><Relationship Id="rId139" Type="http://schemas.openxmlformats.org/officeDocument/2006/relationships/image" Target="../media/image273.png"/><Relationship Id="rId85" Type="http://schemas.openxmlformats.org/officeDocument/2006/relationships/image" Target="../media/image246.png"/><Relationship Id="rId150" Type="http://schemas.openxmlformats.org/officeDocument/2006/relationships/customXml" Target="../ink/ink76.xml"/><Relationship Id="rId171" Type="http://schemas.openxmlformats.org/officeDocument/2006/relationships/image" Target="../media/image289.png"/><Relationship Id="rId12" Type="http://schemas.openxmlformats.org/officeDocument/2006/relationships/customXml" Target="../ink/ink6.xml"/><Relationship Id="rId33" Type="http://schemas.openxmlformats.org/officeDocument/2006/relationships/image" Target="../media/image220.png"/><Relationship Id="rId108" Type="http://schemas.openxmlformats.org/officeDocument/2006/relationships/customXml" Target="../ink/ink55.xml"/><Relationship Id="rId129" Type="http://schemas.openxmlformats.org/officeDocument/2006/relationships/image" Target="../media/image268.png"/><Relationship Id="rId54" Type="http://schemas.openxmlformats.org/officeDocument/2006/relationships/customXml" Target="../ink/ink28.xml"/><Relationship Id="rId75" Type="http://schemas.openxmlformats.org/officeDocument/2006/relationships/image" Target="../media/image241.png"/><Relationship Id="rId96" Type="http://schemas.openxmlformats.org/officeDocument/2006/relationships/customXml" Target="../ink/ink49.xml"/><Relationship Id="rId140" Type="http://schemas.openxmlformats.org/officeDocument/2006/relationships/customXml" Target="../ink/ink71.xml"/><Relationship Id="rId161" Type="http://schemas.openxmlformats.org/officeDocument/2006/relationships/image" Target="../media/image284.png"/><Relationship Id="rId182" Type="http://schemas.openxmlformats.org/officeDocument/2006/relationships/customXml" Target="../ink/ink92.xml"/><Relationship Id="rId6" Type="http://schemas.openxmlformats.org/officeDocument/2006/relationships/customXml" Target="../ink/ink3.xml"/><Relationship Id="rId23" Type="http://schemas.openxmlformats.org/officeDocument/2006/relationships/image" Target="../media/image216.png"/><Relationship Id="rId119" Type="http://schemas.openxmlformats.org/officeDocument/2006/relationships/image" Target="../media/image263.png"/><Relationship Id="rId44" Type="http://schemas.openxmlformats.org/officeDocument/2006/relationships/customXml" Target="../ink/ink23.xml"/><Relationship Id="rId60" Type="http://schemas.openxmlformats.org/officeDocument/2006/relationships/customXml" Target="../ink/ink31.xml"/><Relationship Id="rId65" Type="http://schemas.openxmlformats.org/officeDocument/2006/relationships/image" Target="../media/image236.png"/><Relationship Id="rId81" Type="http://schemas.openxmlformats.org/officeDocument/2006/relationships/image" Target="../media/image244.png"/><Relationship Id="rId86" Type="http://schemas.openxmlformats.org/officeDocument/2006/relationships/customXml" Target="../ink/ink44.xml"/><Relationship Id="rId130" Type="http://schemas.openxmlformats.org/officeDocument/2006/relationships/customXml" Target="../ink/ink66.xml"/><Relationship Id="rId135" Type="http://schemas.openxmlformats.org/officeDocument/2006/relationships/image" Target="../media/image271.png"/><Relationship Id="rId151" Type="http://schemas.openxmlformats.org/officeDocument/2006/relationships/image" Target="../media/image279.png"/><Relationship Id="rId156" Type="http://schemas.openxmlformats.org/officeDocument/2006/relationships/customXml" Target="../ink/ink79.xml"/><Relationship Id="rId177" Type="http://schemas.openxmlformats.org/officeDocument/2006/relationships/image" Target="../media/image292.png"/><Relationship Id="rId172" Type="http://schemas.openxmlformats.org/officeDocument/2006/relationships/customXml" Target="../ink/ink87.xml"/><Relationship Id="rId13" Type="http://schemas.openxmlformats.org/officeDocument/2006/relationships/image" Target="../media/image211.png"/><Relationship Id="rId18" Type="http://schemas.openxmlformats.org/officeDocument/2006/relationships/customXml" Target="../ink/ink9.xml"/><Relationship Id="rId39" Type="http://schemas.openxmlformats.org/officeDocument/2006/relationships/image" Target="../media/image223.png"/><Relationship Id="rId109" Type="http://schemas.openxmlformats.org/officeDocument/2006/relationships/image" Target="../media/image258.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231.png"/><Relationship Id="rId76" Type="http://schemas.openxmlformats.org/officeDocument/2006/relationships/customXml" Target="../ink/ink39.xml"/><Relationship Id="rId97" Type="http://schemas.openxmlformats.org/officeDocument/2006/relationships/image" Target="../media/image252.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266.png"/><Relationship Id="rId141" Type="http://schemas.openxmlformats.org/officeDocument/2006/relationships/image" Target="../media/image274.png"/><Relationship Id="rId146" Type="http://schemas.openxmlformats.org/officeDocument/2006/relationships/customXml" Target="../ink/ink74.xml"/><Relationship Id="rId167" Type="http://schemas.openxmlformats.org/officeDocument/2006/relationships/image" Target="../media/image287.png"/><Relationship Id="rId7" Type="http://schemas.openxmlformats.org/officeDocument/2006/relationships/image" Target="../media/image208.png"/><Relationship Id="rId71" Type="http://schemas.openxmlformats.org/officeDocument/2006/relationships/image" Target="../media/image239.png"/><Relationship Id="rId92" Type="http://schemas.openxmlformats.org/officeDocument/2006/relationships/customXml" Target="../ink/ink47.xml"/><Relationship Id="rId162" Type="http://schemas.openxmlformats.org/officeDocument/2006/relationships/customXml" Target="../ink/ink82.xml"/><Relationship Id="rId183" Type="http://schemas.openxmlformats.org/officeDocument/2006/relationships/image" Target="../media/image295.png"/><Relationship Id="rId2" Type="http://schemas.openxmlformats.org/officeDocument/2006/relationships/customXml" Target="../ink/ink1.xml"/><Relationship Id="rId29" Type="http://schemas.openxmlformats.org/officeDocument/2006/relationships/image" Target="../media/image218.png"/><Relationship Id="rId24" Type="http://schemas.openxmlformats.org/officeDocument/2006/relationships/customXml" Target="../ink/ink12.xml"/><Relationship Id="rId40" Type="http://schemas.openxmlformats.org/officeDocument/2006/relationships/customXml" Target="../ink/ink21.xml"/><Relationship Id="rId45" Type="http://schemas.openxmlformats.org/officeDocument/2006/relationships/image" Target="../media/image226.png"/><Relationship Id="rId66" Type="http://schemas.openxmlformats.org/officeDocument/2006/relationships/customXml" Target="../ink/ink34.xml"/><Relationship Id="rId87" Type="http://schemas.openxmlformats.org/officeDocument/2006/relationships/image" Target="../media/image247.png"/><Relationship Id="rId110" Type="http://schemas.openxmlformats.org/officeDocument/2006/relationships/customXml" Target="../ink/ink56.xml"/><Relationship Id="rId115" Type="http://schemas.openxmlformats.org/officeDocument/2006/relationships/image" Target="../media/image261.png"/><Relationship Id="rId131" Type="http://schemas.openxmlformats.org/officeDocument/2006/relationships/image" Target="../media/image269.png"/><Relationship Id="rId136" Type="http://schemas.openxmlformats.org/officeDocument/2006/relationships/customXml" Target="../ink/ink69.xml"/><Relationship Id="rId157" Type="http://schemas.openxmlformats.org/officeDocument/2006/relationships/image" Target="../media/image282.png"/><Relationship Id="rId178" Type="http://schemas.openxmlformats.org/officeDocument/2006/relationships/customXml" Target="../ink/ink90.xml"/><Relationship Id="rId61" Type="http://schemas.openxmlformats.org/officeDocument/2006/relationships/image" Target="../media/image234.png"/><Relationship Id="rId82" Type="http://schemas.openxmlformats.org/officeDocument/2006/relationships/customXml" Target="../ink/ink42.xml"/><Relationship Id="rId152" Type="http://schemas.openxmlformats.org/officeDocument/2006/relationships/customXml" Target="../ink/ink77.xml"/><Relationship Id="rId173" Type="http://schemas.openxmlformats.org/officeDocument/2006/relationships/image" Target="../media/image290.png"/><Relationship Id="rId19" Type="http://schemas.openxmlformats.org/officeDocument/2006/relationships/image" Target="../media/image214.png"/><Relationship Id="rId14" Type="http://schemas.openxmlformats.org/officeDocument/2006/relationships/customXml" Target="../ink/ink7.xml"/><Relationship Id="rId30" Type="http://schemas.openxmlformats.org/officeDocument/2006/relationships/customXml" Target="../ink/ink16.xml"/><Relationship Id="rId35" Type="http://schemas.openxmlformats.org/officeDocument/2006/relationships/image" Target="../media/image221.png"/><Relationship Id="rId56" Type="http://schemas.openxmlformats.org/officeDocument/2006/relationships/customXml" Target="../ink/ink29.xml"/><Relationship Id="rId77" Type="http://schemas.openxmlformats.org/officeDocument/2006/relationships/image" Target="../media/image242.png"/><Relationship Id="rId100" Type="http://schemas.openxmlformats.org/officeDocument/2006/relationships/customXml" Target="../ink/ink51.xml"/><Relationship Id="rId105" Type="http://schemas.openxmlformats.org/officeDocument/2006/relationships/image" Target="../media/image256.png"/><Relationship Id="rId126" Type="http://schemas.openxmlformats.org/officeDocument/2006/relationships/customXml" Target="../ink/ink64.xml"/><Relationship Id="rId147" Type="http://schemas.openxmlformats.org/officeDocument/2006/relationships/image" Target="../media/image277.png"/><Relationship Id="rId168" Type="http://schemas.openxmlformats.org/officeDocument/2006/relationships/customXml" Target="../ink/ink85.xml"/><Relationship Id="rId8" Type="http://schemas.openxmlformats.org/officeDocument/2006/relationships/customXml" Target="../ink/ink4.xml"/><Relationship Id="rId51" Type="http://schemas.openxmlformats.org/officeDocument/2006/relationships/image" Target="../media/image229.png"/><Relationship Id="rId72" Type="http://schemas.openxmlformats.org/officeDocument/2006/relationships/customXml" Target="../ink/ink37.xml"/><Relationship Id="rId93" Type="http://schemas.openxmlformats.org/officeDocument/2006/relationships/image" Target="../media/image250.png"/><Relationship Id="rId98" Type="http://schemas.openxmlformats.org/officeDocument/2006/relationships/customXml" Target="../ink/ink50.xml"/><Relationship Id="rId121" Type="http://schemas.openxmlformats.org/officeDocument/2006/relationships/image" Target="../media/image264.png"/><Relationship Id="rId142" Type="http://schemas.openxmlformats.org/officeDocument/2006/relationships/customXml" Target="../ink/ink72.xml"/><Relationship Id="rId163" Type="http://schemas.openxmlformats.org/officeDocument/2006/relationships/image" Target="../media/image285.png"/><Relationship Id="rId184" Type="http://schemas.openxmlformats.org/officeDocument/2006/relationships/image" Target="../media/image8.png"/><Relationship Id="rId3" Type="http://schemas.openxmlformats.org/officeDocument/2006/relationships/image" Target="../media/image206.png"/><Relationship Id="rId25" Type="http://schemas.openxmlformats.org/officeDocument/2006/relationships/image" Target="../media/image217.png"/><Relationship Id="rId46" Type="http://schemas.openxmlformats.org/officeDocument/2006/relationships/customXml" Target="../ink/ink24.xml"/><Relationship Id="rId67" Type="http://schemas.openxmlformats.org/officeDocument/2006/relationships/image" Target="../media/image237.png"/><Relationship Id="rId116" Type="http://schemas.openxmlformats.org/officeDocument/2006/relationships/customXml" Target="../ink/ink59.xml"/><Relationship Id="rId137" Type="http://schemas.openxmlformats.org/officeDocument/2006/relationships/image" Target="../media/image272.png"/><Relationship Id="rId158" Type="http://schemas.openxmlformats.org/officeDocument/2006/relationships/customXml" Target="../ink/ink80.xml"/><Relationship Id="rId20" Type="http://schemas.openxmlformats.org/officeDocument/2006/relationships/customXml" Target="../ink/ink10.xml"/><Relationship Id="rId41" Type="http://schemas.openxmlformats.org/officeDocument/2006/relationships/image" Target="../media/image224.png"/><Relationship Id="rId62" Type="http://schemas.openxmlformats.org/officeDocument/2006/relationships/customXml" Target="../ink/ink32.xml"/><Relationship Id="rId83" Type="http://schemas.openxmlformats.org/officeDocument/2006/relationships/image" Target="../media/image245.png"/><Relationship Id="rId88" Type="http://schemas.openxmlformats.org/officeDocument/2006/relationships/customXml" Target="../ink/ink45.xml"/><Relationship Id="rId111" Type="http://schemas.openxmlformats.org/officeDocument/2006/relationships/image" Target="../media/image259.png"/><Relationship Id="rId132" Type="http://schemas.openxmlformats.org/officeDocument/2006/relationships/customXml" Target="../ink/ink67.xml"/><Relationship Id="rId153" Type="http://schemas.openxmlformats.org/officeDocument/2006/relationships/image" Target="../media/image280.png"/><Relationship Id="rId174" Type="http://schemas.openxmlformats.org/officeDocument/2006/relationships/customXml" Target="../ink/ink88.xml"/><Relationship Id="rId179" Type="http://schemas.openxmlformats.org/officeDocument/2006/relationships/image" Target="../media/image293.png"/><Relationship Id="rId15" Type="http://schemas.openxmlformats.org/officeDocument/2006/relationships/image" Target="../media/image212.png"/><Relationship Id="rId36" Type="http://schemas.openxmlformats.org/officeDocument/2006/relationships/customXml" Target="../ink/ink19.xml"/><Relationship Id="rId57" Type="http://schemas.openxmlformats.org/officeDocument/2006/relationships/image" Target="../media/image232.png"/><Relationship Id="rId106" Type="http://schemas.openxmlformats.org/officeDocument/2006/relationships/customXml" Target="../ink/ink54.xml"/><Relationship Id="rId127" Type="http://schemas.openxmlformats.org/officeDocument/2006/relationships/image" Target="../media/image267.png"/><Relationship Id="rId10" Type="http://schemas.openxmlformats.org/officeDocument/2006/relationships/customXml" Target="../ink/ink5.xml"/><Relationship Id="rId31" Type="http://schemas.openxmlformats.org/officeDocument/2006/relationships/image" Target="../media/image219.png"/><Relationship Id="rId52" Type="http://schemas.openxmlformats.org/officeDocument/2006/relationships/customXml" Target="../ink/ink27.xml"/><Relationship Id="rId73" Type="http://schemas.openxmlformats.org/officeDocument/2006/relationships/image" Target="../media/image240.png"/><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253.png"/><Relationship Id="rId101" Type="http://schemas.openxmlformats.org/officeDocument/2006/relationships/image" Target="../media/image254.png"/><Relationship Id="rId122" Type="http://schemas.openxmlformats.org/officeDocument/2006/relationships/customXml" Target="../ink/ink62.xml"/><Relationship Id="rId143" Type="http://schemas.openxmlformats.org/officeDocument/2006/relationships/image" Target="../media/image275.png"/><Relationship Id="rId148" Type="http://schemas.openxmlformats.org/officeDocument/2006/relationships/customXml" Target="../ink/ink75.xml"/><Relationship Id="rId164" Type="http://schemas.openxmlformats.org/officeDocument/2006/relationships/customXml" Target="../ink/ink83.xml"/><Relationship Id="rId169" Type="http://schemas.openxmlformats.org/officeDocument/2006/relationships/image" Target="../media/image288.png"/><Relationship Id="rId4" Type="http://schemas.openxmlformats.org/officeDocument/2006/relationships/customXml" Target="../ink/ink2.xml"/><Relationship Id="rId9" Type="http://schemas.openxmlformats.org/officeDocument/2006/relationships/image" Target="../media/image209.png"/><Relationship Id="rId180" Type="http://schemas.openxmlformats.org/officeDocument/2006/relationships/customXml" Target="../ink/ink91.xml"/><Relationship Id="rId26" Type="http://schemas.openxmlformats.org/officeDocument/2006/relationships/customXml" Target="../ink/ink13.xml"/><Relationship Id="rId47" Type="http://schemas.openxmlformats.org/officeDocument/2006/relationships/image" Target="../media/image227.png"/><Relationship Id="rId68" Type="http://schemas.openxmlformats.org/officeDocument/2006/relationships/customXml" Target="../ink/ink35.xml"/><Relationship Id="rId89" Type="http://schemas.openxmlformats.org/officeDocument/2006/relationships/image" Target="../media/image248.png"/><Relationship Id="rId112" Type="http://schemas.openxmlformats.org/officeDocument/2006/relationships/customXml" Target="../ink/ink57.xml"/><Relationship Id="rId133" Type="http://schemas.openxmlformats.org/officeDocument/2006/relationships/image" Target="../media/image270.png"/><Relationship Id="rId154" Type="http://schemas.openxmlformats.org/officeDocument/2006/relationships/customXml" Target="../ink/ink78.xml"/><Relationship Id="rId175" Type="http://schemas.openxmlformats.org/officeDocument/2006/relationships/image" Target="../media/image291.png"/><Relationship Id="rId16" Type="http://schemas.openxmlformats.org/officeDocument/2006/relationships/customXml" Target="../ink/ink8.xml"/><Relationship Id="rId37" Type="http://schemas.openxmlformats.org/officeDocument/2006/relationships/image" Target="../media/image222.png"/><Relationship Id="rId58" Type="http://schemas.openxmlformats.org/officeDocument/2006/relationships/customXml" Target="../ink/ink30.xml"/><Relationship Id="rId79" Type="http://schemas.openxmlformats.org/officeDocument/2006/relationships/image" Target="../media/image243.png"/><Relationship Id="rId102" Type="http://schemas.openxmlformats.org/officeDocument/2006/relationships/customXml" Target="../ink/ink52.xml"/><Relationship Id="rId123" Type="http://schemas.openxmlformats.org/officeDocument/2006/relationships/image" Target="../media/image265.png"/><Relationship Id="rId144" Type="http://schemas.openxmlformats.org/officeDocument/2006/relationships/customXml" Target="../ink/ink73.xml"/><Relationship Id="rId90" Type="http://schemas.openxmlformats.org/officeDocument/2006/relationships/customXml" Target="../ink/ink46.xml"/><Relationship Id="rId165" Type="http://schemas.openxmlformats.org/officeDocument/2006/relationships/image" Target="../media/image286.png"/><Relationship Id="rId27" Type="http://schemas.openxmlformats.org/officeDocument/2006/relationships/customXml" Target="../ink/ink14.xml"/><Relationship Id="rId48" Type="http://schemas.openxmlformats.org/officeDocument/2006/relationships/customXml" Target="../ink/ink25.xml"/><Relationship Id="rId69" Type="http://schemas.openxmlformats.org/officeDocument/2006/relationships/image" Target="../media/image238.png"/><Relationship Id="rId113" Type="http://schemas.openxmlformats.org/officeDocument/2006/relationships/image" Target="../media/image260.png"/><Relationship Id="rId134" Type="http://schemas.openxmlformats.org/officeDocument/2006/relationships/customXml" Target="../ink/ink68.xml"/><Relationship Id="rId80" Type="http://schemas.openxmlformats.org/officeDocument/2006/relationships/customXml" Target="../ink/ink41.xml"/><Relationship Id="rId155" Type="http://schemas.openxmlformats.org/officeDocument/2006/relationships/image" Target="../media/image281.png"/><Relationship Id="rId176" Type="http://schemas.openxmlformats.org/officeDocument/2006/relationships/customXml" Target="../ink/ink89.xml"/><Relationship Id="rId17" Type="http://schemas.openxmlformats.org/officeDocument/2006/relationships/image" Target="../media/image213.png"/><Relationship Id="rId38" Type="http://schemas.openxmlformats.org/officeDocument/2006/relationships/customXml" Target="../ink/ink20.xml"/><Relationship Id="rId59" Type="http://schemas.openxmlformats.org/officeDocument/2006/relationships/image" Target="../media/image233.png"/><Relationship Id="rId103" Type="http://schemas.openxmlformats.org/officeDocument/2006/relationships/image" Target="../media/image255.png"/><Relationship Id="rId124" Type="http://schemas.openxmlformats.org/officeDocument/2006/relationships/customXml" Target="../ink/ink63.xml"/><Relationship Id="rId70" Type="http://schemas.openxmlformats.org/officeDocument/2006/relationships/customXml" Target="../ink/ink36.xml"/><Relationship Id="rId91" Type="http://schemas.openxmlformats.org/officeDocument/2006/relationships/image" Target="../media/image249.png"/><Relationship Id="rId145" Type="http://schemas.openxmlformats.org/officeDocument/2006/relationships/image" Target="../media/image276.png"/><Relationship Id="rId166" Type="http://schemas.openxmlformats.org/officeDocument/2006/relationships/customXml" Target="../ink/ink84.xml"/><Relationship Id="rId1" Type="http://schemas.openxmlformats.org/officeDocument/2006/relationships/slideLayout" Target="../slideLayouts/slideLayout1.xml"/><Relationship Id="rId28" Type="http://schemas.openxmlformats.org/officeDocument/2006/relationships/customXml" Target="../ink/ink15.xml"/><Relationship Id="rId49" Type="http://schemas.openxmlformats.org/officeDocument/2006/relationships/image" Target="../media/image228.png"/><Relationship Id="rId114" Type="http://schemas.openxmlformats.org/officeDocument/2006/relationships/customXml" Target="../ink/ink5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com/fastai/fastbook"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photo, homme, femme, posant&#10;&#10;Description générée automatiquement">
            <a:extLst>
              <a:ext uri="{FF2B5EF4-FFF2-40B4-BE49-F238E27FC236}">
                <a16:creationId xmlns:a16="http://schemas.microsoft.com/office/drawing/2014/main" id="{6795E6E3-2935-4CD6-923B-2673F4AC4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349"/>
            <a:ext cx="12192000" cy="6435302"/>
          </a:xfrm>
          <a:prstGeom prst="rect">
            <a:avLst/>
          </a:prstGeom>
        </p:spPr>
      </p:pic>
    </p:spTree>
    <p:extLst>
      <p:ext uri="{BB962C8B-B14F-4D97-AF65-F5344CB8AC3E}">
        <p14:creationId xmlns:p14="http://schemas.microsoft.com/office/powerpoint/2010/main" val="351099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8140434" cy="584775"/>
          </a:xfrm>
          <a:prstGeom prst="rect">
            <a:avLst/>
          </a:prstGeom>
          <a:noFill/>
        </p:spPr>
        <p:txBody>
          <a:bodyPr wrap="none" rtlCol="0">
            <a:spAutoFit/>
          </a:bodyPr>
          <a:lstStyle/>
          <a:p>
            <a:r>
              <a:rPr lang="fr-FR" sz="3200" b="1" dirty="0" smtClean="0"/>
              <a:t>Comment détecter la spécialisation excessive ?</a:t>
            </a:r>
            <a:endParaRPr lang="fr-FR" sz="3200" b="1" dirty="0"/>
          </a:p>
        </p:txBody>
      </p:sp>
      <p:cxnSp>
        <p:nvCxnSpPr>
          <p:cNvPr id="5" name="Connecteur droit avec flèche 4"/>
          <p:cNvCxnSpPr/>
          <p:nvPr/>
        </p:nvCxnSpPr>
        <p:spPr>
          <a:xfrm flipV="1">
            <a:off x="2595418" y="1893455"/>
            <a:ext cx="0" cy="3749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2576945" y="5643418"/>
            <a:ext cx="5818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982942" y="1311778"/>
            <a:ext cx="1491434" cy="646331"/>
          </a:xfrm>
          <a:prstGeom prst="rect">
            <a:avLst/>
          </a:prstGeom>
          <a:noFill/>
        </p:spPr>
        <p:txBody>
          <a:bodyPr wrap="none" rtlCol="0">
            <a:spAutoFit/>
          </a:bodyPr>
          <a:lstStyle/>
          <a:p>
            <a:r>
              <a:rPr lang="fr-FR" b="1" dirty="0" smtClean="0">
                <a:solidFill>
                  <a:srgbClr val="00B050"/>
                </a:solidFill>
              </a:rPr>
              <a:t>Erreur jeu </a:t>
            </a:r>
            <a:br>
              <a:rPr lang="fr-FR" b="1" dirty="0" smtClean="0">
                <a:solidFill>
                  <a:srgbClr val="00B050"/>
                </a:solidFill>
              </a:rPr>
            </a:br>
            <a:r>
              <a:rPr lang="fr-FR" b="1" dirty="0" smtClean="0">
                <a:solidFill>
                  <a:srgbClr val="00B050"/>
                </a:solidFill>
              </a:rPr>
              <a:t>entrainement</a:t>
            </a:r>
            <a:endParaRPr lang="fr-FR" b="1" dirty="0">
              <a:solidFill>
                <a:srgbClr val="00B050"/>
              </a:solidFill>
            </a:endParaRPr>
          </a:p>
        </p:txBody>
      </p:sp>
      <p:sp>
        <p:nvSpPr>
          <p:cNvPr id="9" name="ZoneTexte 8"/>
          <p:cNvSpPr txBox="1"/>
          <p:nvPr/>
        </p:nvSpPr>
        <p:spPr>
          <a:xfrm>
            <a:off x="8866908" y="5643418"/>
            <a:ext cx="1079398" cy="369332"/>
          </a:xfrm>
          <a:prstGeom prst="rect">
            <a:avLst/>
          </a:prstGeom>
          <a:noFill/>
        </p:spPr>
        <p:txBody>
          <a:bodyPr wrap="none" rtlCol="0">
            <a:spAutoFit/>
          </a:bodyPr>
          <a:lstStyle/>
          <a:p>
            <a:r>
              <a:rPr lang="fr-FR" dirty="0" smtClean="0"/>
              <a:t>Itérations</a:t>
            </a:r>
            <a:endParaRPr lang="fr-FR" dirty="0"/>
          </a:p>
        </p:txBody>
      </p:sp>
      <p:sp>
        <p:nvSpPr>
          <p:cNvPr id="10" name="Forme libre 9"/>
          <p:cNvSpPr/>
          <p:nvPr/>
        </p:nvSpPr>
        <p:spPr>
          <a:xfrm>
            <a:off x="2881745" y="1958109"/>
            <a:ext cx="5172364" cy="3620655"/>
          </a:xfrm>
          <a:custGeom>
            <a:avLst/>
            <a:gdLst>
              <a:gd name="connsiteX0" fmla="*/ 0 w 5172364"/>
              <a:gd name="connsiteY0" fmla="*/ 0 h 3620655"/>
              <a:gd name="connsiteX1" fmla="*/ 184728 w 5172364"/>
              <a:gd name="connsiteY1" fmla="*/ 1607127 h 3620655"/>
              <a:gd name="connsiteX2" fmla="*/ 711200 w 5172364"/>
              <a:gd name="connsiteY2" fmla="*/ 2632364 h 3620655"/>
              <a:gd name="connsiteX3" fmla="*/ 1302328 w 5172364"/>
              <a:gd name="connsiteY3" fmla="*/ 3195782 h 3620655"/>
              <a:gd name="connsiteX4" fmla="*/ 1976582 w 5172364"/>
              <a:gd name="connsiteY4" fmla="*/ 3435927 h 3620655"/>
              <a:gd name="connsiteX5" fmla="*/ 2706255 w 5172364"/>
              <a:gd name="connsiteY5" fmla="*/ 3500582 h 3620655"/>
              <a:gd name="connsiteX6" fmla="*/ 3888510 w 5172364"/>
              <a:gd name="connsiteY6" fmla="*/ 3537527 h 3620655"/>
              <a:gd name="connsiteX7" fmla="*/ 4359564 w 5172364"/>
              <a:gd name="connsiteY7" fmla="*/ 3583709 h 3620655"/>
              <a:gd name="connsiteX8" fmla="*/ 5172364 w 5172364"/>
              <a:gd name="connsiteY8" fmla="*/ 3620655 h 3620655"/>
              <a:gd name="connsiteX9" fmla="*/ 5172364 w 5172364"/>
              <a:gd name="connsiteY9" fmla="*/ 3620655 h 362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2364" h="3620655">
                <a:moveTo>
                  <a:pt x="0" y="0"/>
                </a:moveTo>
                <a:cubicBezTo>
                  <a:pt x="33097" y="584200"/>
                  <a:pt x="66195" y="1168400"/>
                  <a:pt x="184728" y="1607127"/>
                </a:cubicBezTo>
                <a:cubicBezTo>
                  <a:pt x="303261" y="2045854"/>
                  <a:pt x="524933" y="2367588"/>
                  <a:pt x="711200" y="2632364"/>
                </a:cubicBezTo>
                <a:cubicBezTo>
                  <a:pt x="897467" y="2897140"/>
                  <a:pt x="1091431" y="3061855"/>
                  <a:pt x="1302328" y="3195782"/>
                </a:cubicBezTo>
                <a:cubicBezTo>
                  <a:pt x="1513225" y="3329709"/>
                  <a:pt x="1742594" y="3385127"/>
                  <a:pt x="1976582" y="3435927"/>
                </a:cubicBezTo>
                <a:cubicBezTo>
                  <a:pt x="2210570" y="3486727"/>
                  <a:pt x="2387600" y="3483649"/>
                  <a:pt x="2706255" y="3500582"/>
                </a:cubicBezTo>
                <a:cubicBezTo>
                  <a:pt x="3024910" y="3517515"/>
                  <a:pt x="3612959" y="3523673"/>
                  <a:pt x="3888510" y="3537527"/>
                </a:cubicBezTo>
                <a:cubicBezTo>
                  <a:pt x="4164062" y="3551382"/>
                  <a:pt x="4145588" y="3569854"/>
                  <a:pt x="4359564" y="3583709"/>
                </a:cubicBezTo>
                <a:cubicBezTo>
                  <a:pt x="4573540" y="3597564"/>
                  <a:pt x="5172364" y="3620655"/>
                  <a:pt x="5172364" y="3620655"/>
                </a:cubicBezTo>
                <a:lnTo>
                  <a:pt x="5172364" y="3620655"/>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2964873" y="1930400"/>
            <a:ext cx="5135418" cy="3438136"/>
          </a:xfrm>
          <a:custGeom>
            <a:avLst/>
            <a:gdLst>
              <a:gd name="connsiteX0" fmla="*/ 0 w 5135418"/>
              <a:gd name="connsiteY0" fmla="*/ 0 h 3438136"/>
              <a:gd name="connsiteX1" fmla="*/ 92363 w 5135418"/>
              <a:gd name="connsiteY1" fmla="*/ 932873 h 3438136"/>
              <a:gd name="connsiteX2" fmla="*/ 443345 w 5135418"/>
              <a:gd name="connsiteY2" fmla="*/ 2078182 h 3438136"/>
              <a:gd name="connsiteX3" fmla="*/ 905163 w 5135418"/>
              <a:gd name="connsiteY3" fmla="*/ 2660073 h 3438136"/>
              <a:gd name="connsiteX4" fmla="*/ 1376218 w 5135418"/>
              <a:gd name="connsiteY4" fmla="*/ 3066473 h 3438136"/>
              <a:gd name="connsiteX5" fmla="*/ 1985818 w 5135418"/>
              <a:gd name="connsiteY5" fmla="*/ 3306618 h 3438136"/>
              <a:gd name="connsiteX6" fmla="*/ 2623127 w 5135418"/>
              <a:gd name="connsiteY6" fmla="*/ 3417455 h 3438136"/>
              <a:gd name="connsiteX7" fmla="*/ 3186545 w 5135418"/>
              <a:gd name="connsiteY7" fmla="*/ 3417455 h 3438136"/>
              <a:gd name="connsiteX8" fmla="*/ 3574472 w 5135418"/>
              <a:gd name="connsiteY8" fmla="*/ 3205018 h 3438136"/>
              <a:gd name="connsiteX9" fmla="*/ 4082472 w 5135418"/>
              <a:gd name="connsiteY9" fmla="*/ 2835564 h 3438136"/>
              <a:gd name="connsiteX10" fmla="*/ 4608945 w 5135418"/>
              <a:gd name="connsiteY10" fmla="*/ 2096655 h 3438136"/>
              <a:gd name="connsiteX11" fmla="*/ 4950691 w 5135418"/>
              <a:gd name="connsiteY11" fmla="*/ 1154545 h 3438136"/>
              <a:gd name="connsiteX12" fmla="*/ 5135418 w 5135418"/>
              <a:gd name="connsiteY12" fmla="*/ 711200 h 343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35418" h="3438136">
                <a:moveTo>
                  <a:pt x="0" y="0"/>
                </a:moveTo>
                <a:cubicBezTo>
                  <a:pt x="9236" y="293254"/>
                  <a:pt x="18472" y="586509"/>
                  <a:pt x="92363" y="932873"/>
                </a:cubicBezTo>
                <a:cubicBezTo>
                  <a:pt x="166254" y="1279237"/>
                  <a:pt x="307878" y="1790315"/>
                  <a:pt x="443345" y="2078182"/>
                </a:cubicBezTo>
                <a:cubicBezTo>
                  <a:pt x="578812" y="2366049"/>
                  <a:pt x="749684" y="2495358"/>
                  <a:pt x="905163" y="2660073"/>
                </a:cubicBezTo>
                <a:cubicBezTo>
                  <a:pt x="1060642" y="2824788"/>
                  <a:pt x="1196109" y="2958715"/>
                  <a:pt x="1376218" y="3066473"/>
                </a:cubicBezTo>
                <a:cubicBezTo>
                  <a:pt x="1556327" y="3174231"/>
                  <a:pt x="1778000" y="3248121"/>
                  <a:pt x="1985818" y="3306618"/>
                </a:cubicBezTo>
                <a:cubicBezTo>
                  <a:pt x="2193636" y="3365115"/>
                  <a:pt x="2423006" y="3398982"/>
                  <a:pt x="2623127" y="3417455"/>
                </a:cubicBezTo>
                <a:cubicBezTo>
                  <a:pt x="2823248" y="3435928"/>
                  <a:pt x="3027987" y="3452861"/>
                  <a:pt x="3186545" y="3417455"/>
                </a:cubicBezTo>
                <a:cubicBezTo>
                  <a:pt x="3345103" y="3382049"/>
                  <a:pt x="3425151" y="3302000"/>
                  <a:pt x="3574472" y="3205018"/>
                </a:cubicBezTo>
                <a:cubicBezTo>
                  <a:pt x="3723793" y="3108036"/>
                  <a:pt x="3910060" y="3020291"/>
                  <a:pt x="4082472" y="2835564"/>
                </a:cubicBezTo>
                <a:cubicBezTo>
                  <a:pt x="4254884" y="2650837"/>
                  <a:pt x="4464242" y="2376825"/>
                  <a:pt x="4608945" y="2096655"/>
                </a:cubicBezTo>
                <a:cubicBezTo>
                  <a:pt x="4753648" y="1816485"/>
                  <a:pt x="4862946" y="1385454"/>
                  <a:pt x="4950691" y="1154545"/>
                </a:cubicBezTo>
                <a:cubicBezTo>
                  <a:pt x="5038437" y="923636"/>
                  <a:pt x="5086927" y="817418"/>
                  <a:pt x="5135418" y="71120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7915173" y="1570289"/>
            <a:ext cx="1426288" cy="646331"/>
          </a:xfrm>
          <a:prstGeom prst="rect">
            <a:avLst/>
          </a:prstGeom>
          <a:noFill/>
        </p:spPr>
        <p:txBody>
          <a:bodyPr wrap="none" rtlCol="0">
            <a:spAutoFit/>
          </a:bodyPr>
          <a:lstStyle/>
          <a:p>
            <a:r>
              <a:rPr lang="fr-FR" b="1" dirty="0" smtClean="0">
                <a:solidFill>
                  <a:srgbClr val="FF0000"/>
                </a:solidFill>
              </a:rPr>
              <a:t>Erreur jeu </a:t>
            </a:r>
            <a:br>
              <a:rPr lang="fr-FR" b="1" dirty="0" smtClean="0">
                <a:solidFill>
                  <a:srgbClr val="FF0000"/>
                </a:solidFill>
              </a:rPr>
            </a:br>
            <a:r>
              <a:rPr lang="fr-FR" b="1" dirty="0" smtClean="0">
                <a:solidFill>
                  <a:srgbClr val="FF0000"/>
                </a:solidFill>
              </a:rPr>
              <a:t>de validation</a:t>
            </a:r>
            <a:endParaRPr lang="fr-FR" b="1" dirty="0">
              <a:solidFill>
                <a:srgbClr val="FF0000"/>
              </a:solidFill>
            </a:endParaRPr>
          </a:p>
        </p:txBody>
      </p:sp>
      <p:cxnSp>
        <p:nvCxnSpPr>
          <p:cNvPr id="14" name="Connecteur droit 13"/>
          <p:cNvCxnSpPr/>
          <p:nvPr/>
        </p:nvCxnSpPr>
        <p:spPr>
          <a:xfrm flipH="1">
            <a:off x="6040582" y="1930400"/>
            <a:ext cx="18474" cy="4082350"/>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6059056" y="2771246"/>
            <a:ext cx="1632498" cy="1200329"/>
          </a:xfrm>
          <a:prstGeom prst="rect">
            <a:avLst/>
          </a:prstGeom>
          <a:noFill/>
        </p:spPr>
        <p:txBody>
          <a:bodyPr wrap="none" rtlCol="0">
            <a:spAutoFit/>
          </a:bodyPr>
          <a:lstStyle/>
          <a:p>
            <a:r>
              <a:rPr lang="fr-FR" dirty="0" smtClean="0">
                <a:solidFill>
                  <a:schemeClr val="accent1"/>
                </a:solidFill>
              </a:rPr>
              <a:t>Spécialisation</a:t>
            </a:r>
          </a:p>
          <a:p>
            <a:r>
              <a:rPr lang="fr-FR" dirty="0" smtClean="0">
                <a:solidFill>
                  <a:schemeClr val="accent1"/>
                </a:solidFill>
              </a:rPr>
              <a:t>excessive sur </a:t>
            </a:r>
            <a:br>
              <a:rPr lang="fr-FR" dirty="0" smtClean="0">
                <a:solidFill>
                  <a:schemeClr val="accent1"/>
                </a:solidFill>
              </a:rPr>
            </a:br>
            <a:r>
              <a:rPr lang="fr-FR" dirty="0" smtClean="0">
                <a:solidFill>
                  <a:schemeClr val="accent1"/>
                </a:solidFill>
              </a:rPr>
              <a:t>les données </a:t>
            </a:r>
            <a:br>
              <a:rPr lang="fr-FR" dirty="0" smtClean="0">
                <a:solidFill>
                  <a:schemeClr val="accent1"/>
                </a:solidFill>
              </a:rPr>
            </a:br>
            <a:r>
              <a:rPr lang="fr-FR" dirty="0" smtClean="0">
                <a:solidFill>
                  <a:schemeClr val="accent1"/>
                </a:solidFill>
              </a:rPr>
              <a:t>d’entrainement</a:t>
            </a:r>
            <a:endParaRPr lang="fr-FR" dirty="0">
              <a:solidFill>
                <a:schemeClr val="accent1"/>
              </a:solidFill>
            </a:endParaRPr>
          </a:p>
        </p:txBody>
      </p:sp>
      <p:cxnSp>
        <p:nvCxnSpPr>
          <p:cNvPr id="20" name="Connecteur droit avec flèche 19"/>
          <p:cNvCxnSpPr/>
          <p:nvPr/>
        </p:nvCxnSpPr>
        <p:spPr>
          <a:xfrm>
            <a:off x="6059056" y="4211720"/>
            <a:ext cx="1330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 20"/>
          <p:cNvPicPr>
            <a:picLocks noChangeAspect="1"/>
          </p:cNvPicPr>
          <p:nvPr/>
        </p:nvPicPr>
        <p:blipFill>
          <a:blip r:embed="rId2"/>
          <a:stretch>
            <a:fillRect/>
          </a:stretch>
        </p:blipFill>
        <p:spPr>
          <a:xfrm>
            <a:off x="8866908" y="3371410"/>
            <a:ext cx="2905125" cy="1438275"/>
          </a:xfrm>
          <a:prstGeom prst="rect">
            <a:avLst/>
          </a:prstGeom>
        </p:spPr>
      </p:pic>
    </p:spTree>
    <p:extLst>
      <p:ext uri="{BB962C8B-B14F-4D97-AF65-F5344CB8AC3E}">
        <p14:creationId xmlns:p14="http://schemas.microsoft.com/office/powerpoint/2010/main" val="88977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6204134" cy="584775"/>
          </a:xfrm>
          <a:prstGeom prst="rect">
            <a:avLst/>
          </a:prstGeom>
          <a:noFill/>
        </p:spPr>
        <p:txBody>
          <a:bodyPr wrap="none" rtlCol="0">
            <a:spAutoFit/>
          </a:bodyPr>
          <a:lstStyle/>
          <a:p>
            <a:r>
              <a:rPr lang="fr-FR" sz="3200" b="1"/>
              <a:t>Les limitations </a:t>
            </a:r>
            <a:r>
              <a:rPr lang="fr-FR" sz="3200" b="1" dirty="0"/>
              <a:t>du machine </a:t>
            </a:r>
            <a:r>
              <a:rPr lang="fr-FR" sz="3200" b="1" dirty="0" err="1"/>
              <a:t>learning</a:t>
            </a:r>
            <a:endParaRPr lang="fr-FR" sz="3200" b="1" dirty="0"/>
          </a:p>
        </p:txBody>
      </p:sp>
      <p:sp>
        <p:nvSpPr>
          <p:cNvPr id="3" name="ZoneTexte 2">
            <a:extLst>
              <a:ext uri="{FF2B5EF4-FFF2-40B4-BE49-F238E27FC236}">
                <a16:creationId xmlns:a16="http://schemas.microsoft.com/office/drawing/2014/main" id="{2FBB6A56-4649-4964-A24D-89C8637F6CC1}"/>
              </a:ext>
            </a:extLst>
          </p:cNvPr>
          <p:cNvSpPr txBox="1"/>
          <p:nvPr/>
        </p:nvSpPr>
        <p:spPr>
          <a:xfrm>
            <a:off x="757382" y="1371382"/>
            <a:ext cx="10926618" cy="5016758"/>
          </a:xfrm>
          <a:prstGeom prst="rect">
            <a:avLst/>
          </a:prstGeom>
          <a:noFill/>
        </p:spPr>
        <p:txBody>
          <a:bodyPr wrap="square" rtlCol="0">
            <a:spAutoFit/>
          </a:bodyPr>
          <a:lstStyle/>
          <a:p>
            <a:pPr marL="514350" indent="-514350">
              <a:buAutoNum type="arabicPeriod"/>
            </a:pPr>
            <a:r>
              <a:rPr lang="fr-FR" sz="2000" dirty="0" smtClean="0"/>
              <a:t>On ne sait jamais vraiment estimer la capacité de généralisation d’un modèle avant mise en production </a:t>
            </a:r>
            <a:r>
              <a:rPr lang="fr-FR" sz="2000" i="1" dirty="0" smtClean="0">
                <a:solidFill>
                  <a:schemeClr val="bg1">
                    <a:lumMod val="65000"/>
                  </a:schemeClr>
                </a:solidFill>
              </a:rPr>
              <a:t>(on ne sait pas ce qu’on ne sait pas, ce qu’on n’a jamais vu dans les données dispos)</a:t>
            </a:r>
          </a:p>
          <a:p>
            <a:pPr marL="514350" indent="-514350">
              <a:buAutoNum type="arabicPeriod"/>
            </a:pPr>
            <a:endParaRPr lang="fr-FR" sz="2000" dirty="0" smtClean="0"/>
          </a:p>
          <a:p>
            <a:pPr marL="514350" indent="-514350">
              <a:buAutoNum type="arabicPeriod"/>
            </a:pPr>
            <a:r>
              <a:rPr lang="fr-FR" sz="2000" dirty="0" smtClean="0"/>
              <a:t>Sur un exemple précis, on ne sait pas évaluer avec certitude la confiance qu’on peut accorder à une prédiction du modèle</a:t>
            </a:r>
            <a:r>
              <a:rPr lang="fr-FR" sz="2000" dirty="0" smtClean="0">
                <a:solidFill>
                  <a:schemeClr val="bg1">
                    <a:lumMod val="65000"/>
                  </a:schemeClr>
                </a:solidFill>
              </a:rPr>
              <a:t> </a:t>
            </a:r>
            <a:r>
              <a:rPr lang="fr-FR" sz="2000" i="1" dirty="0" smtClean="0">
                <a:solidFill>
                  <a:schemeClr val="bg1">
                    <a:lumMod val="65000"/>
                  </a:schemeClr>
                </a:solidFill>
              </a:rPr>
              <a:t>(les probabilités de succès ne nous renseignent que sur le comportement moyen dans un grand nombre d’expériences)</a:t>
            </a:r>
            <a:endParaRPr lang="fr-FR" sz="2000" i="1" dirty="0">
              <a:solidFill>
                <a:schemeClr val="bg1">
                  <a:lumMod val="65000"/>
                </a:schemeClr>
              </a:solidFill>
            </a:endParaRPr>
          </a:p>
          <a:p>
            <a:pPr marL="514350" indent="-514350">
              <a:buAutoNum type="arabicPeriod"/>
            </a:pPr>
            <a:endParaRPr lang="fr-FR" sz="2000" dirty="0" smtClean="0"/>
          </a:p>
          <a:p>
            <a:pPr marL="514350" indent="-514350">
              <a:buAutoNum type="arabicPeriod"/>
            </a:pPr>
            <a:r>
              <a:rPr lang="fr-FR" sz="2000" dirty="0" smtClean="0"/>
              <a:t>On ne sait pas forcément identifier ni mesurer tous les facteurs susceptibles d’influencer le résultat final pour les mettre en entrée du modèle </a:t>
            </a:r>
            <a:r>
              <a:rPr lang="fr-FR" sz="2000" i="1" dirty="0" smtClean="0">
                <a:solidFill>
                  <a:schemeClr val="bg1">
                    <a:lumMod val="65000"/>
                  </a:schemeClr>
                </a:solidFill>
              </a:rPr>
              <a:t>(un battement d’aile de papillon …)</a:t>
            </a:r>
          </a:p>
          <a:p>
            <a:pPr marL="514350" indent="-514350">
              <a:buAutoNum type="arabicPeriod"/>
            </a:pPr>
            <a:endParaRPr lang="fr-FR" sz="2000" dirty="0"/>
          </a:p>
          <a:p>
            <a:pPr marL="514350" indent="-514350">
              <a:buAutoNum type="arabicPeriod"/>
            </a:pPr>
            <a:r>
              <a:rPr lang="fr-FR" sz="2000" dirty="0" smtClean="0"/>
              <a:t>Le phénomène qu’on a modélisé évolue au cours du temps </a:t>
            </a:r>
            <a:r>
              <a:rPr lang="fr-FR" sz="2000" i="1" dirty="0" smtClean="0">
                <a:solidFill>
                  <a:schemeClr val="bg1">
                    <a:lumMod val="65000"/>
                  </a:schemeClr>
                </a:solidFill>
              </a:rPr>
              <a:t>(ex : comportements période de crise)</a:t>
            </a:r>
            <a:r>
              <a:rPr lang="fr-FR" sz="2000" dirty="0" smtClean="0"/>
              <a:t/>
            </a:r>
            <a:br>
              <a:rPr lang="fr-FR" sz="2000" dirty="0" smtClean="0"/>
            </a:br>
            <a:r>
              <a:rPr lang="fr-FR" sz="2000" dirty="0" smtClean="0"/>
              <a:t>=&gt; il faut ré-entrainer le modèle régulièrement à partir de nouvelles observations</a:t>
            </a:r>
          </a:p>
          <a:p>
            <a:pPr marL="514350" indent="-514350">
              <a:buAutoNum type="arabicPeriod"/>
            </a:pPr>
            <a:endParaRPr lang="fr-FR" sz="2000" dirty="0"/>
          </a:p>
          <a:p>
            <a:pPr marL="514350" indent="-514350">
              <a:buAutoNum type="arabicPeriod"/>
            </a:pPr>
            <a:r>
              <a:rPr lang="fr-FR" sz="2000" dirty="0" smtClean="0"/>
              <a:t>Le modèle va identifier des corrélations spécifiques dans le jeu de données d’entrainement, pas des relations de cause à effet </a:t>
            </a:r>
            <a:r>
              <a:rPr lang="fr-FR" sz="2000" i="1" dirty="0" smtClean="0">
                <a:solidFill>
                  <a:schemeClr val="bg1">
                    <a:lumMod val="65000"/>
                  </a:schemeClr>
                </a:solidFill>
              </a:rPr>
              <a:t>(ex : un seul client roux dans les données, identifié comme fraudeur)</a:t>
            </a:r>
            <a:br>
              <a:rPr lang="fr-FR" sz="2000" i="1" dirty="0" smtClean="0">
                <a:solidFill>
                  <a:schemeClr val="bg1">
                    <a:lumMod val="65000"/>
                  </a:schemeClr>
                </a:solidFill>
              </a:rPr>
            </a:br>
            <a:r>
              <a:rPr lang="fr-FR" sz="2000" dirty="0" smtClean="0"/>
              <a:t>=&gt; risques de biais de toutes sortes</a:t>
            </a:r>
            <a:endParaRPr lang="fr-FR" sz="2800" dirty="0"/>
          </a:p>
        </p:txBody>
      </p:sp>
    </p:spTree>
    <p:extLst>
      <p:ext uri="{BB962C8B-B14F-4D97-AF65-F5344CB8AC3E}">
        <p14:creationId xmlns:p14="http://schemas.microsoft.com/office/powerpoint/2010/main" val="220360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10331674" cy="584775"/>
          </a:xfrm>
          <a:prstGeom prst="rect">
            <a:avLst/>
          </a:prstGeom>
          <a:noFill/>
        </p:spPr>
        <p:txBody>
          <a:bodyPr wrap="none" rtlCol="0">
            <a:spAutoFit/>
          </a:bodyPr>
          <a:lstStyle/>
          <a:p>
            <a:r>
              <a:rPr lang="fr-FR" sz="3200" b="1" dirty="0" smtClean="0"/>
              <a:t>L’activité la plus importante d’un projet de machine </a:t>
            </a:r>
            <a:r>
              <a:rPr lang="fr-FR" sz="3200" b="1" dirty="0" err="1" smtClean="0"/>
              <a:t>learning</a:t>
            </a:r>
            <a:endParaRPr lang="fr-FR" sz="3200" b="1" dirty="0"/>
          </a:p>
        </p:txBody>
      </p:sp>
      <p:sp>
        <p:nvSpPr>
          <p:cNvPr id="3" name="ZoneTexte 2">
            <a:extLst>
              <a:ext uri="{FF2B5EF4-FFF2-40B4-BE49-F238E27FC236}">
                <a16:creationId xmlns:a16="http://schemas.microsoft.com/office/drawing/2014/main" id="{2FBB6A56-4649-4964-A24D-89C8637F6CC1}"/>
              </a:ext>
            </a:extLst>
          </p:cNvPr>
          <p:cNvSpPr txBox="1"/>
          <p:nvPr/>
        </p:nvSpPr>
        <p:spPr>
          <a:xfrm>
            <a:off x="894333" y="1593320"/>
            <a:ext cx="10584872" cy="4216539"/>
          </a:xfrm>
          <a:prstGeom prst="rect">
            <a:avLst/>
          </a:prstGeom>
          <a:solidFill>
            <a:schemeClr val="accent4">
              <a:lumMod val="20000"/>
              <a:lumOff val="80000"/>
            </a:schemeClr>
          </a:solidFill>
          <a:ln w="25400">
            <a:solidFill>
              <a:srgbClr val="FF0000"/>
            </a:solidFill>
          </a:ln>
        </p:spPr>
        <p:txBody>
          <a:bodyPr wrap="square" rtlCol="0">
            <a:spAutoFit/>
          </a:bodyPr>
          <a:lstStyle/>
          <a:p>
            <a:pPr algn="ctr"/>
            <a:endParaRPr lang="fr-FR" sz="4000" dirty="0" smtClean="0">
              <a:solidFill>
                <a:srgbClr val="FF0000"/>
              </a:solidFill>
            </a:endParaRPr>
          </a:p>
          <a:p>
            <a:pPr algn="ctr"/>
            <a:r>
              <a:rPr lang="fr-FR" sz="4000" dirty="0" smtClean="0">
                <a:solidFill>
                  <a:srgbClr val="FF0000"/>
                </a:solidFill>
              </a:rPr>
              <a:t>Constituer puis maintenir au fil du temps</a:t>
            </a:r>
          </a:p>
          <a:p>
            <a:pPr algn="ctr"/>
            <a:r>
              <a:rPr lang="fr-FR" sz="4000" b="1" dirty="0" smtClean="0">
                <a:solidFill>
                  <a:srgbClr val="FF0000"/>
                </a:solidFill>
              </a:rPr>
              <a:t>un jeu de données de validation / test </a:t>
            </a:r>
            <a:r>
              <a:rPr lang="fr-FR" sz="4000" dirty="0" smtClean="0">
                <a:solidFill>
                  <a:srgbClr val="FF0000"/>
                </a:solidFill>
              </a:rPr>
              <a:t/>
            </a:r>
            <a:br>
              <a:rPr lang="fr-FR" sz="4000" dirty="0" smtClean="0">
                <a:solidFill>
                  <a:srgbClr val="FF0000"/>
                </a:solidFill>
              </a:rPr>
            </a:br>
            <a:r>
              <a:rPr lang="fr-FR" sz="4000" dirty="0" smtClean="0">
                <a:solidFill>
                  <a:srgbClr val="FF0000"/>
                </a:solidFill>
              </a:rPr>
              <a:t>le plus varié et le plus représentatif possible </a:t>
            </a:r>
            <a:br>
              <a:rPr lang="fr-FR" sz="4000" dirty="0" smtClean="0">
                <a:solidFill>
                  <a:srgbClr val="FF0000"/>
                </a:solidFill>
              </a:rPr>
            </a:br>
            <a:r>
              <a:rPr lang="fr-FR" sz="4000" dirty="0" smtClean="0">
                <a:solidFill>
                  <a:srgbClr val="FF0000"/>
                </a:solidFill>
              </a:rPr>
              <a:t>des données qui seront réellement soumises </a:t>
            </a:r>
            <a:br>
              <a:rPr lang="fr-FR" sz="4000" dirty="0" smtClean="0">
                <a:solidFill>
                  <a:srgbClr val="FF0000"/>
                </a:solidFill>
              </a:rPr>
            </a:br>
            <a:r>
              <a:rPr lang="fr-FR" sz="4000" dirty="0" smtClean="0">
                <a:solidFill>
                  <a:srgbClr val="FF0000"/>
                </a:solidFill>
              </a:rPr>
              <a:t>par les utilisateurs en production.</a:t>
            </a:r>
            <a:endParaRPr lang="fr-FR" sz="4000" dirty="0">
              <a:solidFill>
                <a:srgbClr val="FF0000"/>
              </a:solidFill>
            </a:endParaRPr>
          </a:p>
          <a:p>
            <a:pPr marL="285750" indent="-285750">
              <a:buFont typeface="Arial" panose="020B0604020202020204" pitchFamily="34" charset="0"/>
              <a:buChar char="•"/>
            </a:pPr>
            <a:endParaRPr lang="fr-FR" sz="2800" dirty="0">
              <a:solidFill>
                <a:srgbClr val="FF0000"/>
              </a:solidFill>
            </a:endParaRPr>
          </a:p>
        </p:txBody>
      </p:sp>
    </p:spTree>
    <p:extLst>
      <p:ext uri="{BB962C8B-B14F-4D97-AF65-F5344CB8AC3E}">
        <p14:creationId xmlns:p14="http://schemas.microsoft.com/office/powerpoint/2010/main" val="3051789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9415013" cy="584775"/>
          </a:xfrm>
          <a:prstGeom prst="rect">
            <a:avLst/>
          </a:prstGeom>
          <a:noFill/>
        </p:spPr>
        <p:txBody>
          <a:bodyPr wrap="none" rtlCol="0">
            <a:spAutoFit/>
          </a:bodyPr>
          <a:lstStyle/>
          <a:p>
            <a:r>
              <a:rPr lang="fr-FR" sz="3200" b="1" dirty="0" smtClean="0"/>
              <a:t>Bon, mais alors combien d’exemples dois-je collecter ?</a:t>
            </a:r>
            <a:endParaRPr lang="fr-FR" sz="3200" b="1" dirty="0"/>
          </a:p>
        </p:txBody>
      </p:sp>
      <p:pic>
        <p:nvPicPr>
          <p:cNvPr id="4" name="Image 3"/>
          <p:cNvPicPr>
            <a:picLocks noChangeAspect="1"/>
          </p:cNvPicPr>
          <p:nvPr/>
        </p:nvPicPr>
        <p:blipFill>
          <a:blip r:embed="rId2"/>
          <a:stretch>
            <a:fillRect/>
          </a:stretch>
        </p:blipFill>
        <p:spPr>
          <a:xfrm>
            <a:off x="706895" y="1073047"/>
            <a:ext cx="9655463" cy="5459051"/>
          </a:xfrm>
          <a:prstGeom prst="rect">
            <a:avLst/>
          </a:prstGeom>
        </p:spPr>
      </p:pic>
    </p:spTree>
    <p:extLst>
      <p:ext uri="{BB962C8B-B14F-4D97-AF65-F5344CB8AC3E}">
        <p14:creationId xmlns:p14="http://schemas.microsoft.com/office/powerpoint/2010/main" val="220321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6" name="Encre 15">
                <a:extLst>
                  <a:ext uri="{FF2B5EF4-FFF2-40B4-BE49-F238E27FC236}">
                    <a16:creationId xmlns:a16="http://schemas.microsoft.com/office/drawing/2014/main" id="{4A88CFD3-CB43-4202-AD60-D71C3B2F1758}"/>
                  </a:ext>
                </a:extLst>
              </p14:cNvPr>
              <p14:cNvContentPartPr/>
              <p14:nvPr/>
            </p14:nvContentPartPr>
            <p14:xfrm>
              <a:off x="594277" y="185898"/>
              <a:ext cx="1752120" cy="356400"/>
            </p14:xfrm>
          </p:contentPart>
        </mc:Choice>
        <mc:Fallback xmlns="">
          <p:pic>
            <p:nvPicPr>
              <p:cNvPr id="16" name="Encre 15">
                <a:extLst>
                  <a:ext uri="{FF2B5EF4-FFF2-40B4-BE49-F238E27FC236}">
                    <a16:creationId xmlns:a16="http://schemas.microsoft.com/office/drawing/2014/main" id="{4A88CFD3-CB43-4202-AD60-D71C3B2F1758}"/>
                  </a:ext>
                </a:extLst>
              </p:cNvPr>
              <p:cNvPicPr/>
              <p:nvPr/>
            </p:nvPicPr>
            <p:blipFill>
              <a:blip r:embed="rId3"/>
              <a:stretch>
                <a:fillRect/>
              </a:stretch>
            </p:blipFill>
            <p:spPr>
              <a:xfrm>
                <a:off x="585637" y="176898"/>
                <a:ext cx="176976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Encre 16">
                <a:extLst>
                  <a:ext uri="{FF2B5EF4-FFF2-40B4-BE49-F238E27FC236}">
                    <a16:creationId xmlns:a16="http://schemas.microsoft.com/office/drawing/2014/main" id="{B7203A47-E785-42C2-972B-063947B4D761}"/>
                  </a:ext>
                </a:extLst>
              </p14:cNvPr>
              <p14:cNvContentPartPr/>
              <p14:nvPr/>
            </p14:nvContentPartPr>
            <p14:xfrm>
              <a:off x="2504797" y="508818"/>
              <a:ext cx="52920" cy="121680"/>
            </p14:xfrm>
          </p:contentPart>
        </mc:Choice>
        <mc:Fallback xmlns="">
          <p:pic>
            <p:nvPicPr>
              <p:cNvPr id="17" name="Encre 16">
                <a:extLst>
                  <a:ext uri="{FF2B5EF4-FFF2-40B4-BE49-F238E27FC236}">
                    <a16:creationId xmlns:a16="http://schemas.microsoft.com/office/drawing/2014/main" id="{B7203A47-E785-42C2-972B-063947B4D761}"/>
                  </a:ext>
                </a:extLst>
              </p:cNvPr>
              <p:cNvPicPr/>
              <p:nvPr/>
            </p:nvPicPr>
            <p:blipFill>
              <a:blip r:embed="rId5"/>
              <a:stretch>
                <a:fillRect/>
              </a:stretch>
            </p:blipFill>
            <p:spPr>
              <a:xfrm>
                <a:off x="2496157" y="499818"/>
                <a:ext cx="705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5" name="Encre 34">
                <a:extLst>
                  <a:ext uri="{FF2B5EF4-FFF2-40B4-BE49-F238E27FC236}">
                    <a16:creationId xmlns:a16="http://schemas.microsoft.com/office/drawing/2014/main" id="{4092B927-C6A0-4FBC-B555-A0FCFA30CBE4}"/>
                  </a:ext>
                </a:extLst>
              </p14:cNvPr>
              <p14:cNvContentPartPr/>
              <p14:nvPr/>
            </p14:nvContentPartPr>
            <p14:xfrm>
              <a:off x="3370237" y="219738"/>
              <a:ext cx="1320120" cy="294480"/>
            </p14:xfrm>
          </p:contentPart>
        </mc:Choice>
        <mc:Fallback xmlns="">
          <p:pic>
            <p:nvPicPr>
              <p:cNvPr id="35" name="Encre 34">
                <a:extLst>
                  <a:ext uri="{FF2B5EF4-FFF2-40B4-BE49-F238E27FC236}">
                    <a16:creationId xmlns:a16="http://schemas.microsoft.com/office/drawing/2014/main" id="{4092B927-C6A0-4FBC-B555-A0FCFA30CBE4}"/>
                  </a:ext>
                </a:extLst>
              </p:cNvPr>
              <p:cNvPicPr/>
              <p:nvPr/>
            </p:nvPicPr>
            <p:blipFill>
              <a:blip r:embed="rId7"/>
              <a:stretch>
                <a:fillRect/>
              </a:stretch>
            </p:blipFill>
            <p:spPr>
              <a:xfrm>
                <a:off x="3361597" y="211098"/>
                <a:ext cx="133776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6" name="Encre 55">
                <a:extLst>
                  <a:ext uri="{FF2B5EF4-FFF2-40B4-BE49-F238E27FC236}">
                    <a16:creationId xmlns:a16="http://schemas.microsoft.com/office/drawing/2014/main" id="{49183AC7-5F64-45A0-AF64-E41A5C148548}"/>
                  </a:ext>
                </a:extLst>
              </p14:cNvPr>
              <p14:cNvContentPartPr/>
              <p14:nvPr/>
            </p14:nvContentPartPr>
            <p14:xfrm>
              <a:off x="8287117" y="205698"/>
              <a:ext cx="80640" cy="34560"/>
            </p14:xfrm>
          </p:contentPart>
        </mc:Choice>
        <mc:Fallback xmlns="">
          <p:pic>
            <p:nvPicPr>
              <p:cNvPr id="56" name="Encre 55">
                <a:extLst>
                  <a:ext uri="{FF2B5EF4-FFF2-40B4-BE49-F238E27FC236}">
                    <a16:creationId xmlns:a16="http://schemas.microsoft.com/office/drawing/2014/main" id="{49183AC7-5F64-45A0-AF64-E41A5C148548}"/>
                  </a:ext>
                </a:extLst>
              </p:cNvPr>
              <p:cNvPicPr/>
              <p:nvPr/>
            </p:nvPicPr>
            <p:blipFill>
              <a:blip r:embed="rId9"/>
              <a:stretch>
                <a:fillRect/>
              </a:stretch>
            </p:blipFill>
            <p:spPr>
              <a:xfrm>
                <a:off x="8278117" y="196698"/>
                <a:ext cx="982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Encre 57">
                <a:extLst>
                  <a:ext uri="{FF2B5EF4-FFF2-40B4-BE49-F238E27FC236}">
                    <a16:creationId xmlns:a16="http://schemas.microsoft.com/office/drawing/2014/main" id="{93B84A3A-6BB1-4F83-AD9D-0EB6111E6632}"/>
                  </a:ext>
                </a:extLst>
              </p14:cNvPr>
              <p14:cNvContentPartPr/>
              <p14:nvPr/>
            </p14:nvContentPartPr>
            <p14:xfrm>
              <a:off x="8242837" y="303978"/>
              <a:ext cx="358920" cy="285840"/>
            </p14:xfrm>
          </p:contentPart>
        </mc:Choice>
        <mc:Fallback xmlns="">
          <p:pic>
            <p:nvPicPr>
              <p:cNvPr id="58" name="Encre 57">
                <a:extLst>
                  <a:ext uri="{FF2B5EF4-FFF2-40B4-BE49-F238E27FC236}">
                    <a16:creationId xmlns:a16="http://schemas.microsoft.com/office/drawing/2014/main" id="{93B84A3A-6BB1-4F83-AD9D-0EB6111E6632}"/>
                  </a:ext>
                </a:extLst>
              </p:cNvPr>
              <p:cNvPicPr/>
              <p:nvPr/>
            </p:nvPicPr>
            <p:blipFill>
              <a:blip r:embed="rId11"/>
              <a:stretch>
                <a:fillRect/>
              </a:stretch>
            </p:blipFill>
            <p:spPr>
              <a:xfrm>
                <a:off x="8234197" y="294978"/>
                <a:ext cx="37656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Encre 58">
                <a:extLst>
                  <a:ext uri="{FF2B5EF4-FFF2-40B4-BE49-F238E27FC236}">
                    <a16:creationId xmlns:a16="http://schemas.microsoft.com/office/drawing/2014/main" id="{51D42CC9-C874-46BB-998E-9EB7EEFF14E3}"/>
                  </a:ext>
                </a:extLst>
              </p14:cNvPr>
              <p14:cNvContentPartPr/>
              <p14:nvPr/>
            </p14:nvContentPartPr>
            <p14:xfrm>
              <a:off x="7331317" y="316938"/>
              <a:ext cx="825480" cy="259920"/>
            </p14:xfrm>
          </p:contentPart>
        </mc:Choice>
        <mc:Fallback xmlns="">
          <p:pic>
            <p:nvPicPr>
              <p:cNvPr id="59" name="Encre 58">
                <a:extLst>
                  <a:ext uri="{FF2B5EF4-FFF2-40B4-BE49-F238E27FC236}">
                    <a16:creationId xmlns:a16="http://schemas.microsoft.com/office/drawing/2014/main" id="{51D42CC9-C874-46BB-998E-9EB7EEFF14E3}"/>
                  </a:ext>
                </a:extLst>
              </p:cNvPr>
              <p:cNvPicPr/>
              <p:nvPr/>
            </p:nvPicPr>
            <p:blipFill>
              <a:blip r:embed="rId13"/>
              <a:stretch>
                <a:fillRect/>
              </a:stretch>
            </p:blipFill>
            <p:spPr>
              <a:xfrm>
                <a:off x="7322677" y="308286"/>
                <a:ext cx="843120" cy="27758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1" name="Encre 60">
                <a:extLst>
                  <a:ext uri="{FF2B5EF4-FFF2-40B4-BE49-F238E27FC236}">
                    <a16:creationId xmlns:a16="http://schemas.microsoft.com/office/drawing/2014/main" id="{DC496448-D1F9-4BF1-A852-6215A7CC3EEF}"/>
                  </a:ext>
                </a:extLst>
              </p14:cNvPr>
              <p14:cNvContentPartPr/>
              <p14:nvPr/>
            </p14:nvContentPartPr>
            <p14:xfrm>
              <a:off x="5087797" y="216138"/>
              <a:ext cx="1937160" cy="384840"/>
            </p14:xfrm>
          </p:contentPart>
        </mc:Choice>
        <mc:Fallback xmlns="">
          <p:pic>
            <p:nvPicPr>
              <p:cNvPr id="61" name="Encre 60">
                <a:extLst>
                  <a:ext uri="{FF2B5EF4-FFF2-40B4-BE49-F238E27FC236}">
                    <a16:creationId xmlns:a16="http://schemas.microsoft.com/office/drawing/2014/main" id="{DC496448-D1F9-4BF1-A852-6215A7CC3EEF}"/>
                  </a:ext>
                </a:extLst>
              </p:cNvPr>
              <p:cNvPicPr/>
              <p:nvPr/>
            </p:nvPicPr>
            <p:blipFill>
              <a:blip r:embed="rId15"/>
              <a:stretch>
                <a:fillRect/>
              </a:stretch>
            </p:blipFill>
            <p:spPr>
              <a:xfrm>
                <a:off x="5078797" y="207498"/>
                <a:ext cx="195480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2" name="Encre 61">
                <a:extLst>
                  <a:ext uri="{FF2B5EF4-FFF2-40B4-BE49-F238E27FC236}">
                    <a16:creationId xmlns:a16="http://schemas.microsoft.com/office/drawing/2014/main" id="{DAAD73A2-5DBE-42F4-8576-0F665B7A23F1}"/>
                  </a:ext>
                </a:extLst>
              </p14:cNvPr>
              <p14:cNvContentPartPr/>
              <p14:nvPr/>
            </p14:nvContentPartPr>
            <p14:xfrm>
              <a:off x="2681557" y="214698"/>
              <a:ext cx="419760" cy="253440"/>
            </p14:xfrm>
          </p:contentPart>
        </mc:Choice>
        <mc:Fallback xmlns="">
          <p:pic>
            <p:nvPicPr>
              <p:cNvPr id="62" name="Encre 61">
                <a:extLst>
                  <a:ext uri="{FF2B5EF4-FFF2-40B4-BE49-F238E27FC236}">
                    <a16:creationId xmlns:a16="http://schemas.microsoft.com/office/drawing/2014/main" id="{DAAD73A2-5DBE-42F4-8576-0F665B7A23F1}"/>
                  </a:ext>
                </a:extLst>
              </p:cNvPr>
              <p:cNvPicPr/>
              <p:nvPr/>
            </p:nvPicPr>
            <p:blipFill>
              <a:blip r:embed="rId17"/>
              <a:stretch>
                <a:fillRect/>
              </a:stretch>
            </p:blipFill>
            <p:spPr>
              <a:xfrm>
                <a:off x="2672917" y="206046"/>
                <a:ext cx="437400" cy="27110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9" name="Encre 98">
                <a:extLst>
                  <a:ext uri="{FF2B5EF4-FFF2-40B4-BE49-F238E27FC236}">
                    <a16:creationId xmlns:a16="http://schemas.microsoft.com/office/drawing/2014/main" id="{4E4FA5AE-F457-4315-90BE-4148B4AFD00A}"/>
                  </a:ext>
                </a:extLst>
              </p14:cNvPr>
              <p14:cNvContentPartPr/>
              <p14:nvPr/>
            </p14:nvContentPartPr>
            <p14:xfrm>
              <a:off x="11099797" y="246738"/>
              <a:ext cx="695160" cy="309600"/>
            </p14:xfrm>
          </p:contentPart>
        </mc:Choice>
        <mc:Fallback xmlns="">
          <p:pic>
            <p:nvPicPr>
              <p:cNvPr id="99" name="Encre 98">
                <a:extLst>
                  <a:ext uri="{FF2B5EF4-FFF2-40B4-BE49-F238E27FC236}">
                    <a16:creationId xmlns:a16="http://schemas.microsoft.com/office/drawing/2014/main" id="{4E4FA5AE-F457-4315-90BE-4148B4AFD00A}"/>
                  </a:ext>
                </a:extLst>
              </p:cNvPr>
              <p:cNvPicPr/>
              <p:nvPr/>
            </p:nvPicPr>
            <p:blipFill>
              <a:blip r:embed="rId19"/>
              <a:stretch>
                <a:fillRect/>
              </a:stretch>
            </p:blipFill>
            <p:spPr>
              <a:xfrm>
                <a:off x="11091153" y="238088"/>
                <a:ext cx="712809" cy="32726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0" name="Encre 99">
                <a:extLst>
                  <a:ext uri="{FF2B5EF4-FFF2-40B4-BE49-F238E27FC236}">
                    <a16:creationId xmlns:a16="http://schemas.microsoft.com/office/drawing/2014/main" id="{FA39BA02-2E08-4511-950F-BD3BC1E9E6A1}"/>
                  </a:ext>
                </a:extLst>
              </p14:cNvPr>
              <p14:cNvContentPartPr/>
              <p14:nvPr/>
            </p14:nvContentPartPr>
            <p14:xfrm>
              <a:off x="9628837" y="232338"/>
              <a:ext cx="1073520" cy="331200"/>
            </p14:xfrm>
          </p:contentPart>
        </mc:Choice>
        <mc:Fallback xmlns="">
          <p:pic>
            <p:nvPicPr>
              <p:cNvPr id="100" name="Encre 99">
                <a:extLst>
                  <a:ext uri="{FF2B5EF4-FFF2-40B4-BE49-F238E27FC236}">
                    <a16:creationId xmlns:a16="http://schemas.microsoft.com/office/drawing/2014/main" id="{FA39BA02-2E08-4511-950F-BD3BC1E9E6A1}"/>
                  </a:ext>
                </a:extLst>
              </p:cNvPr>
              <p:cNvPicPr/>
              <p:nvPr/>
            </p:nvPicPr>
            <p:blipFill>
              <a:blip r:embed="rId21"/>
              <a:stretch>
                <a:fillRect/>
              </a:stretch>
            </p:blipFill>
            <p:spPr>
              <a:xfrm>
                <a:off x="9619840" y="223689"/>
                <a:ext cx="1091154" cy="348859"/>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1" name="Encre 100">
                <a:extLst>
                  <a:ext uri="{FF2B5EF4-FFF2-40B4-BE49-F238E27FC236}">
                    <a16:creationId xmlns:a16="http://schemas.microsoft.com/office/drawing/2014/main" id="{69C30C34-7C90-4503-BF05-6F0AE4613C11}"/>
                  </a:ext>
                </a:extLst>
              </p14:cNvPr>
              <p14:cNvContentPartPr/>
              <p14:nvPr/>
            </p14:nvContentPartPr>
            <p14:xfrm>
              <a:off x="8871757" y="256458"/>
              <a:ext cx="508680" cy="275040"/>
            </p14:xfrm>
          </p:contentPart>
        </mc:Choice>
        <mc:Fallback xmlns="">
          <p:pic>
            <p:nvPicPr>
              <p:cNvPr id="101" name="Encre 100">
                <a:extLst>
                  <a:ext uri="{FF2B5EF4-FFF2-40B4-BE49-F238E27FC236}">
                    <a16:creationId xmlns:a16="http://schemas.microsoft.com/office/drawing/2014/main" id="{69C30C34-7C90-4503-BF05-6F0AE4613C11}"/>
                  </a:ext>
                </a:extLst>
              </p:cNvPr>
              <p:cNvPicPr/>
              <p:nvPr/>
            </p:nvPicPr>
            <p:blipFill>
              <a:blip r:embed="rId23"/>
              <a:stretch>
                <a:fillRect/>
              </a:stretch>
            </p:blipFill>
            <p:spPr>
              <a:xfrm>
                <a:off x="8863111" y="247818"/>
                <a:ext cx="526332"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8" name="Encre 117">
                <a:extLst>
                  <a:ext uri="{FF2B5EF4-FFF2-40B4-BE49-F238E27FC236}">
                    <a16:creationId xmlns:a16="http://schemas.microsoft.com/office/drawing/2014/main" id="{F6FB1F70-4927-4533-B04D-24B3AF280A80}"/>
                  </a:ext>
                </a:extLst>
              </p14:cNvPr>
              <p14:cNvContentPartPr/>
              <p14:nvPr/>
            </p14:nvContentPartPr>
            <p14:xfrm>
              <a:off x="6671174" y="968006"/>
              <a:ext cx="4481280" cy="2357640"/>
            </p14:xfrm>
          </p:contentPart>
        </mc:Choice>
        <mc:Fallback xmlns="">
          <p:pic>
            <p:nvPicPr>
              <p:cNvPr id="118" name="Encre 117">
                <a:extLst>
                  <a:ext uri="{FF2B5EF4-FFF2-40B4-BE49-F238E27FC236}">
                    <a16:creationId xmlns:a16="http://schemas.microsoft.com/office/drawing/2014/main" id="{F6FB1F70-4927-4533-B04D-24B3AF280A80}"/>
                  </a:ext>
                </a:extLst>
              </p:cNvPr>
              <p:cNvPicPr/>
              <p:nvPr/>
            </p:nvPicPr>
            <p:blipFill>
              <a:blip r:embed="rId25"/>
              <a:stretch>
                <a:fillRect/>
              </a:stretch>
            </p:blipFill>
            <p:spPr>
              <a:xfrm>
                <a:off x="6662174" y="959006"/>
                <a:ext cx="4498920" cy="2375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9" name="Encre 118">
                <a:extLst>
                  <a:ext uri="{FF2B5EF4-FFF2-40B4-BE49-F238E27FC236}">
                    <a16:creationId xmlns:a16="http://schemas.microsoft.com/office/drawing/2014/main" id="{2310EC91-3754-4680-B57D-440D69FB6BD3}"/>
                  </a:ext>
                </a:extLst>
              </p14:cNvPr>
              <p14:cNvContentPartPr/>
              <p14:nvPr/>
            </p14:nvContentPartPr>
            <p14:xfrm>
              <a:off x="440917" y="3991542"/>
              <a:ext cx="4481280" cy="2357640"/>
            </p14:xfrm>
          </p:contentPart>
        </mc:Choice>
        <mc:Fallback xmlns="">
          <p:pic>
            <p:nvPicPr>
              <p:cNvPr id="119" name="Encre 118">
                <a:extLst>
                  <a:ext uri="{FF2B5EF4-FFF2-40B4-BE49-F238E27FC236}">
                    <a16:creationId xmlns:a16="http://schemas.microsoft.com/office/drawing/2014/main" id="{2310EC91-3754-4680-B57D-440D69FB6BD3}"/>
                  </a:ext>
                </a:extLst>
              </p:cNvPr>
              <p:cNvPicPr/>
              <p:nvPr/>
            </p:nvPicPr>
            <p:blipFill>
              <a:blip r:embed="rId25"/>
              <a:stretch>
                <a:fillRect/>
              </a:stretch>
            </p:blipFill>
            <p:spPr>
              <a:xfrm>
                <a:off x="431917" y="3982542"/>
                <a:ext cx="4498920" cy="2375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0" name="Encre 119">
                <a:extLst>
                  <a:ext uri="{FF2B5EF4-FFF2-40B4-BE49-F238E27FC236}">
                    <a16:creationId xmlns:a16="http://schemas.microsoft.com/office/drawing/2014/main" id="{E4186D3D-DFFF-4F0F-9BB6-0C27417AB13D}"/>
                  </a:ext>
                </a:extLst>
              </p14:cNvPr>
              <p14:cNvContentPartPr/>
              <p14:nvPr/>
            </p14:nvContentPartPr>
            <p14:xfrm>
              <a:off x="6671174" y="3991542"/>
              <a:ext cx="4481280" cy="2357640"/>
            </p14:xfrm>
          </p:contentPart>
        </mc:Choice>
        <mc:Fallback xmlns="">
          <p:pic>
            <p:nvPicPr>
              <p:cNvPr id="120" name="Encre 119">
                <a:extLst>
                  <a:ext uri="{FF2B5EF4-FFF2-40B4-BE49-F238E27FC236}">
                    <a16:creationId xmlns:a16="http://schemas.microsoft.com/office/drawing/2014/main" id="{E4186D3D-DFFF-4F0F-9BB6-0C27417AB13D}"/>
                  </a:ext>
                </a:extLst>
              </p:cNvPr>
              <p:cNvPicPr/>
              <p:nvPr/>
            </p:nvPicPr>
            <p:blipFill>
              <a:blip r:embed="rId25"/>
              <a:stretch>
                <a:fillRect/>
              </a:stretch>
            </p:blipFill>
            <p:spPr>
              <a:xfrm>
                <a:off x="6662174" y="3982542"/>
                <a:ext cx="4498920" cy="2375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4" name="Encre 263">
                <a:extLst>
                  <a:ext uri="{FF2B5EF4-FFF2-40B4-BE49-F238E27FC236}">
                    <a16:creationId xmlns:a16="http://schemas.microsoft.com/office/drawing/2014/main" id="{1BB0816E-1173-4829-A1BE-3C6C84C8143D}"/>
                  </a:ext>
                </a:extLst>
              </p14:cNvPr>
              <p14:cNvContentPartPr/>
              <p14:nvPr/>
            </p14:nvContentPartPr>
            <p14:xfrm>
              <a:off x="717037" y="4427778"/>
              <a:ext cx="1660680" cy="1225800"/>
            </p14:xfrm>
          </p:contentPart>
        </mc:Choice>
        <mc:Fallback xmlns="">
          <p:pic>
            <p:nvPicPr>
              <p:cNvPr id="264" name="Encre 263">
                <a:extLst>
                  <a:ext uri="{FF2B5EF4-FFF2-40B4-BE49-F238E27FC236}">
                    <a16:creationId xmlns:a16="http://schemas.microsoft.com/office/drawing/2014/main" id="{1BB0816E-1173-4829-A1BE-3C6C84C8143D}"/>
                  </a:ext>
                </a:extLst>
              </p:cNvPr>
              <p:cNvPicPr/>
              <p:nvPr/>
            </p:nvPicPr>
            <p:blipFill>
              <a:blip r:embed="rId29"/>
              <a:stretch>
                <a:fillRect/>
              </a:stretch>
            </p:blipFill>
            <p:spPr>
              <a:xfrm>
                <a:off x="699037" y="4410138"/>
                <a:ext cx="1696320" cy="1261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8" name="Encre 267">
                <a:extLst>
                  <a:ext uri="{FF2B5EF4-FFF2-40B4-BE49-F238E27FC236}">
                    <a16:creationId xmlns:a16="http://schemas.microsoft.com/office/drawing/2014/main" id="{A1C432F8-0CC1-4E23-9882-52D3D521EB5D}"/>
                  </a:ext>
                </a:extLst>
              </p14:cNvPr>
              <p14:cNvContentPartPr/>
              <p14:nvPr/>
            </p14:nvContentPartPr>
            <p14:xfrm>
              <a:off x="4043077" y="4229778"/>
              <a:ext cx="39960" cy="15480"/>
            </p14:xfrm>
          </p:contentPart>
        </mc:Choice>
        <mc:Fallback xmlns="">
          <p:pic>
            <p:nvPicPr>
              <p:cNvPr id="268" name="Encre 267">
                <a:extLst>
                  <a:ext uri="{FF2B5EF4-FFF2-40B4-BE49-F238E27FC236}">
                    <a16:creationId xmlns:a16="http://schemas.microsoft.com/office/drawing/2014/main" id="{A1C432F8-0CC1-4E23-9882-52D3D521EB5D}"/>
                  </a:ext>
                </a:extLst>
              </p:cNvPr>
              <p:cNvPicPr/>
              <p:nvPr/>
            </p:nvPicPr>
            <p:blipFill>
              <a:blip r:embed="rId31"/>
              <a:stretch>
                <a:fillRect/>
              </a:stretch>
            </p:blipFill>
            <p:spPr>
              <a:xfrm>
                <a:off x="4025437" y="4211778"/>
                <a:ext cx="756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1" name="Encre 270">
                <a:extLst>
                  <a:ext uri="{FF2B5EF4-FFF2-40B4-BE49-F238E27FC236}">
                    <a16:creationId xmlns:a16="http://schemas.microsoft.com/office/drawing/2014/main" id="{C8863AF8-9068-4B2D-93DC-EFAC62A05533}"/>
                  </a:ext>
                </a:extLst>
              </p14:cNvPr>
              <p14:cNvContentPartPr/>
              <p14:nvPr/>
            </p14:nvContentPartPr>
            <p14:xfrm>
              <a:off x="2497597" y="4405818"/>
              <a:ext cx="7560" cy="12960"/>
            </p14:xfrm>
          </p:contentPart>
        </mc:Choice>
        <mc:Fallback xmlns="">
          <p:pic>
            <p:nvPicPr>
              <p:cNvPr id="271" name="Encre 270">
                <a:extLst>
                  <a:ext uri="{FF2B5EF4-FFF2-40B4-BE49-F238E27FC236}">
                    <a16:creationId xmlns:a16="http://schemas.microsoft.com/office/drawing/2014/main" id="{C8863AF8-9068-4B2D-93DC-EFAC62A05533}"/>
                  </a:ext>
                </a:extLst>
              </p:cNvPr>
              <p:cNvPicPr/>
              <p:nvPr/>
            </p:nvPicPr>
            <p:blipFill>
              <a:blip r:embed="rId33"/>
              <a:stretch>
                <a:fillRect/>
              </a:stretch>
            </p:blipFill>
            <p:spPr>
              <a:xfrm>
                <a:off x="2479597" y="4387818"/>
                <a:ext cx="4320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2" name="Encre 271">
                <a:extLst>
                  <a:ext uri="{FF2B5EF4-FFF2-40B4-BE49-F238E27FC236}">
                    <a16:creationId xmlns:a16="http://schemas.microsoft.com/office/drawing/2014/main" id="{C49E5B6A-187D-428D-AFB0-5007E46A7595}"/>
                  </a:ext>
                </a:extLst>
              </p14:cNvPr>
              <p14:cNvContentPartPr/>
              <p14:nvPr/>
            </p14:nvContentPartPr>
            <p14:xfrm>
              <a:off x="3051997" y="4509858"/>
              <a:ext cx="31320" cy="11520"/>
            </p14:xfrm>
          </p:contentPart>
        </mc:Choice>
        <mc:Fallback xmlns="">
          <p:pic>
            <p:nvPicPr>
              <p:cNvPr id="272" name="Encre 271">
                <a:extLst>
                  <a:ext uri="{FF2B5EF4-FFF2-40B4-BE49-F238E27FC236}">
                    <a16:creationId xmlns:a16="http://schemas.microsoft.com/office/drawing/2014/main" id="{C49E5B6A-187D-428D-AFB0-5007E46A7595}"/>
                  </a:ext>
                </a:extLst>
              </p:cNvPr>
              <p:cNvPicPr/>
              <p:nvPr/>
            </p:nvPicPr>
            <p:blipFill>
              <a:blip r:embed="rId35"/>
              <a:stretch>
                <a:fillRect/>
              </a:stretch>
            </p:blipFill>
            <p:spPr>
              <a:xfrm>
                <a:off x="3033997" y="4492218"/>
                <a:ext cx="669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3" name="Encre 272">
                <a:extLst>
                  <a:ext uri="{FF2B5EF4-FFF2-40B4-BE49-F238E27FC236}">
                    <a16:creationId xmlns:a16="http://schemas.microsoft.com/office/drawing/2014/main" id="{F42DF745-5210-40B3-9674-8AFEEF4E3F7E}"/>
                  </a:ext>
                </a:extLst>
              </p14:cNvPr>
              <p14:cNvContentPartPr/>
              <p14:nvPr/>
            </p14:nvContentPartPr>
            <p14:xfrm>
              <a:off x="3685957" y="4420938"/>
              <a:ext cx="21600" cy="9360"/>
            </p14:xfrm>
          </p:contentPart>
        </mc:Choice>
        <mc:Fallback xmlns="">
          <p:pic>
            <p:nvPicPr>
              <p:cNvPr id="273" name="Encre 272">
                <a:extLst>
                  <a:ext uri="{FF2B5EF4-FFF2-40B4-BE49-F238E27FC236}">
                    <a16:creationId xmlns:a16="http://schemas.microsoft.com/office/drawing/2014/main" id="{F42DF745-5210-40B3-9674-8AFEEF4E3F7E}"/>
                  </a:ext>
                </a:extLst>
              </p:cNvPr>
              <p:cNvPicPr/>
              <p:nvPr/>
            </p:nvPicPr>
            <p:blipFill>
              <a:blip r:embed="rId37"/>
              <a:stretch>
                <a:fillRect/>
              </a:stretch>
            </p:blipFill>
            <p:spPr>
              <a:xfrm>
                <a:off x="3668317" y="4402938"/>
                <a:ext cx="572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4" name="Encre 273">
                <a:extLst>
                  <a:ext uri="{FF2B5EF4-FFF2-40B4-BE49-F238E27FC236}">
                    <a16:creationId xmlns:a16="http://schemas.microsoft.com/office/drawing/2014/main" id="{1BDB6BED-8FC6-4320-8BF4-5EC78E3BCFA7}"/>
                  </a:ext>
                </a:extLst>
              </p14:cNvPr>
              <p14:cNvContentPartPr/>
              <p14:nvPr/>
            </p14:nvContentPartPr>
            <p14:xfrm>
              <a:off x="4802317" y="4297818"/>
              <a:ext cx="19080" cy="1800"/>
            </p14:xfrm>
          </p:contentPart>
        </mc:Choice>
        <mc:Fallback xmlns="">
          <p:pic>
            <p:nvPicPr>
              <p:cNvPr id="274" name="Encre 273">
                <a:extLst>
                  <a:ext uri="{FF2B5EF4-FFF2-40B4-BE49-F238E27FC236}">
                    <a16:creationId xmlns:a16="http://schemas.microsoft.com/office/drawing/2014/main" id="{1BDB6BED-8FC6-4320-8BF4-5EC78E3BCFA7}"/>
                  </a:ext>
                </a:extLst>
              </p:cNvPr>
              <p:cNvPicPr/>
              <p:nvPr/>
            </p:nvPicPr>
            <p:blipFill>
              <a:blip r:embed="rId39"/>
              <a:stretch>
                <a:fillRect/>
              </a:stretch>
            </p:blipFill>
            <p:spPr>
              <a:xfrm>
                <a:off x="4784677" y="4279818"/>
                <a:ext cx="547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6" name="Encre 275">
                <a:extLst>
                  <a:ext uri="{FF2B5EF4-FFF2-40B4-BE49-F238E27FC236}">
                    <a16:creationId xmlns:a16="http://schemas.microsoft.com/office/drawing/2014/main" id="{7608D9BD-C643-465A-93F4-34DC98099120}"/>
                  </a:ext>
                </a:extLst>
              </p14:cNvPr>
              <p14:cNvContentPartPr/>
              <p14:nvPr/>
            </p14:nvContentPartPr>
            <p14:xfrm>
              <a:off x="7738117" y="5032578"/>
              <a:ext cx="27000" cy="38160"/>
            </p14:xfrm>
          </p:contentPart>
        </mc:Choice>
        <mc:Fallback xmlns="">
          <p:pic>
            <p:nvPicPr>
              <p:cNvPr id="276" name="Encre 275">
                <a:extLst>
                  <a:ext uri="{FF2B5EF4-FFF2-40B4-BE49-F238E27FC236}">
                    <a16:creationId xmlns:a16="http://schemas.microsoft.com/office/drawing/2014/main" id="{7608D9BD-C643-465A-93F4-34DC98099120}"/>
                  </a:ext>
                </a:extLst>
              </p:cNvPr>
              <p:cNvPicPr/>
              <p:nvPr/>
            </p:nvPicPr>
            <p:blipFill>
              <a:blip r:embed="rId41"/>
              <a:stretch>
                <a:fillRect/>
              </a:stretch>
            </p:blipFill>
            <p:spPr>
              <a:xfrm>
                <a:off x="7720117" y="5014938"/>
                <a:ext cx="626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7" name="Encre 276">
                <a:extLst>
                  <a:ext uri="{FF2B5EF4-FFF2-40B4-BE49-F238E27FC236}">
                    <a16:creationId xmlns:a16="http://schemas.microsoft.com/office/drawing/2014/main" id="{EC516BAA-1F94-4F9B-BEA8-EA496F123A9A}"/>
                  </a:ext>
                </a:extLst>
              </p14:cNvPr>
              <p14:cNvContentPartPr/>
              <p14:nvPr/>
            </p14:nvContentPartPr>
            <p14:xfrm>
              <a:off x="8222317" y="4674018"/>
              <a:ext cx="7920" cy="33120"/>
            </p14:xfrm>
          </p:contentPart>
        </mc:Choice>
        <mc:Fallback xmlns="">
          <p:pic>
            <p:nvPicPr>
              <p:cNvPr id="277" name="Encre 276">
                <a:extLst>
                  <a:ext uri="{FF2B5EF4-FFF2-40B4-BE49-F238E27FC236}">
                    <a16:creationId xmlns:a16="http://schemas.microsoft.com/office/drawing/2014/main" id="{EC516BAA-1F94-4F9B-BEA8-EA496F123A9A}"/>
                  </a:ext>
                </a:extLst>
              </p:cNvPr>
              <p:cNvPicPr/>
              <p:nvPr/>
            </p:nvPicPr>
            <p:blipFill>
              <a:blip r:embed="rId43"/>
              <a:stretch>
                <a:fillRect/>
              </a:stretch>
            </p:blipFill>
            <p:spPr>
              <a:xfrm>
                <a:off x="8204317" y="4656378"/>
                <a:ext cx="435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8" name="Encre 277">
                <a:extLst>
                  <a:ext uri="{FF2B5EF4-FFF2-40B4-BE49-F238E27FC236}">
                    <a16:creationId xmlns:a16="http://schemas.microsoft.com/office/drawing/2014/main" id="{1FDB7977-113D-4FEA-BAF9-86C72D3D5708}"/>
                  </a:ext>
                </a:extLst>
              </p14:cNvPr>
              <p14:cNvContentPartPr/>
              <p14:nvPr/>
            </p14:nvContentPartPr>
            <p14:xfrm>
              <a:off x="8534077" y="4465218"/>
              <a:ext cx="4320" cy="720"/>
            </p14:xfrm>
          </p:contentPart>
        </mc:Choice>
        <mc:Fallback xmlns="">
          <p:pic>
            <p:nvPicPr>
              <p:cNvPr id="278" name="Encre 277">
                <a:extLst>
                  <a:ext uri="{FF2B5EF4-FFF2-40B4-BE49-F238E27FC236}">
                    <a16:creationId xmlns:a16="http://schemas.microsoft.com/office/drawing/2014/main" id="{1FDB7977-113D-4FEA-BAF9-86C72D3D5708}"/>
                  </a:ext>
                </a:extLst>
              </p:cNvPr>
              <p:cNvPicPr/>
              <p:nvPr/>
            </p:nvPicPr>
            <p:blipFill>
              <a:blip r:embed="rId45"/>
              <a:stretch>
                <a:fillRect/>
              </a:stretch>
            </p:blipFill>
            <p:spPr>
              <a:xfrm>
                <a:off x="8516437" y="4447218"/>
                <a:ext cx="399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4" name="Encre 283">
                <a:extLst>
                  <a:ext uri="{FF2B5EF4-FFF2-40B4-BE49-F238E27FC236}">
                    <a16:creationId xmlns:a16="http://schemas.microsoft.com/office/drawing/2014/main" id="{6F76F11C-2352-4B0D-9A18-2922FEFD3ADE}"/>
                  </a:ext>
                </a:extLst>
              </p14:cNvPr>
              <p14:cNvContentPartPr/>
              <p14:nvPr/>
            </p14:nvContentPartPr>
            <p14:xfrm>
              <a:off x="8897317" y="4671138"/>
              <a:ext cx="11160" cy="1800"/>
            </p14:xfrm>
          </p:contentPart>
        </mc:Choice>
        <mc:Fallback xmlns="">
          <p:pic>
            <p:nvPicPr>
              <p:cNvPr id="284" name="Encre 283">
                <a:extLst>
                  <a:ext uri="{FF2B5EF4-FFF2-40B4-BE49-F238E27FC236}">
                    <a16:creationId xmlns:a16="http://schemas.microsoft.com/office/drawing/2014/main" id="{6F76F11C-2352-4B0D-9A18-2922FEFD3ADE}"/>
                  </a:ext>
                </a:extLst>
              </p:cNvPr>
              <p:cNvPicPr/>
              <p:nvPr/>
            </p:nvPicPr>
            <p:blipFill>
              <a:blip r:embed="rId47"/>
              <a:stretch>
                <a:fillRect/>
              </a:stretch>
            </p:blipFill>
            <p:spPr>
              <a:xfrm>
                <a:off x="8879317" y="4653138"/>
                <a:ext cx="468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3" name="Encre 292">
                <a:extLst>
                  <a:ext uri="{FF2B5EF4-FFF2-40B4-BE49-F238E27FC236}">
                    <a16:creationId xmlns:a16="http://schemas.microsoft.com/office/drawing/2014/main" id="{AA74F4D6-8124-454B-904B-57AE3DC9D322}"/>
                  </a:ext>
                </a:extLst>
              </p14:cNvPr>
              <p14:cNvContentPartPr/>
              <p14:nvPr/>
            </p14:nvContentPartPr>
            <p14:xfrm>
              <a:off x="8691757" y="4361178"/>
              <a:ext cx="126360" cy="104760"/>
            </p14:xfrm>
          </p:contentPart>
        </mc:Choice>
        <mc:Fallback xmlns="">
          <p:pic>
            <p:nvPicPr>
              <p:cNvPr id="293" name="Encre 292">
                <a:extLst>
                  <a:ext uri="{FF2B5EF4-FFF2-40B4-BE49-F238E27FC236}">
                    <a16:creationId xmlns:a16="http://schemas.microsoft.com/office/drawing/2014/main" id="{AA74F4D6-8124-454B-904B-57AE3DC9D322}"/>
                  </a:ext>
                </a:extLst>
              </p:cNvPr>
              <p:cNvPicPr/>
              <p:nvPr/>
            </p:nvPicPr>
            <p:blipFill>
              <a:blip r:embed="rId49"/>
              <a:stretch>
                <a:fillRect/>
              </a:stretch>
            </p:blipFill>
            <p:spPr>
              <a:xfrm>
                <a:off x="8673757" y="4343178"/>
                <a:ext cx="1620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4" name="Encre 293">
                <a:extLst>
                  <a:ext uri="{FF2B5EF4-FFF2-40B4-BE49-F238E27FC236}">
                    <a16:creationId xmlns:a16="http://schemas.microsoft.com/office/drawing/2014/main" id="{9DEE0760-20EF-4B40-9CBB-5BACB6CDE069}"/>
                  </a:ext>
                </a:extLst>
              </p14:cNvPr>
              <p14:cNvContentPartPr/>
              <p14:nvPr/>
            </p14:nvContentPartPr>
            <p14:xfrm>
              <a:off x="8570437" y="4405818"/>
              <a:ext cx="70920" cy="29160"/>
            </p14:xfrm>
          </p:contentPart>
        </mc:Choice>
        <mc:Fallback xmlns="">
          <p:pic>
            <p:nvPicPr>
              <p:cNvPr id="294" name="Encre 293">
                <a:extLst>
                  <a:ext uri="{FF2B5EF4-FFF2-40B4-BE49-F238E27FC236}">
                    <a16:creationId xmlns:a16="http://schemas.microsoft.com/office/drawing/2014/main" id="{9DEE0760-20EF-4B40-9CBB-5BACB6CDE069}"/>
                  </a:ext>
                </a:extLst>
              </p:cNvPr>
              <p:cNvPicPr/>
              <p:nvPr/>
            </p:nvPicPr>
            <p:blipFill>
              <a:blip r:embed="rId51"/>
              <a:stretch>
                <a:fillRect/>
              </a:stretch>
            </p:blipFill>
            <p:spPr>
              <a:xfrm>
                <a:off x="8552797" y="4387818"/>
                <a:ext cx="1065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5" name="Encre 294">
                <a:extLst>
                  <a:ext uri="{FF2B5EF4-FFF2-40B4-BE49-F238E27FC236}">
                    <a16:creationId xmlns:a16="http://schemas.microsoft.com/office/drawing/2014/main" id="{0B4155CB-A703-4A61-BF54-C94B6303FDD7}"/>
                  </a:ext>
                </a:extLst>
              </p14:cNvPr>
              <p14:cNvContentPartPr/>
              <p14:nvPr/>
            </p14:nvContentPartPr>
            <p14:xfrm>
              <a:off x="8915317" y="4741698"/>
              <a:ext cx="11520" cy="5400"/>
            </p14:xfrm>
          </p:contentPart>
        </mc:Choice>
        <mc:Fallback xmlns="">
          <p:pic>
            <p:nvPicPr>
              <p:cNvPr id="295" name="Encre 294">
                <a:extLst>
                  <a:ext uri="{FF2B5EF4-FFF2-40B4-BE49-F238E27FC236}">
                    <a16:creationId xmlns:a16="http://schemas.microsoft.com/office/drawing/2014/main" id="{0B4155CB-A703-4A61-BF54-C94B6303FDD7}"/>
                  </a:ext>
                </a:extLst>
              </p:cNvPr>
              <p:cNvPicPr/>
              <p:nvPr/>
            </p:nvPicPr>
            <p:blipFill>
              <a:blip r:embed="rId53"/>
              <a:stretch>
                <a:fillRect/>
              </a:stretch>
            </p:blipFill>
            <p:spPr>
              <a:xfrm>
                <a:off x="8897677" y="4724058"/>
                <a:ext cx="4716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9" name="Encre 308">
                <a:extLst>
                  <a:ext uri="{FF2B5EF4-FFF2-40B4-BE49-F238E27FC236}">
                    <a16:creationId xmlns:a16="http://schemas.microsoft.com/office/drawing/2014/main" id="{6F32DA69-B467-4374-A943-52A5C6C9D70C}"/>
                  </a:ext>
                </a:extLst>
              </p14:cNvPr>
              <p14:cNvContentPartPr/>
              <p14:nvPr/>
            </p14:nvContentPartPr>
            <p14:xfrm>
              <a:off x="9162997" y="4765818"/>
              <a:ext cx="13680" cy="7200"/>
            </p14:xfrm>
          </p:contentPart>
        </mc:Choice>
        <mc:Fallback xmlns="">
          <p:pic>
            <p:nvPicPr>
              <p:cNvPr id="309" name="Encre 308">
                <a:extLst>
                  <a:ext uri="{FF2B5EF4-FFF2-40B4-BE49-F238E27FC236}">
                    <a16:creationId xmlns:a16="http://schemas.microsoft.com/office/drawing/2014/main" id="{6F32DA69-B467-4374-A943-52A5C6C9D70C}"/>
                  </a:ext>
                </a:extLst>
              </p:cNvPr>
              <p:cNvPicPr/>
              <p:nvPr/>
            </p:nvPicPr>
            <p:blipFill>
              <a:blip r:embed="rId55"/>
              <a:stretch>
                <a:fillRect/>
              </a:stretch>
            </p:blipFill>
            <p:spPr>
              <a:xfrm>
                <a:off x="9145357" y="4747818"/>
                <a:ext cx="493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0" name="Encre 309">
                <a:extLst>
                  <a:ext uri="{FF2B5EF4-FFF2-40B4-BE49-F238E27FC236}">
                    <a16:creationId xmlns:a16="http://schemas.microsoft.com/office/drawing/2014/main" id="{ADD7FA81-4CCB-4991-B592-5FACE186D7C1}"/>
                  </a:ext>
                </a:extLst>
              </p14:cNvPr>
              <p14:cNvContentPartPr/>
              <p14:nvPr/>
            </p14:nvContentPartPr>
            <p14:xfrm>
              <a:off x="9184957" y="4679058"/>
              <a:ext cx="7560" cy="13680"/>
            </p14:xfrm>
          </p:contentPart>
        </mc:Choice>
        <mc:Fallback xmlns="">
          <p:pic>
            <p:nvPicPr>
              <p:cNvPr id="310" name="Encre 309">
                <a:extLst>
                  <a:ext uri="{FF2B5EF4-FFF2-40B4-BE49-F238E27FC236}">
                    <a16:creationId xmlns:a16="http://schemas.microsoft.com/office/drawing/2014/main" id="{ADD7FA81-4CCB-4991-B592-5FACE186D7C1}"/>
                  </a:ext>
                </a:extLst>
              </p:cNvPr>
              <p:cNvPicPr/>
              <p:nvPr/>
            </p:nvPicPr>
            <p:blipFill>
              <a:blip r:embed="rId57"/>
              <a:stretch>
                <a:fillRect/>
              </a:stretch>
            </p:blipFill>
            <p:spPr>
              <a:xfrm>
                <a:off x="9167317" y="4661058"/>
                <a:ext cx="432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22" name="Encre 321">
                <a:extLst>
                  <a:ext uri="{FF2B5EF4-FFF2-40B4-BE49-F238E27FC236}">
                    <a16:creationId xmlns:a16="http://schemas.microsoft.com/office/drawing/2014/main" id="{D77F88D2-18D1-4603-AA98-C0E3357CB2AC}"/>
                  </a:ext>
                </a:extLst>
              </p14:cNvPr>
              <p14:cNvContentPartPr/>
              <p14:nvPr/>
            </p14:nvContentPartPr>
            <p14:xfrm>
              <a:off x="9237517" y="4468098"/>
              <a:ext cx="237240" cy="137160"/>
            </p14:xfrm>
          </p:contentPart>
        </mc:Choice>
        <mc:Fallback xmlns="">
          <p:pic>
            <p:nvPicPr>
              <p:cNvPr id="322" name="Encre 321">
                <a:extLst>
                  <a:ext uri="{FF2B5EF4-FFF2-40B4-BE49-F238E27FC236}">
                    <a16:creationId xmlns:a16="http://schemas.microsoft.com/office/drawing/2014/main" id="{D77F88D2-18D1-4603-AA98-C0E3357CB2AC}"/>
                  </a:ext>
                </a:extLst>
              </p:cNvPr>
              <p:cNvPicPr/>
              <p:nvPr/>
            </p:nvPicPr>
            <p:blipFill>
              <a:blip r:embed="rId59"/>
              <a:stretch>
                <a:fillRect/>
              </a:stretch>
            </p:blipFill>
            <p:spPr>
              <a:xfrm>
                <a:off x="9219877" y="4450098"/>
                <a:ext cx="2728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28" name="Encre 327">
                <a:extLst>
                  <a:ext uri="{FF2B5EF4-FFF2-40B4-BE49-F238E27FC236}">
                    <a16:creationId xmlns:a16="http://schemas.microsoft.com/office/drawing/2014/main" id="{627F9971-A1E0-405E-B05E-B70DFB93D179}"/>
                  </a:ext>
                </a:extLst>
              </p14:cNvPr>
              <p14:cNvContentPartPr/>
              <p14:nvPr/>
            </p14:nvContentPartPr>
            <p14:xfrm>
              <a:off x="9867517" y="4510218"/>
              <a:ext cx="18360" cy="14040"/>
            </p14:xfrm>
          </p:contentPart>
        </mc:Choice>
        <mc:Fallback xmlns="">
          <p:pic>
            <p:nvPicPr>
              <p:cNvPr id="328" name="Encre 327">
                <a:extLst>
                  <a:ext uri="{FF2B5EF4-FFF2-40B4-BE49-F238E27FC236}">
                    <a16:creationId xmlns:a16="http://schemas.microsoft.com/office/drawing/2014/main" id="{627F9971-A1E0-405E-B05E-B70DFB93D179}"/>
                  </a:ext>
                </a:extLst>
              </p:cNvPr>
              <p:cNvPicPr/>
              <p:nvPr/>
            </p:nvPicPr>
            <p:blipFill>
              <a:blip r:embed="rId61"/>
              <a:stretch>
                <a:fillRect/>
              </a:stretch>
            </p:blipFill>
            <p:spPr>
              <a:xfrm>
                <a:off x="9849517" y="4492218"/>
                <a:ext cx="540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29" name="Encre 328">
                <a:extLst>
                  <a:ext uri="{FF2B5EF4-FFF2-40B4-BE49-F238E27FC236}">
                    <a16:creationId xmlns:a16="http://schemas.microsoft.com/office/drawing/2014/main" id="{94DC7555-50F0-452F-A505-81D60E062A7C}"/>
                  </a:ext>
                </a:extLst>
              </p14:cNvPr>
              <p14:cNvContentPartPr/>
              <p14:nvPr/>
            </p14:nvContentPartPr>
            <p14:xfrm>
              <a:off x="9954637" y="4389618"/>
              <a:ext cx="15480" cy="31680"/>
            </p14:xfrm>
          </p:contentPart>
        </mc:Choice>
        <mc:Fallback xmlns="">
          <p:pic>
            <p:nvPicPr>
              <p:cNvPr id="329" name="Encre 328">
                <a:extLst>
                  <a:ext uri="{FF2B5EF4-FFF2-40B4-BE49-F238E27FC236}">
                    <a16:creationId xmlns:a16="http://schemas.microsoft.com/office/drawing/2014/main" id="{94DC7555-50F0-452F-A505-81D60E062A7C}"/>
                  </a:ext>
                </a:extLst>
              </p:cNvPr>
              <p:cNvPicPr/>
              <p:nvPr/>
            </p:nvPicPr>
            <p:blipFill>
              <a:blip r:embed="rId63"/>
              <a:stretch>
                <a:fillRect/>
              </a:stretch>
            </p:blipFill>
            <p:spPr>
              <a:xfrm>
                <a:off x="9936997" y="4371618"/>
                <a:ext cx="511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40" name="Encre 339">
                <a:extLst>
                  <a:ext uri="{FF2B5EF4-FFF2-40B4-BE49-F238E27FC236}">
                    <a16:creationId xmlns:a16="http://schemas.microsoft.com/office/drawing/2014/main" id="{A105A4C5-8D55-4C98-9DF8-A180655BA23B}"/>
                  </a:ext>
                </a:extLst>
              </p14:cNvPr>
              <p14:cNvContentPartPr/>
              <p14:nvPr/>
            </p14:nvContentPartPr>
            <p14:xfrm>
              <a:off x="10081717" y="4199538"/>
              <a:ext cx="426240" cy="154080"/>
            </p14:xfrm>
          </p:contentPart>
        </mc:Choice>
        <mc:Fallback xmlns="">
          <p:pic>
            <p:nvPicPr>
              <p:cNvPr id="340" name="Encre 339">
                <a:extLst>
                  <a:ext uri="{FF2B5EF4-FFF2-40B4-BE49-F238E27FC236}">
                    <a16:creationId xmlns:a16="http://schemas.microsoft.com/office/drawing/2014/main" id="{A105A4C5-8D55-4C98-9DF8-A180655BA23B}"/>
                  </a:ext>
                </a:extLst>
              </p:cNvPr>
              <p:cNvPicPr/>
              <p:nvPr/>
            </p:nvPicPr>
            <p:blipFill>
              <a:blip r:embed="rId65"/>
              <a:stretch>
                <a:fillRect/>
              </a:stretch>
            </p:blipFill>
            <p:spPr>
              <a:xfrm>
                <a:off x="10064077" y="4181857"/>
                <a:ext cx="461880" cy="189803"/>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47" name="Encre 346">
                <a:extLst>
                  <a:ext uri="{FF2B5EF4-FFF2-40B4-BE49-F238E27FC236}">
                    <a16:creationId xmlns:a16="http://schemas.microsoft.com/office/drawing/2014/main" id="{85DAB849-DB7E-4FFE-A525-89B365D6DEBB}"/>
                  </a:ext>
                </a:extLst>
              </p14:cNvPr>
              <p14:cNvContentPartPr/>
              <p14:nvPr/>
            </p14:nvContentPartPr>
            <p14:xfrm>
              <a:off x="10966957" y="4351818"/>
              <a:ext cx="15480" cy="9360"/>
            </p14:xfrm>
          </p:contentPart>
        </mc:Choice>
        <mc:Fallback xmlns="">
          <p:pic>
            <p:nvPicPr>
              <p:cNvPr id="347" name="Encre 346">
                <a:extLst>
                  <a:ext uri="{FF2B5EF4-FFF2-40B4-BE49-F238E27FC236}">
                    <a16:creationId xmlns:a16="http://schemas.microsoft.com/office/drawing/2014/main" id="{85DAB849-DB7E-4FFE-A525-89B365D6DEBB}"/>
                  </a:ext>
                </a:extLst>
              </p:cNvPr>
              <p:cNvPicPr/>
              <p:nvPr/>
            </p:nvPicPr>
            <p:blipFill>
              <a:blip r:embed="rId67"/>
              <a:stretch>
                <a:fillRect/>
              </a:stretch>
            </p:blipFill>
            <p:spPr>
              <a:xfrm>
                <a:off x="10949317" y="4333818"/>
                <a:ext cx="511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48" name="Encre 347">
                <a:extLst>
                  <a:ext uri="{FF2B5EF4-FFF2-40B4-BE49-F238E27FC236}">
                    <a16:creationId xmlns:a16="http://schemas.microsoft.com/office/drawing/2014/main" id="{7C96E678-07D7-42B3-8210-6AC4E044349D}"/>
                  </a:ext>
                </a:extLst>
              </p14:cNvPr>
              <p14:cNvContentPartPr/>
              <p14:nvPr/>
            </p14:nvContentPartPr>
            <p14:xfrm>
              <a:off x="11130397" y="4258578"/>
              <a:ext cx="20160" cy="15480"/>
            </p14:xfrm>
          </p:contentPart>
        </mc:Choice>
        <mc:Fallback xmlns="">
          <p:pic>
            <p:nvPicPr>
              <p:cNvPr id="348" name="Encre 347">
                <a:extLst>
                  <a:ext uri="{FF2B5EF4-FFF2-40B4-BE49-F238E27FC236}">
                    <a16:creationId xmlns:a16="http://schemas.microsoft.com/office/drawing/2014/main" id="{7C96E678-07D7-42B3-8210-6AC4E044349D}"/>
                  </a:ext>
                </a:extLst>
              </p:cNvPr>
              <p:cNvPicPr/>
              <p:nvPr/>
            </p:nvPicPr>
            <p:blipFill>
              <a:blip r:embed="rId69"/>
              <a:stretch>
                <a:fillRect/>
              </a:stretch>
            </p:blipFill>
            <p:spPr>
              <a:xfrm>
                <a:off x="11112757" y="4240578"/>
                <a:ext cx="558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49" name="Encre 348">
                <a:extLst>
                  <a:ext uri="{FF2B5EF4-FFF2-40B4-BE49-F238E27FC236}">
                    <a16:creationId xmlns:a16="http://schemas.microsoft.com/office/drawing/2014/main" id="{9D406B47-45A1-4FB0-9E9C-331E589FE1E1}"/>
                  </a:ext>
                </a:extLst>
              </p14:cNvPr>
              <p14:cNvContentPartPr/>
              <p14:nvPr/>
            </p14:nvContentPartPr>
            <p14:xfrm>
              <a:off x="10560877" y="4388538"/>
              <a:ext cx="376560" cy="77400"/>
            </p14:xfrm>
          </p:contentPart>
        </mc:Choice>
        <mc:Fallback xmlns="">
          <p:pic>
            <p:nvPicPr>
              <p:cNvPr id="349" name="Encre 348">
                <a:extLst>
                  <a:ext uri="{FF2B5EF4-FFF2-40B4-BE49-F238E27FC236}">
                    <a16:creationId xmlns:a16="http://schemas.microsoft.com/office/drawing/2014/main" id="{9D406B47-45A1-4FB0-9E9C-331E589FE1E1}"/>
                  </a:ext>
                </a:extLst>
              </p:cNvPr>
              <p:cNvPicPr/>
              <p:nvPr/>
            </p:nvPicPr>
            <p:blipFill>
              <a:blip r:embed="rId71"/>
              <a:stretch>
                <a:fillRect/>
              </a:stretch>
            </p:blipFill>
            <p:spPr>
              <a:xfrm>
                <a:off x="10543237" y="4370898"/>
                <a:ext cx="412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50" name="Encre 349">
                <a:extLst>
                  <a:ext uri="{FF2B5EF4-FFF2-40B4-BE49-F238E27FC236}">
                    <a16:creationId xmlns:a16="http://schemas.microsoft.com/office/drawing/2014/main" id="{274FED7B-B713-48FE-850D-D605C0E2E1AD}"/>
                  </a:ext>
                </a:extLst>
              </p14:cNvPr>
              <p14:cNvContentPartPr/>
              <p14:nvPr/>
            </p14:nvContentPartPr>
            <p14:xfrm>
              <a:off x="8935117" y="4803618"/>
              <a:ext cx="2880" cy="45360"/>
            </p14:xfrm>
          </p:contentPart>
        </mc:Choice>
        <mc:Fallback xmlns="">
          <p:pic>
            <p:nvPicPr>
              <p:cNvPr id="350" name="Encre 349">
                <a:extLst>
                  <a:ext uri="{FF2B5EF4-FFF2-40B4-BE49-F238E27FC236}">
                    <a16:creationId xmlns:a16="http://schemas.microsoft.com/office/drawing/2014/main" id="{274FED7B-B713-48FE-850D-D605C0E2E1AD}"/>
                  </a:ext>
                </a:extLst>
              </p:cNvPr>
              <p:cNvPicPr/>
              <p:nvPr/>
            </p:nvPicPr>
            <p:blipFill>
              <a:blip r:embed="rId73"/>
              <a:stretch>
                <a:fillRect/>
              </a:stretch>
            </p:blipFill>
            <p:spPr>
              <a:xfrm>
                <a:off x="8917117" y="4785618"/>
                <a:ext cx="385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53" name="Encre 352">
                <a:extLst>
                  <a:ext uri="{FF2B5EF4-FFF2-40B4-BE49-F238E27FC236}">
                    <a16:creationId xmlns:a16="http://schemas.microsoft.com/office/drawing/2014/main" id="{56FE600F-F602-4E7E-97CD-EAC99ABEA95F}"/>
                  </a:ext>
                </a:extLst>
              </p14:cNvPr>
              <p14:cNvContentPartPr/>
              <p14:nvPr/>
            </p14:nvContentPartPr>
            <p14:xfrm>
              <a:off x="8914957" y="4871658"/>
              <a:ext cx="274680" cy="140040"/>
            </p14:xfrm>
          </p:contentPart>
        </mc:Choice>
        <mc:Fallback xmlns="">
          <p:pic>
            <p:nvPicPr>
              <p:cNvPr id="353" name="Encre 352">
                <a:extLst>
                  <a:ext uri="{FF2B5EF4-FFF2-40B4-BE49-F238E27FC236}">
                    <a16:creationId xmlns:a16="http://schemas.microsoft.com/office/drawing/2014/main" id="{56FE600F-F602-4E7E-97CD-EAC99ABEA95F}"/>
                  </a:ext>
                </a:extLst>
              </p:cNvPr>
              <p:cNvPicPr/>
              <p:nvPr/>
            </p:nvPicPr>
            <p:blipFill>
              <a:blip r:embed="rId75"/>
              <a:stretch>
                <a:fillRect/>
              </a:stretch>
            </p:blipFill>
            <p:spPr>
              <a:xfrm>
                <a:off x="8896957" y="4854018"/>
                <a:ext cx="3103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54" name="Encre 353">
                <a:extLst>
                  <a:ext uri="{FF2B5EF4-FFF2-40B4-BE49-F238E27FC236}">
                    <a16:creationId xmlns:a16="http://schemas.microsoft.com/office/drawing/2014/main" id="{FE6B293B-9832-45B6-84EC-5A6D7B4E8A76}"/>
                  </a:ext>
                </a:extLst>
              </p14:cNvPr>
              <p14:cNvContentPartPr/>
              <p14:nvPr/>
            </p14:nvContentPartPr>
            <p14:xfrm>
              <a:off x="9548557" y="4632258"/>
              <a:ext cx="3960" cy="23040"/>
            </p14:xfrm>
          </p:contentPart>
        </mc:Choice>
        <mc:Fallback xmlns="">
          <p:pic>
            <p:nvPicPr>
              <p:cNvPr id="354" name="Encre 353">
                <a:extLst>
                  <a:ext uri="{FF2B5EF4-FFF2-40B4-BE49-F238E27FC236}">
                    <a16:creationId xmlns:a16="http://schemas.microsoft.com/office/drawing/2014/main" id="{FE6B293B-9832-45B6-84EC-5A6D7B4E8A76}"/>
                  </a:ext>
                </a:extLst>
              </p:cNvPr>
              <p:cNvPicPr/>
              <p:nvPr/>
            </p:nvPicPr>
            <p:blipFill>
              <a:blip r:embed="rId77"/>
              <a:stretch>
                <a:fillRect/>
              </a:stretch>
            </p:blipFill>
            <p:spPr>
              <a:xfrm>
                <a:off x="9530917" y="4614618"/>
                <a:ext cx="396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62" name="Encre 361">
                <a:extLst>
                  <a:ext uri="{FF2B5EF4-FFF2-40B4-BE49-F238E27FC236}">
                    <a16:creationId xmlns:a16="http://schemas.microsoft.com/office/drawing/2014/main" id="{72E25896-3ACB-4D51-B9D2-A3A76D4D5D8A}"/>
                  </a:ext>
                </a:extLst>
              </p14:cNvPr>
              <p14:cNvContentPartPr/>
              <p14:nvPr/>
            </p14:nvContentPartPr>
            <p14:xfrm>
              <a:off x="8572597" y="4365498"/>
              <a:ext cx="4320" cy="8640"/>
            </p14:xfrm>
          </p:contentPart>
        </mc:Choice>
        <mc:Fallback xmlns="">
          <p:pic>
            <p:nvPicPr>
              <p:cNvPr id="362" name="Encre 361">
                <a:extLst>
                  <a:ext uri="{FF2B5EF4-FFF2-40B4-BE49-F238E27FC236}">
                    <a16:creationId xmlns:a16="http://schemas.microsoft.com/office/drawing/2014/main" id="{72E25896-3ACB-4D51-B9D2-A3A76D4D5D8A}"/>
                  </a:ext>
                </a:extLst>
              </p:cNvPr>
              <p:cNvPicPr/>
              <p:nvPr/>
            </p:nvPicPr>
            <p:blipFill>
              <a:blip r:embed="rId79"/>
              <a:stretch>
                <a:fillRect/>
              </a:stretch>
            </p:blipFill>
            <p:spPr>
              <a:xfrm>
                <a:off x="8554597" y="4347858"/>
                <a:ext cx="399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64" name="Encre 363">
                <a:extLst>
                  <a:ext uri="{FF2B5EF4-FFF2-40B4-BE49-F238E27FC236}">
                    <a16:creationId xmlns:a16="http://schemas.microsoft.com/office/drawing/2014/main" id="{BD6E7D45-D204-4397-8AE8-FFA625A003E8}"/>
                  </a:ext>
                </a:extLst>
              </p14:cNvPr>
              <p14:cNvContentPartPr/>
              <p14:nvPr/>
            </p14:nvContentPartPr>
            <p14:xfrm>
              <a:off x="8475397" y="4522818"/>
              <a:ext cx="21600" cy="27360"/>
            </p14:xfrm>
          </p:contentPart>
        </mc:Choice>
        <mc:Fallback xmlns="">
          <p:pic>
            <p:nvPicPr>
              <p:cNvPr id="364" name="Encre 363">
                <a:extLst>
                  <a:ext uri="{FF2B5EF4-FFF2-40B4-BE49-F238E27FC236}">
                    <a16:creationId xmlns:a16="http://schemas.microsoft.com/office/drawing/2014/main" id="{BD6E7D45-D204-4397-8AE8-FFA625A003E8}"/>
                  </a:ext>
                </a:extLst>
              </p:cNvPr>
              <p:cNvPicPr/>
              <p:nvPr/>
            </p:nvPicPr>
            <p:blipFill>
              <a:blip r:embed="rId81"/>
              <a:stretch>
                <a:fillRect/>
              </a:stretch>
            </p:blipFill>
            <p:spPr>
              <a:xfrm>
                <a:off x="8457397" y="4505178"/>
                <a:ext cx="572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65" name="Encre 364">
                <a:extLst>
                  <a:ext uri="{FF2B5EF4-FFF2-40B4-BE49-F238E27FC236}">
                    <a16:creationId xmlns:a16="http://schemas.microsoft.com/office/drawing/2014/main" id="{3B6D2795-8748-4D3F-8514-C7359797A829}"/>
                  </a:ext>
                </a:extLst>
              </p14:cNvPr>
              <p14:cNvContentPartPr/>
              <p14:nvPr/>
            </p14:nvContentPartPr>
            <p14:xfrm>
              <a:off x="8748637" y="4511298"/>
              <a:ext cx="12960" cy="11160"/>
            </p14:xfrm>
          </p:contentPart>
        </mc:Choice>
        <mc:Fallback xmlns="">
          <p:pic>
            <p:nvPicPr>
              <p:cNvPr id="365" name="Encre 364">
                <a:extLst>
                  <a:ext uri="{FF2B5EF4-FFF2-40B4-BE49-F238E27FC236}">
                    <a16:creationId xmlns:a16="http://schemas.microsoft.com/office/drawing/2014/main" id="{3B6D2795-8748-4D3F-8514-C7359797A829}"/>
                  </a:ext>
                </a:extLst>
              </p:cNvPr>
              <p:cNvPicPr/>
              <p:nvPr/>
            </p:nvPicPr>
            <p:blipFill>
              <a:blip r:embed="rId83"/>
              <a:stretch>
                <a:fillRect/>
              </a:stretch>
            </p:blipFill>
            <p:spPr>
              <a:xfrm>
                <a:off x="8730637" y="4493298"/>
                <a:ext cx="486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67" name="Encre 366">
                <a:extLst>
                  <a:ext uri="{FF2B5EF4-FFF2-40B4-BE49-F238E27FC236}">
                    <a16:creationId xmlns:a16="http://schemas.microsoft.com/office/drawing/2014/main" id="{9182FD49-6A30-427C-9DC2-94155B4AF376}"/>
                  </a:ext>
                </a:extLst>
              </p14:cNvPr>
              <p14:cNvContentPartPr/>
              <p14:nvPr/>
            </p14:nvContentPartPr>
            <p14:xfrm>
              <a:off x="8437597" y="4488258"/>
              <a:ext cx="41040" cy="8280"/>
            </p14:xfrm>
          </p:contentPart>
        </mc:Choice>
        <mc:Fallback xmlns="">
          <p:pic>
            <p:nvPicPr>
              <p:cNvPr id="367" name="Encre 366">
                <a:extLst>
                  <a:ext uri="{FF2B5EF4-FFF2-40B4-BE49-F238E27FC236}">
                    <a16:creationId xmlns:a16="http://schemas.microsoft.com/office/drawing/2014/main" id="{9182FD49-6A30-427C-9DC2-94155B4AF376}"/>
                  </a:ext>
                </a:extLst>
              </p:cNvPr>
              <p:cNvPicPr/>
              <p:nvPr/>
            </p:nvPicPr>
            <p:blipFill>
              <a:blip r:embed="rId85"/>
              <a:stretch>
                <a:fillRect/>
              </a:stretch>
            </p:blipFill>
            <p:spPr>
              <a:xfrm>
                <a:off x="8419597" y="4470258"/>
                <a:ext cx="766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68" name="Encre 367">
                <a:extLst>
                  <a:ext uri="{FF2B5EF4-FFF2-40B4-BE49-F238E27FC236}">
                    <a16:creationId xmlns:a16="http://schemas.microsoft.com/office/drawing/2014/main" id="{40F85A48-C406-413B-ADC4-C12D8A650962}"/>
                  </a:ext>
                </a:extLst>
              </p14:cNvPr>
              <p14:cNvContentPartPr/>
              <p14:nvPr/>
            </p14:nvContentPartPr>
            <p14:xfrm>
              <a:off x="8514997" y="4485738"/>
              <a:ext cx="47520" cy="10080"/>
            </p14:xfrm>
          </p:contentPart>
        </mc:Choice>
        <mc:Fallback xmlns="">
          <p:pic>
            <p:nvPicPr>
              <p:cNvPr id="368" name="Encre 367">
                <a:extLst>
                  <a:ext uri="{FF2B5EF4-FFF2-40B4-BE49-F238E27FC236}">
                    <a16:creationId xmlns:a16="http://schemas.microsoft.com/office/drawing/2014/main" id="{40F85A48-C406-413B-ADC4-C12D8A650962}"/>
                  </a:ext>
                </a:extLst>
              </p:cNvPr>
              <p:cNvPicPr/>
              <p:nvPr/>
            </p:nvPicPr>
            <p:blipFill>
              <a:blip r:embed="rId87"/>
              <a:stretch>
                <a:fillRect/>
              </a:stretch>
            </p:blipFill>
            <p:spPr>
              <a:xfrm>
                <a:off x="8497357" y="4467738"/>
                <a:ext cx="8316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69" name="Encre 368">
                <a:extLst>
                  <a:ext uri="{FF2B5EF4-FFF2-40B4-BE49-F238E27FC236}">
                    <a16:creationId xmlns:a16="http://schemas.microsoft.com/office/drawing/2014/main" id="{6CB31854-421B-458E-8ABE-EE2CBA17BFC9}"/>
                  </a:ext>
                </a:extLst>
              </p14:cNvPr>
              <p14:cNvContentPartPr/>
              <p14:nvPr/>
            </p14:nvContentPartPr>
            <p14:xfrm>
              <a:off x="9583477" y="4579698"/>
              <a:ext cx="203760" cy="162720"/>
            </p14:xfrm>
          </p:contentPart>
        </mc:Choice>
        <mc:Fallback xmlns="">
          <p:pic>
            <p:nvPicPr>
              <p:cNvPr id="369" name="Encre 368">
                <a:extLst>
                  <a:ext uri="{FF2B5EF4-FFF2-40B4-BE49-F238E27FC236}">
                    <a16:creationId xmlns:a16="http://schemas.microsoft.com/office/drawing/2014/main" id="{6CB31854-421B-458E-8ABE-EE2CBA17BFC9}"/>
                  </a:ext>
                </a:extLst>
              </p:cNvPr>
              <p:cNvPicPr/>
              <p:nvPr/>
            </p:nvPicPr>
            <p:blipFill>
              <a:blip r:embed="rId89"/>
              <a:stretch>
                <a:fillRect/>
              </a:stretch>
            </p:blipFill>
            <p:spPr>
              <a:xfrm>
                <a:off x="9565477" y="4562019"/>
                <a:ext cx="239400" cy="19843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71" name="Encre 370">
                <a:extLst>
                  <a:ext uri="{FF2B5EF4-FFF2-40B4-BE49-F238E27FC236}">
                    <a16:creationId xmlns:a16="http://schemas.microsoft.com/office/drawing/2014/main" id="{D17C685D-5BC3-41E3-898F-51EC3E763352}"/>
                  </a:ext>
                </a:extLst>
              </p14:cNvPr>
              <p14:cNvContentPartPr/>
              <p14:nvPr/>
            </p14:nvContentPartPr>
            <p14:xfrm>
              <a:off x="8842237" y="4479258"/>
              <a:ext cx="22320" cy="21960"/>
            </p14:xfrm>
          </p:contentPart>
        </mc:Choice>
        <mc:Fallback xmlns="">
          <p:pic>
            <p:nvPicPr>
              <p:cNvPr id="371" name="Encre 370">
                <a:extLst>
                  <a:ext uri="{FF2B5EF4-FFF2-40B4-BE49-F238E27FC236}">
                    <a16:creationId xmlns:a16="http://schemas.microsoft.com/office/drawing/2014/main" id="{D17C685D-5BC3-41E3-898F-51EC3E763352}"/>
                  </a:ext>
                </a:extLst>
              </p:cNvPr>
              <p:cNvPicPr/>
              <p:nvPr/>
            </p:nvPicPr>
            <p:blipFill>
              <a:blip r:embed="rId91"/>
              <a:stretch>
                <a:fillRect/>
              </a:stretch>
            </p:blipFill>
            <p:spPr>
              <a:xfrm>
                <a:off x="8824237" y="4461618"/>
                <a:ext cx="579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72" name="Encre 371">
                <a:extLst>
                  <a:ext uri="{FF2B5EF4-FFF2-40B4-BE49-F238E27FC236}">
                    <a16:creationId xmlns:a16="http://schemas.microsoft.com/office/drawing/2014/main" id="{082EFE0D-6CAA-4DCD-8F68-B2E7077E3EF0}"/>
                  </a:ext>
                </a:extLst>
              </p14:cNvPr>
              <p14:cNvContentPartPr/>
              <p14:nvPr/>
            </p14:nvContentPartPr>
            <p14:xfrm>
              <a:off x="8812357" y="4523538"/>
              <a:ext cx="70560" cy="32760"/>
            </p14:xfrm>
          </p:contentPart>
        </mc:Choice>
        <mc:Fallback xmlns="">
          <p:pic>
            <p:nvPicPr>
              <p:cNvPr id="372" name="Encre 371">
                <a:extLst>
                  <a:ext uri="{FF2B5EF4-FFF2-40B4-BE49-F238E27FC236}">
                    <a16:creationId xmlns:a16="http://schemas.microsoft.com/office/drawing/2014/main" id="{082EFE0D-6CAA-4DCD-8F68-B2E7077E3EF0}"/>
                  </a:ext>
                </a:extLst>
              </p:cNvPr>
              <p:cNvPicPr/>
              <p:nvPr/>
            </p:nvPicPr>
            <p:blipFill>
              <a:blip r:embed="rId93"/>
              <a:stretch>
                <a:fillRect/>
              </a:stretch>
            </p:blipFill>
            <p:spPr>
              <a:xfrm>
                <a:off x="8794357" y="4505538"/>
                <a:ext cx="1062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73" name="Encre 372">
                <a:extLst>
                  <a:ext uri="{FF2B5EF4-FFF2-40B4-BE49-F238E27FC236}">
                    <a16:creationId xmlns:a16="http://schemas.microsoft.com/office/drawing/2014/main" id="{94D598D2-F2C1-4069-9EA4-25F9C83B6400}"/>
                  </a:ext>
                </a:extLst>
              </p14:cNvPr>
              <p14:cNvContentPartPr/>
              <p14:nvPr/>
            </p14:nvContentPartPr>
            <p14:xfrm>
              <a:off x="7166077" y="2426898"/>
              <a:ext cx="30600" cy="16920"/>
            </p14:xfrm>
          </p:contentPart>
        </mc:Choice>
        <mc:Fallback xmlns="">
          <p:pic>
            <p:nvPicPr>
              <p:cNvPr id="373" name="Encre 372">
                <a:extLst>
                  <a:ext uri="{FF2B5EF4-FFF2-40B4-BE49-F238E27FC236}">
                    <a16:creationId xmlns:a16="http://schemas.microsoft.com/office/drawing/2014/main" id="{94D598D2-F2C1-4069-9EA4-25F9C83B6400}"/>
                  </a:ext>
                </a:extLst>
              </p:cNvPr>
              <p:cNvPicPr/>
              <p:nvPr/>
            </p:nvPicPr>
            <p:blipFill>
              <a:blip r:embed="rId95"/>
              <a:stretch>
                <a:fillRect/>
              </a:stretch>
            </p:blipFill>
            <p:spPr>
              <a:xfrm>
                <a:off x="7148437" y="2409258"/>
                <a:ext cx="662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74" name="Encre 373">
                <a:extLst>
                  <a:ext uri="{FF2B5EF4-FFF2-40B4-BE49-F238E27FC236}">
                    <a16:creationId xmlns:a16="http://schemas.microsoft.com/office/drawing/2014/main" id="{FC25FA22-A46C-47B1-A3FB-94AD27FF250B}"/>
                  </a:ext>
                </a:extLst>
              </p14:cNvPr>
              <p14:cNvContentPartPr/>
              <p14:nvPr/>
            </p14:nvContentPartPr>
            <p14:xfrm>
              <a:off x="7393237" y="2281458"/>
              <a:ext cx="3240" cy="14040"/>
            </p14:xfrm>
          </p:contentPart>
        </mc:Choice>
        <mc:Fallback xmlns="">
          <p:pic>
            <p:nvPicPr>
              <p:cNvPr id="374" name="Encre 373">
                <a:extLst>
                  <a:ext uri="{FF2B5EF4-FFF2-40B4-BE49-F238E27FC236}">
                    <a16:creationId xmlns:a16="http://schemas.microsoft.com/office/drawing/2014/main" id="{FC25FA22-A46C-47B1-A3FB-94AD27FF250B}"/>
                  </a:ext>
                </a:extLst>
              </p:cNvPr>
              <p:cNvPicPr/>
              <p:nvPr/>
            </p:nvPicPr>
            <p:blipFill>
              <a:blip r:embed="rId97"/>
              <a:stretch>
                <a:fillRect/>
              </a:stretch>
            </p:blipFill>
            <p:spPr>
              <a:xfrm>
                <a:off x="7375597" y="2263458"/>
                <a:ext cx="388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75" name="Encre 374">
                <a:extLst>
                  <a:ext uri="{FF2B5EF4-FFF2-40B4-BE49-F238E27FC236}">
                    <a16:creationId xmlns:a16="http://schemas.microsoft.com/office/drawing/2014/main" id="{039FCFCE-BE72-4520-93A1-D1D69605EA75}"/>
                  </a:ext>
                </a:extLst>
              </p14:cNvPr>
              <p14:cNvContentPartPr/>
              <p14:nvPr/>
            </p14:nvContentPartPr>
            <p14:xfrm>
              <a:off x="7624357" y="2092098"/>
              <a:ext cx="15480" cy="3240"/>
            </p14:xfrm>
          </p:contentPart>
        </mc:Choice>
        <mc:Fallback xmlns="">
          <p:pic>
            <p:nvPicPr>
              <p:cNvPr id="375" name="Encre 374">
                <a:extLst>
                  <a:ext uri="{FF2B5EF4-FFF2-40B4-BE49-F238E27FC236}">
                    <a16:creationId xmlns:a16="http://schemas.microsoft.com/office/drawing/2014/main" id="{039FCFCE-BE72-4520-93A1-D1D69605EA75}"/>
                  </a:ext>
                </a:extLst>
              </p:cNvPr>
              <p:cNvPicPr/>
              <p:nvPr/>
            </p:nvPicPr>
            <p:blipFill>
              <a:blip r:embed="rId99"/>
              <a:stretch>
                <a:fillRect/>
              </a:stretch>
            </p:blipFill>
            <p:spPr>
              <a:xfrm>
                <a:off x="7606357" y="2074098"/>
                <a:ext cx="511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76" name="Encre 375">
                <a:extLst>
                  <a:ext uri="{FF2B5EF4-FFF2-40B4-BE49-F238E27FC236}">
                    <a16:creationId xmlns:a16="http://schemas.microsoft.com/office/drawing/2014/main" id="{57F02F24-26E6-42A9-B9A3-3CE07A54BDEB}"/>
                  </a:ext>
                </a:extLst>
              </p14:cNvPr>
              <p14:cNvContentPartPr/>
              <p14:nvPr/>
            </p14:nvContentPartPr>
            <p14:xfrm>
              <a:off x="7907317" y="1859178"/>
              <a:ext cx="45720" cy="14400"/>
            </p14:xfrm>
          </p:contentPart>
        </mc:Choice>
        <mc:Fallback xmlns="">
          <p:pic>
            <p:nvPicPr>
              <p:cNvPr id="376" name="Encre 375">
                <a:extLst>
                  <a:ext uri="{FF2B5EF4-FFF2-40B4-BE49-F238E27FC236}">
                    <a16:creationId xmlns:a16="http://schemas.microsoft.com/office/drawing/2014/main" id="{57F02F24-26E6-42A9-B9A3-3CE07A54BDEB}"/>
                  </a:ext>
                </a:extLst>
              </p:cNvPr>
              <p:cNvPicPr/>
              <p:nvPr/>
            </p:nvPicPr>
            <p:blipFill>
              <a:blip r:embed="rId101"/>
              <a:stretch>
                <a:fillRect/>
              </a:stretch>
            </p:blipFill>
            <p:spPr>
              <a:xfrm>
                <a:off x="7889317" y="1841178"/>
                <a:ext cx="813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77" name="Encre 376">
                <a:extLst>
                  <a:ext uri="{FF2B5EF4-FFF2-40B4-BE49-F238E27FC236}">
                    <a16:creationId xmlns:a16="http://schemas.microsoft.com/office/drawing/2014/main" id="{E1758698-70D9-4977-9035-14660FF58B84}"/>
                  </a:ext>
                </a:extLst>
              </p14:cNvPr>
              <p14:cNvContentPartPr/>
              <p14:nvPr/>
            </p14:nvContentPartPr>
            <p14:xfrm>
              <a:off x="8241757" y="1614378"/>
              <a:ext cx="12240" cy="5400"/>
            </p14:xfrm>
          </p:contentPart>
        </mc:Choice>
        <mc:Fallback xmlns="">
          <p:pic>
            <p:nvPicPr>
              <p:cNvPr id="377" name="Encre 376">
                <a:extLst>
                  <a:ext uri="{FF2B5EF4-FFF2-40B4-BE49-F238E27FC236}">
                    <a16:creationId xmlns:a16="http://schemas.microsoft.com/office/drawing/2014/main" id="{E1758698-70D9-4977-9035-14660FF58B84}"/>
                  </a:ext>
                </a:extLst>
              </p:cNvPr>
              <p:cNvPicPr/>
              <p:nvPr/>
            </p:nvPicPr>
            <p:blipFill>
              <a:blip r:embed="rId103"/>
              <a:stretch>
                <a:fillRect/>
              </a:stretch>
            </p:blipFill>
            <p:spPr>
              <a:xfrm>
                <a:off x="8224117" y="1596378"/>
                <a:ext cx="478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78" name="Encre 377">
                <a:extLst>
                  <a:ext uri="{FF2B5EF4-FFF2-40B4-BE49-F238E27FC236}">
                    <a16:creationId xmlns:a16="http://schemas.microsoft.com/office/drawing/2014/main" id="{726C8EF0-97E3-43FB-AB52-5F0C7B049E69}"/>
                  </a:ext>
                </a:extLst>
              </p14:cNvPr>
              <p14:cNvContentPartPr/>
              <p14:nvPr/>
            </p14:nvContentPartPr>
            <p14:xfrm>
              <a:off x="8516077" y="1432218"/>
              <a:ext cx="16560" cy="41040"/>
            </p14:xfrm>
          </p:contentPart>
        </mc:Choice>
        <mc:Fallback xmlns="">
          <p:pic>
            <p:nvPicPr>
              <p:cNvPr id="378" name="Encre 377">
                <a:extLst>
                  <a:ext uri="{FF2B5EF4-FFF2-40B4-BE49-F238E27FC236}">
                    <a16:creationId xmlns:a16="http://schemas.microsoft.com/office/drawing/2014/main" id="{726C8EF0-97E3-43FB-AB52-5F0C7B049E69}"/>
                  </a:ext>
                </a:extLst>
              </p:cNvPr>
              <p:cNvPicPr/>
              <p:nvPr/>
            </p:nvPicPr>
            <p:blipFill>
              <a:blip r:embed="rId105"/>
              <a:stretch>
                <a:fillRect/>
              </a:stretch>
            </p:blipFill>
            <p:spPr>
              <a:xfrm>
                <a:off x="8498077" y="1414578"/>
                <a:ext cx="522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79" name="Encre 378">
                <a:extLst>
                  <a:ext uri="{FF2B5EF4-FFF2-40B4-BE49-F238E27FC236}">
                    <a16:creationId xmlns:a16="http://schemas.microsoft.com/office/drawing/2014/main" id="{9C059232-A9B7-4A60-A518-A3D55234D412}"/>
                  </a:ext>
                </a:extLst>
              </p14:cNvPr>
              <p14:cNvContentPartPr/>
              <p14:nvPr/>
            </p14:nvContentPartPr>
            <p14:xfrm>
              <a:off x="8864917" y="1509618"/>
              <a:ext cx="2160" cy="4680"/>
            </p14:xfrm>
          </p:contentPart>
        </mc:Choice>
        <mc:Fallback xmlns="">
          <p:pic>
            <p:nvPicPr>
              <p:cNvPr id="379" name="Encre 378">
                <a:extLst>
                  <a:ext uri="{FF2B5EF4-FFF2-40B4-BE49-F238E27FC236}">
                    <a16:creationId xmlns:a16="http://schemas.microsoft.com/office/drawing/2014/main" id="{9C059232-A9B7-4A60-A518-A3D55234D412}"/>
                  </a:ext>
                </a:extLst>
              </p:cNvPr>
              <p:cNvPicPr/>
              <p:nvPr/>
            </p:nvPicPr>
            <p:blipFill>
              <a:blip r:embed="rId107"/>
              <a:stretch>
                <a:fillRect/>
              </a:stretch>
            </p:blipFill>
            <p:spPr>
              <a:xfrm>
                <a:off x="8846917" y="1491978"/>
                <a:ext cx="378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80" name="Encre 379">
                <a:extLst>
                  <a:ext uri="{FF2B5EF4-FFF2-40B4-BE49-F238E27FC236}">
                    <a16:creationId xmlns:a16="http://schemas.microsoft.com/office/drawing/2014/main" id="{FDC95CFA-C4DC-43C4-A6D3-1C6B4918C583}"/>
                  </a:ext>
                </a:extLst>
              </p14:cNvPr>
              <p14:cNvContentPartPr/>
              <p14:nvPr/>
            </p14:nvContentPartPr>
            <p14:xfrm>
              <a:off x="8909557" y="1746858"/>
              <a:ext cx="21960" cy="31320"/>
            </p14:xfrm>
          </p:contentPart>
        </mc:Choice>
        <mc:Fallback xmlns="">
          <p:pic>
            <p:nvPicPr>
              <p:cNvPr id="380" name="Encre 379">
                <a:extLst>
                  <a:ext uri="{FF2B5EF4-FFF2-40B4-BE49-F238E27FC236}">
                    <a16:creationId xmlns:a16="http://schemas.microsoft.com/office/drawing/2014/main" id="{FDC95CFA-C4DC-43C4-A6D3-1C6B4918C583}"/>
                  </a:ext>
                </a:extLst>
              </p:cNvPr>
              <p:cNvPicPr/>
              <p:nvPr/>
            </p:nvPicPr>
            <p:blipFill>
              <a:blip r:embed="rId109"/>
              <a:stretch>
                <a:fillRect/>
              </a:stretch>
            </p:blipFill>
            <p:spPr>
              <a:xfrm>
                <a:off x="8891557" y="1728858"/>
                <a:ext cx="576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81" name="Encre 380">
                <a:extLst>
                  <a:ext uri="{FF2B5EF4-FFF2-40B4-BE49-F238E27FC236}">
                    <a16:creationId xmlns:a16="http://schemas.microsoft.com/office/drawing/2014/main" id="{1FFCB58A-0D6B-4692-BEA4-63D824430088}"/>
                  </a:ext>
                </a:extLst>
              </p14:cNvPr>
              <p14:cNvContentPartPr/>
              <p14:nvPr/>
            </p14:nvContentPartPr>
            <p14:xfrm>
              <a:off x="9058597" y="1936938"/>
              <a:ext cx="36000" cy="12240"/>
            </p14:xfrm>
          </p:contentPart>
        </mc:Choice>
        <mc:Fallback xmlns="">
          <p:pic>
            <p:nvPicPr>
              <p:cNvPr id="381" name="Encre 380">
                <a:extLst>
                  <a:ext uri="{FF2B5EF4-FFF2-40B4-BE49-F238E27FC236}">
                    <a16:creationId xmlns:a16="http://schemas.microsoft.com/office/drawing/2014/main" id="{1FFCB58A-0D6B-4692-BEA4-63D824430088}"/>
                  </a:ext>
                </a:extLst>
              </p:cNvPr>
              <p:cNvPicPr/>
              <p:nvPr/>
            </p:nvPicPr>
            <p:blipFill>
              <a:blip r:embed="rId111"/>
              <a:stretch>
                <a:fillRect/>
              </a:stretch>
            </p:blipFill>
            <p:spPr>
              <a:xfrm>
                <a:off x="9040597" y="1919298"/>
                <a:ext cx="716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82" name="Encre 381">
                <a:extLst>
                  <a:ext uri="{FF2B5EF4-FFF2-40B4-BE49-F238E27FC236}">
                    <a16:creationId xmlns:a16="http://schemas.microsoft.com/office/drawing/2014/main" id="{BCBC89C0-32E8-48E7-92BA-432703D33B01}"/>
                  </a:ext>
                </a:extLst>
              </p14:cNvPr>
              <p14:cNvContentPartPr/>
              <p14:nvPr/>
            </p14:nvContentPartPr>
            <p14:xfrm>
              <a:off x="9187477" y="1646778"/>
              <a:ext cx="7200" cy="1800"/>
            </p14:xfrm>
          </p:contentPart>
        </mc:Choice>
        <mc:Fallback xmlns="">
          <p:pic>
            <p:nvPicPr>
              <p:cNvPr id="382" name="Encre 381">
                <a:extLst>
                  <a:ext uri="{FF2B5EF4-FFF2-40B4-BE49-F238E27FC236}">
                    <a16:creationId xmlns:a16="http://schemas.microsoft.com/office/drawing/2014/main" id="{BCBC89C0-32E8-48E7-92BA-432703D33B01}"/>
                  </a:ext>
                </a:extLst>
              </p:cNvPr>
              <p:cNvPicPr/>
              <p:nvPr/>
            </p:nvPicPr>
            <p:blipFill>
              <a:blip r:embed="rId113"/>
              <a:stretch>
                <a:fillRect/>
              </a:stretch>
            </p:blipFill>
            <p:spPr>
              <a:xfrm>
                <a:off x="9169837" y="1628778"/>
                <a:ext cx="428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83" name="Encre 382">
                <a:extLst>
                  <a:ext uri="{FF2B5EF4-FFF2-40B4-BE49-F238E27FC236}">
                    <a16:creationId xmlns:a16="http://schemas.microsoft.com/office/drawing/2014/main" id="{6FFC6435-F2AF-472A-AF82-0F3FE47A01ED}"/>
                  </a:ext>
                </a:extLst>
              </p14:cNvPr>
              <p14:cNvContentPartPr/>
              <p14:nvPr/>
            </p14:nvContentPartPr>
            <p14:xfrm>
              <a:off x="9437677" y="1529058"/>
              <a:ext cx="16920" cy="4320"/>
            </p14:xfrm>
          </p:contentPart>
        </mc:Choice>
        <mc:Fallback xmlns="">
          <p:pic>
            <p:nvPicPr>
              <p:cNvPr id="383" name="Encre 382">
                <a:extLst>
                  <a:ext uri="{FF2B5EF4-FFF2-40B4-BE49-F238E27FC236}">
                    <a16:creationId xmlns:a16="http://schemas.microsoft.com/office/drawing/2014/main" id="{6FFC6435-F2AF-472A-AF82-0F3FE47A01ED}"/>
                  </a:ext>
                </a:extLst>
              </p:cNvPr>
              <p:cNvPicPr/>
              <p:nvPr/>
            </p:nvPicPr>
            <p:blipFill>
              <a:blip r:embed="rId115"/>
              <a:stretch>
                <a:fillRect/>
              </a:stretch>
            </p:blipFill>
            <p:spPr>
              <a:xfrm>
                <a:off x="9420037" y="1511058"/>
                <a:ext cx="525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84" name="Encre 383">
                <a:extLst>
                  <a:ext uri="{FF2B5EF4-FFF2-40B4-BE49-F238E27FC236}">
                    <a16:creationId xmlns:a16="http://schemas.microsoft.com/office/drawing/2014/main" id="{5C2D0C6C-948D-4B55-9993-A79DB33D0B0C}"/>
                  </a:ext>
                </a:extLst>
              </p14:cNvPr>
              <p14:cNvContentPartPr/>
              <p14:nvPr/>
            </p14:nvContentPartPr>
            <p14:xfrm>
              <a:off x="9721717" y="1580898"/>
              <a:ext cx="63720" cy="5760"/>
            </p14:xfrm>
          </p:contentPart>
        </mc:Choice>
        <mc:Fallback xmlns="">
          <p:pic>
            <p:nvPicPr>
              <p:cNvPr id="384" name="Encre 383">
                <a:extLst>
                  <a:ext uri="{FF2B5EF4-FFF2-40B4-BE49-F238E27FC236}">
                    <a16:creationId xmlns:a16="http://schemas.microsoft.com/office/drawing/2014/main" id="{5C2D0C6C-948D-4B55-9993-A79DB33D0B0C}"/>
                  </a:ext>
                </a:extLst>
              </p:cNvPr>
              <p:cNvPicPr/>
              <p:nvPr/>
            </p:nvPicPr>
            <p:blipFill>
              <a:blip r:embed="rId117"/>
              <a:stretch>
                <a:fillRect/>
              </a:stretch>
            </p:blipFill>
            <p:spPr>
              <a:xfrm>
                <a:off x="9703717" y="1563258"/>
                <a:ext cx="993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85" name="Encre 384">
                <a:extLst>
                  <a:ext uri="{FF2B5EF4-FFF2-40B4-BE49-F238E27FC236}">
                    <a16:creationId xmlns:a16="http://schemas.microsoft.com/office/drawing/2014/main" id="{AC140C1D-E0BB-4BC3-91BF-B5D4CF8B2292}"/>
                  </a:ext>
                </a:extLst>
              </p14:cNvPr>
              <p14:cNvContentPartPr/>
              <p14:nvPr/>
            </p14:nvContentPartPr>
            <p14:xfrm>
              <a:off x="9981997" y="1360578"/>
              <a:ext cx="3960" cy="6120"/>
            </p14:xfrm>
          </p:contentPart>
        </mc:Choice>
        <mc:Fallback xmlns="">
          <p:pic>
            <p:nvPicPr>
              <p:cNvPr id="385" name="Encre 384">
                <a:extLst>
                  <a:ext uri="{FF2B5EF4-FFF2-40B4-BE49-F238E27FC236}">
                    <a16:creationId xmlns:a16="http://schemas.microsoft.com/office/drawing/2014/main" id="{AC140C1D-E0BB-4BC3-91BF-B5D4CF8B2292}"/>
                  </a:ext>
                </a:extLst>
              </p:cNvPr>
              <p:cNvPicPr/>
              <p:nvPr/>
            </p:nvPicPr>
            <p:blipFill>
              <a:blip r:embed="rId119"/>
              <a:stretch>
                <a:fillRect/>
              </a:stretch>
            </p:blipFill>
            <p:spPr>
              <a:xfrm>
                <a:off x="9964357" y="1342938"/>
                <a:ext cx="396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86" name="Encre 385">
                <a:extLst>
                  <a:ext uri="{FF2B5EF4-FFF2-40B4-BE49-F238E27FC236}">
                    <a16:creationId xmlns:a16="http://schemas.microsoft.com/office/drawing/2014/main" id="{72F6BD41-D37B-4F5A-A176-6468A2A49D5C}"/>
                  </a:ext>
                </a:extLst>
              </p14:cNvPr>
              <p14:cNvContentPartPr/>
              <p14:nvPr/>
            </p14:nvContentPartPr>
            <p14:xfrm>
              <a:off x="10232197" y="1243938"/>
              <a:ext cx="39960" cy="14760"/>
            </p14:xfrm>
          </p:contentPart>
        </mc:Choice>
        <mc:Fallback xmlns="">
          <p:pic>
            <p:nvPicPr>
              <p:cNvPr id="386" name="Encre 385">
                <a:extLst>
                  <a:ext uri="{FF2B5EF4-FFF2-40B4-BE49-F238E27FC236}">
                    <a16:creationId xmlns:a16="http://schemas.microsoft.com/office/drawing/2014/main" id="{72F6BD41-D37B-4F5A-A176-6468A2A49D5C}"/>
                  </a:ext>
                </a:extLst>
              </p:cNvPr>
              <p:cNvPicPr/>
              <p:nvPr/>
            </p:nvPicPr>
            <p:blipFill>
              <a:blip r:embed="rId121"/>
              <a:stretch>
                <a:fillRect/>
              </a:stretch>
            </p:blipFill>
            <p:spPr>
              <a:xfrm>
                <a:off x="10214557" y="1225938"/>
                <a:ext cx="756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87" name="Encre 386">
                <a:extLst>
                  <a:ext uri="{FF2B5EF4-FFF2-40B4-BE49-F238E27FC236}">
                    <a16:creationId xmlns:a16="http://schemas.microsoft.com/office/drawing/2014/main" id="{E13A1756-BBF1-48FD-B4C7-233ECF034CBB}"/>
                  </a:ext>
                </a:extLst>
              </p14:cNvPr>
              <p14:cNvContentPartPr/>
              <p14:nvPr/>
            </p14:nvContentPartPr>
            <p14:xfrm>
              <a:off x="10533877" y="1336098"/>
              <a:ext cx="15120" cy="8280"/>
            </p14:xfrm>
          </p:contentPart>
        </mc:Choice>
        <mc:Fallback xmlns="">
          <p:pic>
            <p:nvPicPr>
              <p:cNvPr id="387" name="Encre 386">
                <a:extLst>
                  <a:ext uri="{FF2B5EF4-FFF2-40B4-BE49-F238E27FC236}">
                    <a16:creationId xmlns:a16="http://schemas.microsoft.com/office/drawing/2014/main" id="{E13A1756-BBF1-48FD-B4C7-233ECF034CBB}"/>
                  </a:ext>
                </a:extLst>
              </p:cNvPr>
              <p:cNvPicPr/>
              <p:nvPr/>
            </p:nvPicPr>
            <p:blipFill>
              <a:blip r:embed="rId123"/>
              <a:stretch>
                <a:fillRect/>
              </a:stretch>
            </p:blipFill>
            <p:spPr>
              <a:xfrm>
                <a:off x="10516237" y="1318458"/>
                <a:ext cx="507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88" name="Encre 387">
                <a:extLst>
                  <a:ext uri="{FF2B5EF4-FFF2-40B4-BE49-F238E27FC236}">
                    <a16:creationId xmlns:a16="http://schemas.microsoft.com/office/drawing/2014/main" id="{F47B870B-EDFE-4762-B6B5-7DD54B32B33B}"/>
                  </a:ext>
                </a:extLst>
              </p14:cNvPr>
              <p14:cNvContentPartPr/>
              <p14:nvPr/>
            </p14:nvContentPartPr>
            <p14:xfrm>
              <a:off x="10900357" y="1349058"/>
              <a:ext cx="3240" cy="16560"/>
            </p14:xfrm>
          </p:contentPart>
        </mc:Choice>
        <mc:Fallback xmlns="">
          <p:pic>
            <p:nvPicPr>
              <p:cNvPr id="388" name="Encre 387">
                <a:extLst>
                  <a:ext uri="{FF2B5EF4-FFF2-40B4-BE49-F238E27FC236}">
                    <a16:creationId xmlns:a16="http://schemas.microsoft.com/office/drawing/2014/main" id="{F47B870B-EDFE-4762-B6B5-7DD54B32B33B}"/>
                  </a:ext>
                </a:extLst>
              </p:cNvPr>
              <p:cNvPicPr/>
              <p:nvPr/>
            </p:nvPicPr>
            <p:blipFill>
              <a:blip r:embed="rId125"/>
              <a:stretch>
                <a:fillRect/>
              </a:stretch>
            </p:blipFill>
            <p:spPr>
              <a:xfrm>
                <a:off x="10882717" y="1331058"/>
                <a:ext cx="38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89" name="Encre 388">
                <a:extLst>
                  <a:ext uri="{FF2B5EF4-FFF2-40B4-BE49-F238E27FC236}">
                    <a16:creationId xmlns:a16="http://schemas.microsoft.com/office/drawing/2014/main" id="{3633E591-0B2F-4F10-A3FE-C66BBCAD4A97}"/>
                  </a:ext>
                </a:extLst>
              </p14:cNvPr>
              <p14:cNvContentPartPr/>
              <p14:nvPr/>
            </p14:nvContentPartPr>
            <p14:xfrm>
              <a:off x="7914157" y="1493418"/>
              <a:ext cx="19080" cy="34560"/>
            </p14:xfrm>
          </p:contentPart>
        </mc:Choice>
        <mc:Fallback xmlns="">
          <p:pic>
            <p:nvPicPr>
              <p:cNvPr id="389" name="Encre 388">
                <a:extLst>
                  <a:ext uri="{FF2B5EF4-FFF2-40B4-BE49-F238E27FC236}">
                    <a16:creationId xmlns:a16="http://schemas.microsoft.com/office/drawing/2014/main" id="{3633E591-0B2F-4F10-A3FE-C66BBCAD4A97}"/>
                  </a:ext>
                </a:extLst>
              </p:cNvPr>
              <p:cNvPicPr/>
              <p:nvPr/>
            </p:nvPicPr>
            <p:blipFill>
              <a:blip r:embed="rId127"/>
              <a:stretch>
                <a:fillRect/>
              </a:stretch>
            </p:blipFill>
            <p:spPr>
              <a:xfrm>
                <a:off x="7896517" y="1475778"/>
                <a:ext cx="547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90" name="Encre 389">
                <a:extLst>
                  <a:ext uri="{FF2B5EF4-FFF2-40B4-BE49-F238E27FC236}">
                    <a16:creationId xmlns:a16="http://schemas.microsoft.com/office/drawing/2014/main" id="{EBF8FF0A-D5F3-4336-86DB-722B35C7697F}"/>
                  </a:ext>
                </a:extLst>
              </p14:cNvPr>
              <p14:cNvContentPartPr/>
              <p14:nvPr/>
            </p14:nvContentPartPr>
            <p14:xfrm>
              <a:off x="8280637" y="1931178"/>
              <a:ext cx="21960" cy="25200"/>
            </p14:xfrm>
          </p:contentPart>
        </mc:Choice>
        <mc:Fallback xmlns="">
          <p:pic>
            <p:nvPicPr>
              <p:cNvPr id="390" name="Encre 389">
                <a:extLst>
                  <a:ext uri="{FF2B5EF4-FFF2-40B4-BE49-F238E27FC236}">
                    <a16:creationId xmlns:a16="http://schemas.microsoft.com/office/drawing/2014/main" id="{EBF8FF0A-D5F3-4336-86DB-722B35C7697F}"/>
                  </a:ext>
                </a:extLst>
              </p:cNvPr>
              <p:cNvPicPr/>
              <p:nvPr/>
            </p:nvPicPr>
            <p:blipFill>
              <a:blip r:embed="rId129"/>
              <a:stretch>
                <a:fillRect/>
              </a:stretch>
            </p:blipFill>
            <p:spPr>
              <a:xfrm>
                <a:off x="8262637" y="1913178"/>
                <a:ext cx="576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91" name="Encre 390">
                <a:extLst>
                  <a:ext uri="{FF2B5EF4-FFF2-40B4-BE49-F238E27FC236}">
                    <a16:creationId xmlns:a16="http://schemas.microsoft.com/office/drawing/2014/main" id="{204110A2-14D0-4CA6-8156-DACB355F3F67}"/>
                  </a:ext>
                </a:extLst>
              </p14:cNvPr>
              <p14:cNvContentPartPr/>
              <p14:nvPr/>
            </p14:nvContentPartPr>
            <p14:xfrm>
              <a:off x="7330957" y="2064018"/>
              <a:ext cx="44640" cy="17640"/>
            </p14:xfrm>
          </p:contentPart>
        </mc:Choice>
        <mc:Fallback xmlns="">
          <p:pic>
            <p:nvPicPr>
              <p:cNvPr id="391" name="Encre 390">
                <a:extLst>
                  <a:ext uri="{FF2B5EF4-FFF2-40B4-BE49-F238E27FC236}">
                    <a16:creationId xmlns:a16="http://schemas.microsoft.com/office/drawing/2014/main" id="{204110A2-14D0-4CA6-8156-DACB355F3F67}"/>
                  </a:ext>
                </a:extLst>
              </p:cNvPr>
              <p:cNvPicPr/>
              <p:nvPr/>
            </p:nvPicPr>
            <p:blipFill>
              <a:blip r:embed="rId131"/>
              <a:stretch>
                <a:fillRect/>
              </a:stretch>
            </p:blipFill>
            <p:spPr>
              <a:xfrm>
                <a:off x="7313317" y="2046378"/>
                <a:ext cx="802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92" name="Encre 391">
                <a:extLst>
                  <a:ext uri="{FF2B5EF4-FFF2-40B4-BE49-F238E27FC236}">
                    <a16:creationId xmlns:a16="http://schemas.microsoft.com/office/drawing/2014/main" id="{D359F27E-C684-47F8-942C-BF5C2CB081C4}"/>
                  </a:ext>
                </a:extLst>
              </p14:cNvPr>
              <p14:cNvContentPartPr/>
              <p14:nvPr/>
            </p14:nvContentPartPr>
            <p14:xfrm>
              <a:off x="8525797" y="1193898"/>
              <a:ext cx="50760" cy="49320"/>
            </p14:xfrm>
          </p:contentPart>
        </mc:Choice>
        <mc:Fallback xmlns="">
          <p:pic>
            <p:nvPicPr>
              <p:cNvPr id="392" name="Encre 391">
                <a:extLst>
                  <a:ext uri="{FF2B5EF4-FFF2-40B4-BE49-F238E27FC236}">
                    <a16:creationId xmlns:a16="http://schemas.microsoft.com/office/drawing/2014/main" id="{D359F27E-C684-47F8-942C-BF5C2CB081C4}"/>
                  </a:ext>
                </a:extLst>
              </p:cNvPr>
              <p:cNvPicPr/>
              <p:nvPr/>
            </p:nvPicPr>
            <p:blipFill>
              <a:blip r:embed="rId133"/>
              <a:stretch>
                <a:fillRect/>
              </a:stretch>
            </p:blipFill>
            <p:spPr>
              <a:xfrm>
                <a:off x="8508157" y="1175898"/>
                <a:ext cx="8640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93" name="Encre 392">
                <a:extLst>
                  <a:ext uri="{FF2B5EF4-FFF2-40B4-BE49-F238E27FC236}">
                    <a16:creationId xmlns:a16="http://schemas.microsoft.com/office/drawing/2014/main" id="{18D558D5-C750-4F58-8A5E-FC79336B133B}"/>
                  </a:ext>
                </a:extLst>
              </p14:cNvPr>
              <p14:cNvContentPartPr/>
              <p14:nvPr/>
            </p14:nvContentPartPr>
            <p14:xfrm>
              <a:off x="9052117" y="2223138"/>
              <a:ext cx="36720" cy="7560"/>
            </p14:xfrm>
          </p:contentPart>
        </mc:Choice>
        <mc:Fallback xmlns="">
          <p:pic>
            <p:nvPicPr>
              <p:cNvPr id="393" name="Encre 392">
                <a:extLst>
                  <a:ext uri="{FF2B5EF4-FFF2-40B4-BE49-F238E27FC236}">
                    <a16:creationId xmlns:a16="http://schemas.microsoft.com/office/drawing/2014/main" id="{18D558D5-C750-4F58-8A5E-FC79336B133B}"/>
                  </a:ext>
                </a:extLst>
              </p:cNvPr>
              <p:cNvPicPr/>
              <p:nvPr/>
            </p:nvPicPr>
            <p:blipFill>
              <a:blip r:embed="rId135"/>
              <a:stretch>
                <a:fillRect/>
              </a:stretch>
            </p:blipFill>
            <p:spPr>
              <a:xfrm>
                <a:off x="9034477" y="2205138"/>
                <a:ext cx="723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94" name="Encre 393">
                <a:extLst>
                  <a:ext uri="{FF2B5EF4-FFF2-40B4-BE49-F238E27FC236}">
                    <a16:creationId xmlns:a16="http://schemas.microsoft.com/office/drawing/2014/main" id="{41E23602-0CCD-462B-AE48-7EBA089C6EDC}"/>
                  </a:ext>
                </a:extLst>
              </p14:cNvPr>
              <p14:cNvContentPartPr/>
              <p14:nvPr/>
            </p14:nvContentPartPr>
            <p14:xfrm>
              <a:off x="9452077" y="1223418"/>
              <a:ext cx="32760" cy="18000"/>
            </p14:xfrm>
          </p:contentPart>
        </mc:Choice>
        <mc:Fallback xmlns="">
          <p:pic>
            <p:nvPicPr>
              <p:cNvPr id="394" name="Encre 393">
                <a:extLst>
                  <a:ext uri="{FF2B5EF4-FFF2-40B4-BE49-F238E27FC236}">
                    <a16:creationId xmlns:a16="http://schemas.microsoft.com/office/drawing/2014/main" id="{41E23602-0CCD-462B-AE48-7EBA089C6EDC}"/>
                  </a:ext>
                </a:extLst>
              </p:cNvPr>
              <p:cNvPicPr/>
              <p:nvPr/>
            </p:nvPicPr>
            <p:blipFill>
              <a:blip r:embed="rId137"/>
              <a:stretch>
                <a:fillRect/>
              </a:stretch>
            </p:blipFill>
            <p:spPr>
              <a:xfrm>
                <a:off x="9434077" y="1205418"/>
                <a:ext cx="68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95" name="Encre 394">
                <a:extLst>
                  <a:ext uri="{FF2B5EF4-FFF2-40B4-BE49-F238E27FC236}">
                    <a16:creationId xmlns:a16="http://schemas.microsoft.com/office/drawing/2014/main" id="{8CD08C90-203E-4660-8B8F-A5D5D692D452}"/>
                  </a:ext>
                </a:extLst>
              </p14:cNvPr>
              <p14:cNvContentPartPr/>
              <p14:nvPr/>
            </p14:nvContentPartPr>
            <p14:xfrm>
              <a:off x="9744757" y="1849098"/>
              <a:ext cx="28440" cy="5760"/>
            </p14:xfrm>
          </p:contentPart>
        </mc:Choice>
        <mc:Fallback xmlns="">
          <p:pic>
            <p:nvPicPr>
              <p:cNvPr id="395" name="Encre 394">
                <a:extLst>
                  <a:ext uri="{FF2B5EF4-FFF2-40B4-BE49-F238E27FC236}">
                    <a16:creationId xmlns:a16="http://schemas.microsoft.com/office/drawing/2014/main" id="{8CD08C90-203E-4660-8B8F-A5D5D692D452}"/>
                  </a:ext>
                </a:extLst>
              </p:cNvPr>
              <p:cNvPicPr/>
              <p:nvPr/>
            </p:nvPicPr>
            <p:blipFill>
              <a:blip r:embed="rId139"/>
              <a:stretch>
                <a:fillRect/>
              </a:stretch>
            </p:blipFill>
            <p:spPr>
              <a:xfrm>
                <a:off x="9727117" y="1831458"/>
                <a:ext cx="640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96" name="Encre 395">
                <a:extLst>
                  <a:ext uri="{FF2B5EF4-FFF2-40B4-BE49-F238E27FC236}">
                    <a16:creationId xmlns:a16="http://schemas.microsoft.com/office/drawing/2014/main" id="{A48E58A1-03D6-4F21-AA6E-B9526844AB91}"/>
                  </a:ext>
                </a:extLst>
              </p14:cNvPr>
              <p14:cNvContentPartPr/>
              <p14:nvPr/>
            </p14:nvContentPartPr>
            <p14:xfrm>
              <a:off x="9979117" y="1147818"/>
              <a:ext cx="4320" cy="2160"/>
            </p14:xfrm>
          </p:contentPart>
        </mc:Choice>
        <mc:Fallback xmlns="">
          <p:pic>
            <p:nvPicPr>
              <p:cNvPr id="396" name="Encre 395">
                <a:extLst>
                  <a:ext uri="{FF2B5EF4-FFF2-40B4-BE49-F238E27FC236}">
                    <a16:creationId xmlns:a16="http://schemas.microsoft.com/office/drawing/2014/main" id="{A48E58A1-03D6-4F21-AA6E-B9526844AB91}"/>
                  </a:ext>
                </a:extLst>
              </p:cNvPr>
              <p:cNvPicPr/>
              <p:nvPr/>
            </p:nvPicPr>
            <p:blipFill>
              <a:blip r:embed="rId141"/>
              <a:stretch>
                <a:fillRect/>
              </a:stretch>
            </p:blipFill>
            <p:spPr>
              <a:xfrm>
                <a:off x="9961477" y="1129818"/>
                <a:ext cx="399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397" name="Encre 396">
                <a:extLst>
                  <a:ext uri="{FF2B5EF4-FFF2-40B4-BE49-F238E27FC236}">
                    <a16:creationId xmlns:a16="http://schemas.microsoft.com/office/drawing/2014/main" id="{55EE56D8-7F78-44CD-9A6E-EE8C2A7FD9A4}"/>
                  </a:ext>
                </a:extLst>
              </p14:cNvPr>
              <p14:cNvContentPartPr/>
              <p14:nvPr/>
            </p14:nvContentPartPr>
            <p14:xfrm>
              <a:off x="10507597" y="1506378"/>
              <a:ext cx="5400" cy="14040"/>
            </p14:xfrm>
          </p:contentPart>
        </mc:Choice>
        <mc:Fallback xmlns="">
          <p:pic>
            <p:nvPicPr>
              <p:cNvPr id="397" name="Encre 396">
                <a:extLst>
                  <a:ext uri="{FF2B5EF4-FFF2-40B4-BE49-F238E27FC236}">
                    <a16:creationId xmlns:a16="http://schemas.microsoft.com/office/drawing/2014/main" id="{55EE56D8-7F78-44CD-9A6E-EE8C2A7FD9A4}"/>
                  </a:ext>
                </a:extLst>
              </p:cNvPr>
              <p:cNvPicPr/>
              <p:nvPr/>
            </p:nvPicPr>
            <p:blipFill>
              <a:blip r:embed="rId143"/>
              <a:stretch>
                <a:fillRect/>
              </a:stretch>
            </p:blipFill>
            <p:spPr>
              <a:xfrm>
                <a:off x="10489597" y="1488378"/>
                <a:ext cx="410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398" name="Encre 397">
                <a:extLst>
                  <a:ext uri="{FF2B5EF4-FFF2-40B4-BE49-F238E27FC236}">
                    <a16:creationId xmlns:a16="http://schemas.microsoft.com/office/drawing/2014/main" id="{3E20928C-0FB3-4896-9920-D6A11FDBD57D}"/>
                  </a:ext>
                </a:extLst>
              </p14:cNvPr>
              <p14:cNvContentPartPr/>
              <p14:nvPr/>
            </p14:nvContentPartPr>
            <p14:xfrm>
              <a:off x="10882357" y="1023258"/>
              <a:ext cx="25920" cy="40320"/>
            </p14:xfrm>
          </p:contentPart>
        </mc:Choice>
        <mc:Fallback xmlns="">
          <p:pic>
            <p:nvPicPr>
              <p:cNvPr id="398" name="Encre 397">
                <a:extLst>
                  <a:ext uri="{FF2B5EF4-FFF2-40B4-BE49-F238E27FC236}">
                    <a16:creationId xmlns:a16="http://schemas.microsoft.com/office/drawing/2014/main" id="{3E20928C-0FB3-4896-9920-D6A11FDBD57D}"/>
                  </a:ext>
                </a:extLst>
              </p:cNvPr>
              <p:cNvPicPr/>
              <p:nvPr/>
            </p:nvPicPr>
            <p:blipFill>
              <a:blip r:embed="rId145"/>
              <a:stretch>
                <a:fillRect/>
              </a:stretch>
            </p:blipFill>
            <p:spPr>
              <a:xfrm>
                <a:off x="10864357" y="1005258"/>
                <a:ext cx="615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399" name="Encre 398">
                <a:extLst>
                  <a:ext uri="{FF2B5EF4-FFF2-40B4-BE49-F238E27FC236}">
                    <a16:creationId xmlns:a16="http://schemas.microsoft.com/office/drawing/2014/main" id="{5F76FB20-5426-45E6-9459-78C6D2AFD523}"/>
                  </a:ext>
                </a:extLst>
              </p14:cNvPr>
              <p14:cNvContentPartPr/>
              <p14:nvPr/>
            </p14:nvContentPartPr>
            <p14:xfrm>
              <a:off x="7662157" y="2340858"/>
              <a:ext cx="46800" cy="16920"/>
            </p14:xfrm>
          </p:contentPart>
        </mc:Choice>
        <mc:Fallback xmlns="">
          <p:pic>
            <p:nvPicPr>
              <p:cNvPr id="399" name="Encre 398">
                <a:extLst>
                  <a:ext uri="{FF2B5EF4-FFF2-40B4-BE49-F238E27FC236}">
                    <a16:creationId xmlns:a16="http://schemas.microsoft.com/office/drawing/2014/main" id="{5F76FB20-5426-45E6-9459-78C6D2AFD523}"/>
                  </a:ext>
                </a:extLst>
              </p:cNvPr>
              <p:cNvPicPr/>
              <p:nvPr/>
            </p:nvPicPr>
            <p:blipFill>
              <a:blip r:embed="rId147"/>
              <a:stretch>
                <a:fillRect/>
              </a:stretch>
            </p:blipFill>
            <p:spPr>
              <a:xfrm>
                <a:off x="7644157" y="2322858"/>
                <a:ext cx="82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400" name="Encre 399">
                <a:extLst>
                  <a:ext uri="{FF2B5EF4-FFF2-40B4-BE49-F238E27FC236}">
                    <a16:creationId xmlns:a16="http://schemas.microsoft.com/office/drawing/2014/main" id="{379A4D51-A57D-4681-99E4-F597C6618E31}"/>
                  </a:ext>
                </a:extLst>
              </p14:cNvPr>
              <p14:cNvContentPartPr/>
              <p14:nvPr/>
            </p14:nvContentPartPr>
            <p14:xfrm>
              <a:off x="8919637" y="1325298"/>
              <a:ext cx="36720" cy="42480"/>
            </p14:xfrm>
          </p:contentPart>
        </mc:Choice>
        <mc:Fallback xmlns="">
          <p:pic>
            <p:nvPicPr>
              <p:cNvPr id="400" name="Encre 399">
                <a:extLst>
                  <a:ext uri="{FF2B5EF4-FFF2-40B4-BE49-F238E27FC236}">
                    <a16:creationId xmlns:a16="http://schemas.microsoft.com/office/drawing/2014/main" id="{379A4D51-A57D-4681-99E4-F597C6618E31}"/>
                  </a:ext>
                </a:extLst>
              </p:cNvPr>
              <p:cNvPicPr/>
              <p:nvPr/>
            </p:nvPicPr>
            <p:blipFill>
              <a:blip r:embed="rId149"/>
              <a:stretch>
                <a:fillRect/>
              </a:stretch>
            </p:blipFill>
            <p:spPr>
              <a:xfrm>
                <a:off x="8901997" y="1307658"/>
                <a:ext cx="723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401" name="Encre 400">
                <a:extLst>
                  <a:ext uri="{FF2B5EF4-FFF2-40B4-BE49-F238E27FC236}">
                    <a16:creationId xmlns:a16="http://schemas.microsoft.com/office/drawing/2014/main" id="{83A4F945-AA3B-41D9-99D0-855F158247D1}"/>
                  </a:ext>
                </a:extLst>
              </p14:cNvPr>
              <p14:cNvContentPartPr/>
              <p14:nvPr/>
            </p14:nvContentPartPr>
            <p14:xfrm>
              <a:off x="9372157" y="1866738"/>
              <a:ext cx="19440" cy="9360"/>
            </p14:xfrm>
          </p:contentPart>
        </mc:Choice>
        <mc:Fallback xmlns="">
          <p:pic>
            <p:nvPicPr>
              <p:cNvPr id="401" name="Encre 400">
                <a:extLst>
                  <a:ext uri="{FF2B5EF4-FFF2-40B4-BE49-F238E27FC236}">
                    <a16:creationId xmlns:a16="http://schemas.microsoft.com/office/drawing/2014/main" id="{83A4F945-AA3B-41D9-99D0-855F158247D1}"/>
                  </a:ext>
                </a:extLst>
              </p:cNvPr>
              <p:cNvPicPr/>
              <p:nvPr/>
            </p:nvPicPr>
            <p:blipFill>
              <a:blip r:embed="rId151"/>
              <a:stretch>
                <a:fillRect/>
              </a:stretch>
            </p:blipFill>
            <p:spPr>
              <a:xfrm>
                <a:off x="9354157" y="1849098"/>
                <a:ext cx="550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402" name="Encre 401">
                <a:extLst>
                  <a:ext uri="{FF2B5EF4-FFF2-40B4-BE49-F238E27FC236}">
                    <a16:creationId xmlns:a16="http://schemas.microsoft.com/office/drawing/2014/main" id="{D07AEB6C-E525-4A4F-AC4E-61332653C5D4}"/>
                  </a:ext>
                </a:extLst>
              </p14:cNvPr>
              <p14:cNvContentPartPr/>
              <p14:nvPr/>
            </p14:nvContentPartPr>
            <p14:xfrm>
              <a:off x="10495717" y="951258"/>
              <a:ext cx="30600" cy="16920"/>
            </p14:xfrm>
          </p:contentPart>
        </mc:Choice>
        <mc:Fallback xmlns="">
          <p:pic>
            <p:nvPicPr>
              <p:cNvPr id="402" name="Encre 401">
                <a:extLst>
                  <a:ext uri="{FF2B5EF4-FFF2-40B4-BE49-F238E27FC236}">
                    <a16:creationId xmlns:a16="http://schemas.microsoft.com/office/drawing/2014/main" id="{D07AEB6C-E525-4A4F-AC4E-61332653C5D4}"/>
                  </a:ext>
                </a:extLst>
              </p:cNvPr>
              <p:cNvPicPr/>
              <p:nvPr/>
            </p:nvPicPr>
            <p:blipFill>
              <a:blip r:embed="rId153"/>
              <a:stretch>
                <a:fillRect/>
              </a:stretch>
            </p:blipFill>
            <p:spPr>
              <a:xfrm>
                <a:off x="10478077" y="933258"/>
                <a:ext cx="662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403" name="Encre 402">
                <a:extLst>
                  <a:ext uri="{FF2B5EF4-FFF2-40B4-BE49-F238E27FC236}">
                    <a16:creationId xmlns:a16="http://schemas.microsoft.com/office/drawing/2014/main" id="{353C58CB-7AD9-4F74-A0DE-08E0D1256A5E}"/>
                  </a:ext>
                </a:extLst>
              </p14:cNvPr>
              <p14:cNvContentPartPr/>
              <p14:nvPr/>
            </p14:nvContentPartPr>
            <p14:xfrm>
              <a:off x="10889557" y="1611858"/>
              <a:ext cx="11520" cy="12600"/>
            </p14:xfrm>
          </p:contentPart>
        </mc:Choice>
        <mc:Fallback xmlns="">
          <p:pic>
            <p:nvPicPr>
              <p:cNvPr id="403" name="Encre 402">
                <a:extLst>
                  <a:ext uri="{FF2B5EF4-FFF2-40B4-BE49-F238E27FC236}">
                    <a16:creationId xmlns:a16="http://schemas.microsoft.com/office/drawing/2014/main" id="{353C58CB-7AD9-4F74-A0DE-08E0D1256A5E}"/>
                  </a:ext>
                </a:extLst>
              </p:cNvPr>
              <p:cNvPicPr/>
              <p:nvPr/>
            </p:nvPicPr>
            <p:blipFill>
              <a:blip r:embed="rId155"/>
              <a:stretch>
                <a:fillRect/>
              </a:stretch>
            </p:blipFill>
            <p:spPr>
              <a:xfrm>
                <a:off x="10871917" y="1593858"/>
                <a:ext cx="471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491" name="Encre 490">
                <a:extLst>
                  <a:ext uri="{FF2B5EF4-FFF2-40B4-BE49-F238E27FC236}">
                    <a16:creationId xmlns:a16="http://schemas.microsoft.com/office/drawing/2014/main" id="{53B0D776-503B-48D5-8835-9D45FA8CA0D4}"/>
                  </a:ext>
                </a:extLst>
              </p14:cNvPr>
              <p14:cNvContentPartPr/>
              <p14:nvPr/>
            </p14:nvContentPartPr>
            <p14:xfrm>
              <a:off x="9436237" y="3287298"/>
              <a:ext cx="1012320" cy="304560"/>
            </p14:xfrm>
          </p:contentPart>
        </mc:Choice>
        <mc:Fallback xmlns="">
          <p:pic>
            <p:nvPicPr>
              <p:cNvPr id="491" name="Encre 490">
                <a:extLst>
                  <a:ext uri="{FF2B5EF4-FFF2-40B4-BE49-F238E27FC236}">
                    <a16:creationId xmlns:a16="http://schemas.microsoft.com/office/drawing/2014/main" id="{53B0D776-503B-48D5-8835-9D45FA8CA0D4}"/>
                  </a:ext>
                </a:extLst>
              </p:cNvPr>
              <p:cNvPicPr/>
              <p:nvPr/>
            </p:nvPicPr>
            <p:blipFill>
              <a:blip r:embed="rId157"/>
              <a:stretch>
                <a:fillRect/>
              </a:stretch>
            </p:blipFill>
            <p:spPr>
              <a:xfrm>
                <a:off x="9427594" y="3278658"/>
                <a:ext cx="1029966"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492" name="Encre 491">
                <a:extLst>
                  <a:ext uri="{FF2B5EF4-FFF2-40B4-BE49-F238E27FC236}">
                    <a16:creationId xmlns:a16="http://schemas.microsoft.com/office/drawing/2014/main" id="{A0A37053-57FE-410D-A90A-AD1F14431260}"/>
                  </a:ext>
                </a:extLst>
              </p14:cNvPr>
              <p14:cNvContentPartPr/>
              <p14:nvPr/>
            </p14:nvContentPartPr>
            <p14:xfrm>
              <a:off x="8797957" y="3268218"/>
              <a:ext cx="589680" cy="298080"/>
            </p14:xfrm>
          </p:contentPart>
        </mc:Choice>
        <mc:Fallback xmlns="">
          <p:pic>
            <p:nvPicPr>
              <p:cNvPr id="492" name="Encre 491">
                <a:extLst>
                  <a:ext uri="{FF2B5EF4-FFF2-40B4-BE49-F238E27FC236}">
                    <a16:creationId xmlns:a16="http://schemas.microsoft.com/office/drawing/2014/main" id="{A0A37053-57FE-410D-A90A-AD1F14431260}"/>
                  </a:ext>
                </a:extLst>
              </p:cNvPr>
              <p:cNvPicPr/>
              <p:nvPr/>
            </p:nvPicPr>
            <p:blipFill>
              <a:blip r:embed="rId159"/>
              <a:stretch>
                <a:fillRect/>
              </a:stretch>
            </p:blipFill>
            <p:spPr>
              <a:xfrm>
                <a:off x="8788957" y="3259218"/>
                <a:ext cx="60732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493" name="Encre 492">
                <a:extLst>
                  <a:ext uri="{FF2B5EF4-FFF2-40B4-BE49-F238E27FC236}">
                    <a16:creationId xmlns:a16="http://schemas.microsoft.com/office/drawing/2014/main" id="{7A3F6130-5CB8-4D9F-B733-DE800BF85D08}"/>
                  </a:ext>
                </a:extLst>
              </p14:cNvPr>
              <p14:cNvContentPartPr/>
              <p14:nvPr/>
            </p14:nvContentPartPr>
            <p14:xfrm>
              <a:off x="8217277" y="3418698"/>
              <a:ext cx="380520" cy="124560"/>
            </p14:xfrm>
          </p:contentPart>
        </mc:Choice>
        <mc:Fallback xmlns="">
          <p:pic>
            <p:nvPicPr>
              <p:cNvPr id="493" name="Encre 492">
                <a:extLst>
                  <a:ext uri="{FF2B5EF4-FFF2-40B4-BE49-F238E27FC236}">
                    <a16:creationId xmlns:a16="http://schemas.microsoft.com/office/drawing/2014/main" id="{7A3F6130-5CB8-4D9F-B733-DE800BF85D08}"/>
                  </a:ext>
                </a:extLst>
              </p:cNvPr>
              <p:cNvPicPr/>
              <p:nvPr/>
            </p:nvPicPr>
            <p:blipFill>
              <a:blip r:embed="rId161"/>
              <a:stretch>
                <a:fillRect/>
              </a:stretch>
            </p:blipFill>
            <p:spPr>
              <a:xfrm>
                <a:off x="8208277" y="3409698"/>
                <a:ext cx="3981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494" name="Encre 493">
                <a:extLst>
                  <a:ext uri="{FF2B5EF4-FFF2-40B4-BE49-F238E27FC236}">
                    <a16:creationId xmlns:a16="http://schemas.microsoft.com/office/drawing/2014/main" id="{B3B82135-905C-4B6C-AF3F-E98B1830F96D}"/>
                  </a:ext>
                </a:extLst>
              </p14:cNvPr>
              <p14:cNvContentPartPr/>
              <p14:nvPr/>
            </p14:nvContentPartPr>
            <p14:xfrm>
              <a:off x="7343917" y="3242658"/>
              <a:ext cx="804600" cy="259200"/>
            </p14:xfrm>
          </p:contentPart>
        </mc:Choice>
        <mc:Fallback xmlns="">
          <p:pic>
            <p:nvPicPr>
              <p:cNvPr id="494" name="Encre 493">
                <a:extLst>
                  <a:ext uri="{FF2B5EF4-FFF2-40B4-BE49-F238E27FC236}">
                    <a16:creationId xmlns:a16="http://schemas.microsoft.com/office/drawing/2014/main" id="{B3B82135-905C-4B6C-AF3F-E98B1830F96D}"/>
                  </a:ext>
                </a:extLst>
              </p:cNvPr>
              <p:cNvPicPr/>
              <p:nvPr/>
            </p:nvPicPr>
            <p:blipFill>
              <a:blip r:embed="rId163"/>
              <a:stretch>
                <a:fillRect/>
              </a:stretch>
            </p:blipFill>
            <p:spPr>
              <a:xfrm>
                <a:off x="7334921" y="3233658"/>
                <a:ext cx="822232"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495" name="Encre 494">
                <a:extLst>
                  <a:ext uri="{FF2B5EF4-FFF2-40B4-BE49-F238E27FC236}">
                    <a16:creationId xmlns:a16="http://schemas.microsoft.com/office/drawing/2014/main" id="{3A90BB53-7226-43DC-8825-D5816569A097}"/>
                  </a:ext>
                </a:extLst>
              </p14:cNvPr>
              <p14:cNvContentPartPr/>
              <p14:nvPr/>
            </p14:nvContentPartPr>
            <p14:xfrm>
              <a:off x="6978517" y="3271818"/>
              <a:ext cx="306000" cy="219600"/>
            </p14:xfrm>
          </p:contentPart>
        </mc:Choice>
        <mc:Fallback xmlns="">
          <p:pic>
            <p:nvPicPr>
              <p:cNvPr id="495" name="Encre 494">
                <a:extLst>
                  <a:ext uri="{FF2B5EF4-FFF2-40B4-BE49-F238E27FC236}">
                    <a16:creationId xmlns:a16="http://schemas.microsoft.com/office/drawing/2014/main" id="{3A90BB53-7226-43DC-8825-D5816569A097}"/>
                  </a:ext>
                </a:extLst>
              </p:cNvPr>
              <p:cNvPicPr/>
              <p:nvPr/>
            </p:nvPicPr>
            <p:blipFill>
              <a:blip r:embed="rId165"/>
              <a:stretch>
                <a:fillRect/>
              </a:stretch>
            </p:blipFill>
            <p:spPr>
              <a:xfrm>
                <a:off x="6969877" y="3263178"/>
                <a:ext cx="3236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499" name="Encre 498">
                <a:extLst>
                  <a:ext uri="{FF2B5EF4-FFF2-40B4-BE49-F238E27FC236}">
                    <a16:creationId xmlns:a16="http://schemas.microsoft.com/office/drawing/2014/main" id="{E7D4C191-454E-4623-A2F2-9F0DAB9E49EB}"/>
                  </a:ext>
                </a:extLst>
              </p14:cNvPr>
              <p14:cNvContentPartPr/>
              <p14:nvPr/>
            </p14:nvContentPartPr>
            <p14:xfrm>
              <a:off x="10671757" y="3423378"/>
              <a:ext cx="349200" cy="97200"/>
            </p14:xfrm>
          </p:contentPart>
        </mc:Choice>
        <mc:Fallback xmlns="">
          <p:pic>
            <p:nvPicPr>
              <p:cNvPr id="499" name="Encre 498">
                <a:extLst>
                  <a:ext uri="{FF2B5EF4-FFF2-40B4-BE49-F238E27FC236}">
                    <a16:creationId xmlns:a16="http://schemas.microsoft.com/office/drawing/2014/main" id="{E7D4C191-454E-4623-A2F2-9F0DAB9E49EB}"/>
                  </a:ext>
                </a:extLst>
              </p:cNvPr>
              <p:cNvPicPr/>
              <p:nvPr/>
            </p:nvPicPr>
            <p:blipFill>
              <a:blip r:embed="rId167"/>
              <a:stretch>
                <a:fillRect/>
              </a:stretch>
            </p:blipFill>
            <p:spPr>
              <a:xfrm>
                <a:off x="10663117" y="3414378"/>
                <a:ext cx="36684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507" name="Encre 506">
                <a:extLst>
                  <a:ext uri="{FF2B5EF4-FFF2-40B4-BE49-F238E27FC236}">
                    <a16:creationId xmlns:a16="http://schemas.microsoft.com/office/drawing/2014/main" id="{17AD46B7-32C3-4E25-9612-C0CA31A909BB}"/>
                  </a:ext>
                </a:extLst>
              </p14:cNvPr>
              <p14:cNvContentPartPr/>
              <p14:nvPr/>
            </p14:nvContentPartPr>
            <p14:xfrm>
              <a:off x="11248117" y="3215658"/>
              <a:ext cx="776520" cy="316800"/>
            </p14:xfrm>
          </p:contentPart>
        </mc:Choice>
        <mc:Fallback xmlns="">
          <p:pic>
            <p:nvPicPr>
              <p:cNvPr id="507" name="Encre 506">
                <a:extLst>
                  <a:ext uri="{FF2B5EF4-FFF2-40B4-BE49-F238E27FC236}">
                    <a16:creationId xmlns:a16="http://schemas.microsoft.com/office/drawing/2014/main" id="{17AD46B7-32C3-4E25-9612-C0CA31A909BB}"/>
                  </a:ext>
                </a:extLst>
              </p:cNvPr>
              <p:cNvPicPr/>
              <p:nvPr/>
            </p:nvPicPr>
            <p:blipFill>
              <a:blip r:embed="rId169"/>
              <a:stretch>
                <a:fillRect/>
              </a:stretch>
            </p:blipFill>
            <p:spPr>
              <a:xfrm>
                <a:off x="11239117" y="3206658"/>
                <a:ext cx="79416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569" name="Encre 568">
                <a:extLst>
                  <a:ext uri="{FF2B5EF4-FFF2-40B4-BE49-F238E27FC236}">
                    <a16:creationId xmlns:a16="http://schemas.microsoft.com/office/drawing/2014/main" id="{00E891A2-06CC-47A4-B55E-05BC38C7E62A}"/>
                  </a:ext>
                </a:extLst>
              </p14:cNvPr>
              <p14:cNvContentPartPr/>
              <p14:nvPr/>
            </p14:nvContentPartPr>
            <p14:xfrm>
              <a:off x="732517" y="5993418"/>
              <a:ext cx="1751760" cy="145800"/>
            </p14:xfrm>
          </p:contentPart>
        </mc:Choice>
        <mc:Fallback xmlns="">
          <p:pic>
            <p:nvPicPr>
              <p:cNvPr id="569" name="Encre 568">
                <a:extLst>
                  <a:ext uri="{FF2B5EF4-FFF2-40B4-BE49-F238E27FC236}">
                    <a16:creationId xmlns:a16="http://schemas.microsoft.com/office/drawing/2014/main" id="{00E891A2-06CC-47A4-B55E-05BC38C7E62A}"/>
                  </a:ext>
                </a:extLst>
              </p:cNvPr>
              <p:cNvPicPr/>
              <p:nvPr/>
            </p:nvPicPr>
            <p:blipFill>
              <a:blip r:embed="rId171"/>
              <a:stretch>
                <a:fillRect/>
              </a:stretch>
            </p:blipFill>
            <p:spPr>
              <a:xfrm>
                <a:off x="723517" y="5984757"/>
                <a:ext cx="1769400" cy="163484"/>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587" name="Encre 586">
                <a:extLst>
                  <a:ext uri="{FF2B5EF4-FFF2-40B4-BE49-F238E27FC236}">
                    <a16:creationId xmlns:a16="http://schemas.microsoft.com/office/drawing/2014/main" id="{ADA321A9-50CD-4E32-A8AF-2EB6E36541C5}"/>
                  </a:ext>
                </a:extLst>
              </p14:cNvPr>
              <p14:cNvContentPartPr/>
              <p14:nvPr/>
            </p14:nvContentPartPr>
            <p14:xfrm>
              <a:off x="565117" y="6235698"/>
              <a:ext cx="3783960" cy="610560"/>
            </p14:xfrm>
          </p:contentPart>
        </mc:Choice>
        <mc:Fallback xmlns="">
          <p:pic>
            <p:nvPicPr>
              <p:cNvPr id="587" name="Encre 586">
                <a:extLst>
                  <a:ext uri="{FF2B5EF4-FFF2-40B4-BE49-F238E27FC236}">
                    <a16:creationId xmlns:a16="http://schemas.microsoft.com/office/drawing/2014/main" id="{ADA321A9-50CD-4E32-A8AF-2EB6E36541C5}"/>
                  </a:ext>
                </a:extLst>
              </p:cNvPr>
              <p:cNvPicPr/>
              <p:nvPr/>
            </p:nvPicPr>
            <p:blipFill>
              <a:blip r:embed="rId173"/>
              <a:stretch>
                <a:fillRect/>
              </a:stretch>
            </p:blipFill>
            <p:spPr>
              <a:xfrm>
                <a:off x="556117" y="6227058"/>
                <a:ext cx="380160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626" name="Encre 625">
                <a:extLst>
                  <a:ext uri="{FF2B5EF4-FFF2-40B4-BE49-F238E27FC236}">
                    <a16:creationId xmlns:a16="http://schemas.microsoft.com/office/drawing/2014/main" id="{AEC1F4BB-1780-49BE-B9AE-23174AB5F6E6}"/>
                  </a:ext>
                </a:extLst>
              </p14:cNvPr>
              <p14:cNvContentPartPr/>
              <p14:nvPr/>
            </p14:nvContentPartPr>
            <p14:xfrm>
              <a:off x="2613517" y="5236698"/>
              <a:ext cx="3042720" cy="822240"/>
            </p14:xfrm>
          </p:contentPart>
        </mc:Choice>
        <mc:Fallback xmlns="">
          <p:pic>
            <p:nvPicPr>
              <p:cNvPr id="626" name="Encre 625">
                <a:extLst>
                  <a:ext uri="{FF2B5EF4-FFF2-40B4-BE49-F238E27FC236}">
                    <a16:creationId xmlns:a16="http://schemas.microsoft.com/office/drawing/2014/main" id="{AEC1F4BB-1780-49BE-B9AE-23174AB5F6E6}"/>
                  </a:ext>
                </a:extLst>
              </p:cNvPr>
              <p:cNvPicPr/>
              <p:nvPr/>
            </p:nvPicPr>
            <p:blipFill>
              <a:blip r:embed="rId175"/>
              <a:stretch>
                <a:fillRect/>
              </a:stretch>
            </p:blipFill>
            <p:spPr>
              <a:xfrm>
                <a:off x="2604877" y="5227698"/>
                <a:ext cx="3060360" cy="8398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630" name="Encre 629">
                <a:extLst>
                  <a:ext uri="{FF2B5EF4-FFF2-40B4-BE49-F238E27FC236}">
                    <a16:creationId xmlns:a16="http://schemas.microsoft.com/office/drawing/2014/main" id="{E160EFB7-69E6-4265-B1E6-59E5C2908355}"/>
                  </a:ext>
                </a:extLst>
              </p14:cNvPr>
              <p14:cNvContentPartPr/>
              <p14:nvPr/>
            </p14:nvContentPartPr>
            <p14:xfrm>
              <a:off x="440917" y="894737"/>
              <a:ext cx="5225400" cy="2718000"/>
            </p14:xfrm>
          </p:contentPart>
        </mc:Choice>
        <mc:Fallback xmlns="">
          <p:pic>
            <p:nvPicPr>
              <p:cNvPr id="630" name="Encre 629">
                <a:extLst>
                  <a:ext uri="{FF2B5EF4-FFF2-40B4-BE49-F238E27FC236}">
                    <a16:creationId xmlns:a16="http://schemas.microsoft.com/office/drawing/2014/main" id="{E160EFB7-69E6-4265-B1E6-59E5C2908355}"/>
                  </a:ext>
                </a:extLst>
              </p:cNvPr>
              <p:cNvPicPr/>
              <p:nvPr/>
            </p:nvPicPr>
            <p:blipFill>
              <a:blip r:embed="rId177"/>
              <a:stretch>
                <a:fillRect/>
              </a:stretch>
            </p:blipFill>
            <p:spPr>
              <a:xfrm>
                <a:off x="431917" y="885737"/>
                <a:ext cx="5243040" cy="27356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719" name="Encre 718">
                <a:extLst>
                  <a:ext uri="{FF2B5EF4-FFF2-40B4-BE49-F238E27FC236}">
                    <a16:creationId xmlns:a16="http://schemas.microsoft.com/office/drawing/2014/main" id="{12769CA0-1D45-4CB4-9D76-E14FADCDA1BB}"/>
                  </a:ext>
                </a:extLst>
              </p14:cNvPr>
              <p14:cNvContentPartPr/>
              <p14:nvPr/>
            </p14:nvContentPartPr>
            <p14:xfrm>
              <a:off x="11159917" y="6432258"/>
              <a:ext cx="385200" cy="305640"/>
            </p14:xfrm>
          </p:contentPart>
        </mc:Choice>
        <mc:Fallback xmlns="">
          <p:pic>
            <p:nvPicPr>
              <p:cNvPr id="719" name="Encre 718">
                <a:extLst>
                  <a:ext uri="{FF2B5EF4-FFF2-40B4-BE49-F238E27FC236}">
                    <a16:creationId xmlns:a16="http://schemas.microsoft.com/office/drawing/2014/main" id="{12769CA0-1D45-4CB4-9D76-E14FADCDA1BB}"/>
                  </a:ext>
                </a:extLst>
              </p:cNvPr>
              <p:cNvPicPr/>
              <p:nvPr/>
            </p:nvPicPr>
            <p:blipFill>
              <a:blip r:embed="rId179"/>
              <a:stretch>
                <a:fillRect/>
              </a:stretch>
            </p:blipFill>
            <p:spPr>
              <a:xfrm>
                <a:off x="11150925" y="6423258"/>
                <a:ext cx="402824"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747" name="Encre 746">
                <a:extLst>
                  <a:ext uri="{FF2B5EF4-FFF2-40B4-BE49-F238E27FC236}">
                    <a16:creationId xmlns:a16="http://schemas.microsoft.com/office/drawing/2014/main" id="{65896DE5-F82E-4AC8-AEC6-553F2E2E9AA4}"/>
                  </a:ext>
                </a:extLst>
              </p14:cNvPr>
              <p14:cNvContentPartPr/>
              <p14:nvPr/>
            </p14:nvContentPartPr>
            <p14:xfrm>
              <a:off x="6833797" y="5235618"/>
              <a:ext cx="4245840" cy="1606680"/>
            </p14:xfrm>
          </p:contentPart>
        </mc:Choice>
        <mc:Fallback xmlns="">
          <p:pic>
            <p:nvPicPr>
              <p:cNvPr id="747" name="Encre 746">
                <a:extLst>
                  <a:ext uri="{FF2B5EF4-FFF2-40B4-BE49-F238E27FC236}">
                    <a16:creationId xmlns:a16="http://schemas.microsoft.com/office/drawing/2014/main" id="{65896DE5-F82E-4AC8-AEC6-553F2E2E9AA4}"/>
                  </a:ext>
                </a:extLst>
              </p:cNvPr>
              <p:cNvPicPr/>
              <p:nvPr/>
            </p:nvPicPr>
            <p:blipFill>
              <a:blip r:embed="rId181"/>
              <a:stretch>
                <a:fillRect/>
              </a:stretch>
            </p:blipFill>
            <p:spPr>
              <a:xfrm>
                <a:off x="6824797" y="5226618"/>
                <a:ext cx="4263480" cy="16243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750" name="Encre 749">
                <a:extLst>
                  <a:ext uri="{FF2B5EF4-FFF2-40B4-BE49-F238E27FC236}">
                    <a16:creationId xmlns:a16="http://schemas.microsoft.com/office/drawing/2014/main" id="{F809DBE2-8B1F-42B3-8510-8FE85A1175AC}"/>
                  </a:ext>
                </a:extLst>
              </p14:cNvPr>
              <p14:cNvContentPartPr/>
              <p14:nvPr/>
            </p14:nvContentPartPr>
            <p14:xfrm>
              <a:off x="8924677" y="715098"/>
              <a:ext cx="2962080" cy="169200"/>
            </p14:xfrm>
          </p:contentPart>
        </mc:Choice>
        <mc:Fallback xmlns="">
          <p:pic>
            <p:nvPicPr>
              <p:cNvPr id="750" name="Encre 749">
                <a:extLst>
                  <a:ext uri="{FF2B5EF4-FFF2-40B4-BE49-F238E27FC236}">
                    <a16:creationId xmlns:a16="http://schemas.microsoft.com/office/drawing/2014/main" id="{F809DBE2-8B1F-42B3-8510-8FE85A1175AC}"/>
                  </a:ext>
                </a:extLst>
              </p:cNvPr>
              <p:cNvPicPr/>
              <p:nvPr/>
            </p:nvPicPr>
            <p:blipFill>
              <a:blip r:embed="rId183"/>
              <a:stretch>
                <a:fillRect/>
              </a:stretch>
            </p:blipFill>
            <p:spPr>
              <a:xfrm>
                <a:off x="8915677" y="706458"/>
                <a:ext cx="2979720" cy="186840"/>
              </a:xfrm>
              <a:prstGeom prst="rect">
                <a:avLst/>
              </a:prstGeom>
            </p:spPr>
          </p:pic>
        </mc:Fallback>
      </mc:AlternateContent>
      <p:sp>
        <p:nvSpPr>
          <p:cNvPr id="94" name="ZoneTexte 93">
            <a:extLst>
              <a:ext uri="{FF2B5EF4-FFF2-40B4-BE49-F238E27FC236}">
                <a16:creationId xmlns:a16="http://schemas.microsoft.com/office/drawing/2014/main" id="{5EE94263-CC37-4772-BB6B-FE501E3ACD23}"/>
              </a:ext>
            </a:extLst>
          </p:cNvPr>
          <p:cNvSpPr txBox="1"/>
          <p:nvPr/>
        </p:nvSpPr>
        <p:spPr>
          <a:xfrm>
            <a:off x="1020932" y="488272"/>
            <a:ext cx="2965684" cy="584775"/>
          </a:xfrm>
          <a:prstGeom prst="rect">
            <a:avLst/>
          </a:prstGeom>
          <a:noFill/>
        </p:spPr>
        <p:txBody>
          <a:bodyPr wrap="none" rtlCol="0">
            <a:spAutoFit/>
          </a:bodyPr>
          <a:lstStyle/>
          <a:p>
            <a:r>
              <a:rPr lang="fr-FR" sz="3200" b="1" dirty="0" smtClean="0"/>
              <a:t>Que faire alors ?</a:t>
            </a:r>
            <a:endParaRPr lang="fr-FR" sz="3200" b="1" dirty="0"/>
          </a:p>
        </p:txBody>
      </p:sp>
      <p:pic>
        <p:nvPicPr>
          <p:cNvPr id="5" name="Image 4"/>
          <p:cNvPicPr>
            <a:picLocks noChangeAspect="1"/>
          </p:cNvPicPr>
          <p:nvPr/>
        </p:nvPicPr>
        <p:blipFill>
          <a:blip r:embed="rId184"/>
          <a:stretch>
            <a:fillRect/>
          </a:stretch>
        </p:blipFill>
        <p:spPr>
          <a:xfrm>
            <a:off x="1075912" y="1831319"/>
            <a:ext cx="10719045" cy="4242515"/>
          </a:xfrm>
          <a:prstGeom prst="rect">
            <a:avLst/>
          </a:prstGeom>
        </p:spPr>
      </p:pic>
      <p:sp>
        <p:nvSpPr>
          <p:cNvPr id="6" name="ZoneTexte 5"/>
          <p:cNvSpPr txBox="1"/>
          <p:nvPr/>
        </p:nvSpPr>
        <p:spPr>
          <a:xfrm>
            <a:off x="1316935" y="1294125"/>
            <a:ext cx="9726317" cy="400110"/>
          </a:xfrm>
          <a:prstGeom prst="rect">
            <a:avLst/>
          </a:prstGeom>
          <a:noFill/>
        </p:spPr>
        <p:txBody>
          <a:bodyPr wrap="none" rtlCol="0">
            <a:spAutoFit/>
          </a:bodyPr>
          <a:lstStyle/>
          <a:p>
            <a:r>
              <a:rPr lang="fr-FR" sz="2000" dirty="0" smtClean="0"/>
              <a:t>Collectes successives de nouveaux exemples – mesure de la progression des performances :</a:t>
            </a:r>
            <a:endParaRPr lang="fr-FR" sz="2000" dirty="0"/>
          </a:p>
        </p:txBody>
      </p:sp>
    </p:spTree>
    <p:extLst>
      <p:ext uri="{BB962C8B-B14F-4D97-AF65-F5344CB8AC3E}">
        <p14:creationId xmlns:p14="http://schemas.microsoft.com/office/powerpoint/2010/main" val="1790410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0A8002-5600-4399-B7B3-4EB2B2D9ADAF}"/>
              </a:ext>
            </a:extLst>
          </p:cNvPr>
          <p:cNvSpPr/>
          <p:nvPr/>
        </p:nvSpPr>
        <p:spPr>
          <a:xfrm>
            <a:off x="1020932" y="1476081"/>
            <a:ext cx="8788087" cy="4524315"/>
          </a:xfrm>
          <a:prstGeom prst="rect">
            <a:avLst/>
          </a:prstGeom>
        </p:spPr>
        <p:txBody>
          <a:bodyPr wrap="square">
            <a:spAutoFit/>
          </a:bodyPr>
          <a:lstStyle/>
          <a:p>
            <a:r>
              <a:rPr lang="fr-FR" sz="2400" dirty="0"/>
              <a:t>&gt; Pas évident au départ de comprendre les différentes phases du processus de machine </a:t>
            </a:r>
            <a:r>
              <a:rPr lang="fr-FR" sz="2400" dirty="0" err="1"/>
              <a:t>learning</a:t>
            </a:r>
            <a:r>
              <a:rPr lang="fr-FR" sz="2400" dirty="0"/>
              <a:t>, mais après la réponse à la question sur l’intérêt de faire plusieurs passes (époques), ça allait mieux</a:t>
            </a:r>
          </a:p>
          <a:p>
            <a:endParaRPr lang="fr-FR" sz="2400" dirty="0"/>
          </a:p>
          <a:p>
            <a:r>
              <a:rPr lang="fr-FR" sz="2400" dirty="0"/>
              <a:t>&gt; Pour l'</a:t>
            </a:r>
            <a:r>
              <a:rPr lang="fr-FR" sz="2400" dirty="0" err="1"/>
              <a:t>optimizer</a:t>
            </a:r>
            <a:r>
              <a:rPr lang="fr-FR" sz="2400" dirty="0"/>
              <a:t> il y en a plusieurs possibles ... comment choisit-on le plus performant? On les benchmark, notamment sur le nombre d'</a:t>
            </a:r>
            <a:r>
              <a:rPr lang="fr-FR" sz="2400" dirty="0" err="1"/>
              <a:t>epochs</a:t>
            </a:r>
            <a:r>
              <a:rPr lang="fr-FR" sz="2400" dirty="0"/>
              <a:t> nécessaire pour converger?</a:t>
            </a:r>
          </a:p>
          <a:p>
            <a:endParaRPr lang="fr-FR" sz="2400" dirty="0"/>
          </a:p>
          <a:p>
            <a:r>
              <a:rPr lang="fr-FR" sz="2400" dirty="0"/>
              <a:t>&gt; La bonne compréhension de l'environnement d'un notebook est important, pourquoi on redémarre le noyau, les différentes façon t'intégrer des cellules, les bonnes pratiques pour le code etc. C'est souvent cet aspect très "pratico-pratique" qui est bloquant ...</a:t>
            </a:r>
          </a:p>
        </p:txBody>
      </p:sp>
      <p:sp>
        <p:nvSpPr>
          <p:cNvPr id="4" name="ZoneTexte 3">
            <a:extLst>
              <a:ext uri="{FF2B5EF4-FFF2-40B4-BE49-F238E27FC236}">
                <a16:creationId xmlns:a16="http://schemas.microsoft.com/office/drawing/2014/main" id="{D0EEE492-217D-4BE7-9C09-96F4E94F9A91}"/>
              </a:ext>
            </a:extLst>
          </p:cNvPr>
          <p:cNvSpPr txBox="1"/>
          <p:nvPr/>
        </p:nvSpPr>
        <p:spPr>
          <a:xfrm>
            <a:off x="1020932" y="488272"/>
            <a:ext cx="9113585" cy="584775"/>
          </a:xfrm>
          <a:prstGeom prst="rect">
            <a:avLst/>
          </a:prstGeom>
          <a:noFill/>
        </p:spPr>
        <p:txBody>
          <a:bodyPr wrap="none" rtlCol="0">
            <a:spAutoFit/>
          </a:bodyPr>
          <a:lstStyle/>
          <a:p>
            <a:r>
              <a:rPr lang="fr-FR" sz="3200" b="1" dirty="0"/>
              <a:t>Questions posées dans les commentaires de la vidéo</a:t>
            </a:r>
          </a:p>
        </p:txBody>
      </p:sp>
    </p:spTree>
    <p:extLst>
      <p:ext uri="{BB962C8B-B14F-4D97-AF65-F5344CB8AC3E}">
        <p14:creationId xmlns:p14="http://schemas.microsoft.com/office/powerpoint/2010/main" val="10891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587DA8B-6205-4FA2-91F8-4FBA56F0063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28540" y="0"/>
            <a:ext cx="7263460" cy="2525924"/>
          </a:xfrm>
          <a:prstGeom prst="rect">
            <a:avLst/>
          </a:prstGeom>
        </p:spPr>
      </p:pic>
      <p:pic>
        <p:nvPicPr>
          <p:cNvPr id="5" name="Image 4">
            <a:extLst>
              <a:ext uri="{FF2B5EF4-FFF2-40B4-BE49-F238E27FC236}">
                <a16:creationId xmlns:a16="http://schemas.microsoft.com/office/drawing/2014/main" id="{02D0502E-9D6B-48A0-A4EC-6D5C2080E978}"/>
              </a:ext>
            </a:extLst>
          </p:cNvPr>
          <p:cNvPicPr>
            <a:picLocks noChangeAspect="1"/>
          </p:cNvPicPr>
          <p:nvPr/>
        </p:nvPicPr>
        <p:blipFill>
          <a:blip r:embed="rId3"/>
          <a:stretch>
            <a:fillRect/>
          </a:stretch>
        </p:blipFill>
        <p:spPr>
          <a:xfrm>
            <a:off x="3536271" y="0"/>
            <a:ext cx="1392269" cy="558869"/>
          </a:xfrm>
          <a:prstGeom prst="rect">
            <a:avLst/>
          </a:prstGeom>
        </p:spPr>
      </p:pic>
      <p:pic>
        <p:nvPicPr>
          <p:cNvPr id="6" name="Image 5">
            <a:extLst>
              <a:ext uri="{FF2B5EF4-FFF2-40B4-BE49-F238E27FC236}">
                <a16:creationId xmlns:a16="http://schemas.microsoft.com/office/drawing/2014/main" id="{FA626A6A-A66C-4D9B-8E82-ACB837848A8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85351" y="2551926"/>
            <a:ext cx="8806649" cy="3560301"/>
          </a:xfrm>
          <a:prstGeom prst="rect">
            <a:avLst/>
          </a:prstGeom>
        </p:spPr>
      </p:pic>
      <p:sp>
        <p:nvSpPr>
          <p:cNvPr id="7" name="ZoneTexte 6">
            <a:extLst>
              <a:ext uri="{FF2B5EF4-FFF2-40B4-BE49-F238E27FC236}">
                <a16:creationId xmlns:a16="http://schemas.microsoft.com/office/drawing/2014/main" id="{3BDF8694-90E8-44A8-9E0C-A8A2F7CA38E0}"/>
              </a:ext>
            </a:extLst>
          </p:cNvPr>
          <p:cNvSpPr txBox="1"/>
          <p:nvPr/>
        </p:nvSpPr>
        <p:spPr>
          <a:xfrm>
            <a:off x="449803" y="558869"/>
            <a:ext cx="2558573" cy="2308324"/>
          </a:xfrm>
          <a:prstGeom prst="rect">
            <a:avLst/>
          </a:prstGeom>
          <a:noFill/>
        </p:spPr>
        <p:txBody>
          <a:bodyPr wrap="square" rtlCol="0">
            <a:spAutoFit/>
          </a:bodyPr>
          <a:lstStyle/>
          <a:p>
            <a:r>
              <a:rPr lang="fr-FR" dirty="0"/>
              <a:t>Ces vidéos sont réalisées sur le plan du livre de </a:t>
            </a:r>
          </a:p>
          <a:p>
            <a:r>
              <a:rPr lang="fr-FR" dirty="0"/>
              <a:t>Jeremy Howard et</a:t>
            </a:r>
          </a:p>
          <a:p>
            <a:r>
              <a:rPr lang="fr-FR" dirty="0"/>
              <a:t>Sylvain </a:t>
            </a:r>
            <a:r>
              <a:rPr lang="fr-FR" dirty="0" err="1"/>
              <a:t>Gugger</a:t>
            </a:r>
            <a:r>
              <a:rPr lang="fr-FR" dirty="0"/>
              <a:t>.</a:t>
            </a:r>
          </a:p>
          <a:p>
            <a:endParaRPr lang="fr-FR" dirty="0"/>
          </a:p>
          <a:p>
            <a:r>
              <a:rPr lang="fr-FR" b="1" dirty="0">
                <a:solidFill>
                  <a:srgbClr val="FF0000"/>
                </a:solidFill>
              </a:rPr>
              <a:t>Achetez le livre dès qu’il sera disponible svp pour soutenir les auteurs !  </a:t>
            </a:r>
          </a:p>
        </p:txBody>
      </p:sp>
      <p:sp>
        <p:nvSpPr>
          <p:cNvPr id="8" name="Rectangle 7">
            <a:extLst>
              <a:ext uri="{FF2B5EF4-FFF2-40B4-BE49-F238E27FC236}">
                <a16:creationId xmlns:a16="http://schemas.microsoft.com/office/drawing/2014/main" id="{535CF150-119B-43B3-9822-DC87E8932614}"/>
              </a:ext>
            </a:extLst>
          </p:cNvPr>
          <p:cNvSpPr/>
          <p:nvPr/>
        </p:nvSpPr>
        <p:spPr>
          <a:xfrm>
            <a:off x="5855784" y="6138229"/>
            <a:ext cx="5278240" cy="523220"/>
          </a:xfrm>
          <a:prstGeom prst="rect">
            <a:avLst/>
          </a:prstGeom>
        </p:spPr>
        <p:txBody>
          <a:bodyPr wrap="none">
            <a:spAutoFit/>
          </a:bodyPr>
          <a:lstStyle/>
          <a:p>
            <a:r>
              <a:rPr lang="fr-FR" sz="2800" dirty="0">
                <a:hlinkClick r:id="rId5"/>
              </a:rPr>
              <a:t>https://github.com/fastai/fastbook</a:t>
            </a:r>
            <a:endParaRPr lang="fr-FR" sz="2800" dirty="0"/>
          </a:p>
        </p:txBody>
      </p:sp>
      <p:sp>
        <p:nvSpPr>
          <p:cNvPr id="9" name="Rectangle 1">
            <a:extLst>
              <a:ext uri="{FF2B5EF4-FFF2-40B4-BE49-F238E27FC236}">
                <a16:creationId xmlns:a16="http://schemas.microsoft.com/office/drawing/2014/main" id="{9B88B2DF-E336-4A11-9926-163DD3669FE4}"/>
              </a:ext>
            </a:extLst>
          </p:cNvPr>
          <p:cNvSpPr>
            <a:spLocks noChangeArrowheads="1"/>
          </p:cNvSpPr>
          <p:nvPr/>
        </p:nvSpPr>
        <p:spPr bwMode="auto">
          <a:xfrm>
            <a:off x="449803" y="3420252"/>
            <a:ext cx="2654422"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1" u="none" strike="noStrike" cap="none" normalizeH="0" baseline="0" dirty="0">
                <a:ln>
                  <a:noFill/>
                </a:ln>
                <a:solidFill>
                  <a:srgbClr val="24292E"/>
                </a:solidFill>
                <a:effectLst/>
                <a:latin typeface="-apple-system"/>
              </a:rPr>
              <a:t>The code in the notebooks and python </a:t>
            </a:r>
            <a:r>
              <a:rPr kumimoji="0" lang="fr-FR" altLang="fr-FR" sz="900" b="1" i="1" u="none" strike="noStrike" cap="none" normalizeH="0" baseline="0" dirty="0">
                <a:ln>
                  <a:noFill/>
                </a:ln>
                <a:solidFill>
                  <a:srgbClr val="24292E"/>
                </a:solidFill>
                <a:effectLst/>
                <a:latin typeface="SFMono-Regular"/>
              </a:rPr>
              <a:t>.</a:t>
            </a:r>
            <a:r>
              <a:rPr kumimoji="0" lang="fr-FR" altLang="fr-FR" sz="900" b="1" i="1" u="none" strike="noStrike" cap="none" normalizeH="0" baseline="0" dirty="0" err="1">
                <a:ln>
                  <a:noFill/>
                </a:ln>
                <a:solidFill>
                  <a:srgbClr val="24292E"/>
                </a:solidFill>
                <a:effectLst/>
                <a:latin typeface="SFMono-Regular"/>
              </a:rPr>
              <a:t>py</a:t>
            </a:r>
            <a:r>
              <a:rPr kumimoji="0" lang="fr-FR" altLang="fr-FR" sz="1200" b="1" i="1" u="none" strike="noStrike" cap="none" normalizeH="0" baseline="0" dirty="0">
                <a:ln>
                  <a:noFill/>
                </a:ln>
                <a:solidFill>
                  <a:srgbClr val="24292E"/>
                </a:solidFill>
                <a:effectLst/>
                <a:latin typeface="-apple-system"/>
              </a:rPr>
              <a:t> files </a:t>
            </a:r>
            <a:r>
              <a:rPr kumimoji="0" lang="fr-FR" altLang="fr-FR" sz="1200" b="1" i="1" u="none" strike="noStrike" cap="none" normalizeH="0" baseline="0" dirty="0" err="1">
                <a:ln>
                  <a:noFill/>
                </a:ln>
                <a:solidFill>
                  <a:srgbClr val="24292E"/>
                </a:solidFill>
                <a:effectLst/>
                <a:latin typeface="-apple-system"/>
              </a:rPr>
              <a:t>is</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covered</a:t>
            </a:r>
            <a:r>
              <a:rPr kumimoji="0" lang="fr-FR" altLang="fr-FR" sz="1200" b="1" i="1" u="none" strike="noStrike" cap="none" normalizeH="0" baseline="0" dirty="0">
                <a:ln>
                  <a:noFill/>
                </a:ln>
                <a:solidFill>
                  <a:srgbClr val="24292E"/>
                </a:solidFill>
                <a:effectLst/>
                <a:latin typeface="-apple-system"/>
              </a:rPr>
              <a:t> by the GPL v3 </a:t>
            </a:r>
            <a:r>
              <a:rPr kumimoji="0" lang="fr-FR" altLang="fr-FR" sz="1200" b="1" i="1" u="none" strike="noStrike" cap="none" normalizeH="0" baseline="0" dirty="0" err="1">
                <a:ln>
                  <a:noFill/>
                </a:ln>
                <a:solidFill>
                  <a:srgbClr val="24292E"/>
                </a:solidFill>
                <a:effectLst/>
                <a:latin typeface="-apple-system"/>
              </a:rPr>
              <a:t>license</a:t>
            </a:r>
            <a:r>
              <a:rPr lang="fr-FR" altLang="fr-FR" sz="1200" b="1" i="1" dirty="0">
                <a:solidFill>
                  <a:srgbClr val="24292E"/>
                </a:solidFill>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i="1" dirty="0">
              <a:solidFill>
                <a:srgbClr val="24292E"/>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1" u="none" strike="noStrike" cap="none" normalizeH="0" baseline="0" dirty="0">
                <a:ln>
                  <a:noFill/>
                </a:ln>
                <a:solidFill>
                  <a:srgbClr val="24292E"/>
                </a:solidFill>
                <a:effectLst/>
                <a:latin typeface="-apple-system"/>
              </a:rPr>
              <a:t>The </a:t>
            </a:r>
            <a:r>
              <a:rPr kumimoji="0" lang="fr-FR" altLang="fr-FR" sz="1200" b="0" i="1" u="none" strike="noStrike" cap="none" normalizeH="0" baseline="0" dirty="0" err="1">
                <a:ln>
                  <a:noFill/>
                </a:ln>
                <a:solidFill>
                  <a:srgbClr val="24292E"/>
                </a:solidFill>
                <a:effectLst/>
                <a:latin typeface="-apple-system"/>
              </a:rPr>
              <a:t>remainder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including</a:t>
            </a:r>
            <a:r>
              <a:rPr kumimoji="0" lang="fr-FR" altLang="fr-FR" sz="1200" b="0"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a:ln>
                  <a:noFill/>
                </a:ln>
                <a:solidFill>
                  <a:srgbClr val="24292E"/>
                </a:solidFill>
                <a:effectLst/>
                <a:latin typeface="-apple-system"/>
              </a:rPr>
              <a:t>all </a:t>
            </a:r>
            <a:r>
              <a:rPr kumimoji="0" lang="fr-FR" altLang="fr-FR" sz="1200" b="1" i="1" u="none" strike="noStrike" cap="none" normalizeH="0" baseline="0" dirty="0" err="1">
                <a:ln>
                  <a:noFill/>
                </a:ln>
                <a:solidFill>
                  <a:srgbClr val="24292E"/>
                </a:solidFill>
                <a:effectLst/>
                <a:latin typeface="-apple-system"/>
              </a:rPr>
              <a:t>markdown</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cells</a:t>
            </a:r>
            <a:r>
              <a:rPr kumimoji="0" lang="fr-FR" altLang="fr-FR" sz="1200" b="1" i="1" u="none" strike="noStrike" cap="none" normalizeH="0" baseline="0" dirty="0">
                <a:ln>
                  <a:noFill/>
                </a:ln>
                <a:solidFill>
                  <a:srgbClr val="24292E"/>
                </a:solidFill>
                <a:effectLst/>
                <a:latin typeface="-apple-system"/>
              </a:rPr>
              <a:t> in the notebooks and </a:t>
            </a:r>
            <a:r>
              <a:rPr kumimoji="0" lang="fr-FR" altLang="fr-FR" sz="1200" b="1" i="1" u="none" strike="noStrike" cap="none" normalizeH="0" baseline="0" dirty="0" err="1">
                <a:ln>
                  <a:noFill/>
                </a:ln>
                <a:solidFill>
                  <a:srgbClr val="24292E"/>
                </a:solidFill>
                <a:effectLst/>
                <a:latin typeface="-apple-system"/>
              </a:rPr>
              <a:t>other</a:t>
            </a:r>
            <a:r>
              <a:rPr kumimoji="0" lang="fr-FR" altLang="fr-FR" sz="1200" b="1" i="1" u="none" strike="noStrike" cap="none" normalizeH="0" baseline="0" dirty="0">
                <a:ln>
                  <a:noFill/>
                </a:ln>
                <a:solidFill>
                  <a:srgbClr val="24292E"/>
                </a:solidFill>
                <a:effectLst/>
                <a:latin typeface="-apple-system"/>
              </a:rPr>
              <a:t> prose</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is</a:t>
            </a:r>
            <a:r>
              <a:rPr kumimoji="0" lang="fr-FR" altLang="fr-FR" sz="1200" b="0" i="1" u="none" strike="noStrike" cap="none" normalizeH="0" baseline="0" dirty="0">
                <a:ln>
                  <a:noFill/>
                </a:ln>
                <a:solidFill>
                  <a:srgbClr val="24292E"/>
                </a:solidFill>
                <a:effectLst/>
                <a:latin typeface="-apple-system"/>
              </a:rPr>
              <a:t> not </a:t>
            </a:r>
            <a:r>
              <a:rPr kumimoji="0" lang="fr-FR" altLang="fr-FR" sz="1200" b="0" i="1" u="none" strike="noStrike" cap="none" normalizeH="0" baseline="0" dirty="0" err="1">
                <a:ln>
                  <a:noFill/>
                </a:ln>
                <a:solidFill>
                  <a:srgbClr val="24292E"/>
                </a:solidFill>
                <a:effectLst/>
                <a:latin typeface="-apple-system"/>
              </a:rPr>
              <a:t>licensed</a:t>
            </a:r>
            <a:r>
              <a:rPr kumimoji="0" lang="fr-FR" altLang="fr-FR" sz="1200" b="0" i="1" u="none" strike="noStrike" cap="none" normalizeH="0" baseline="0" dirty="0">
                <a:ln>
                  <a:noFill/>
                </a:ln>
                <a:solidFill>
                  <a:srgbClr val="24292E"/>
                </a:solidFill>
                <a:effectLst/>
                <a:latin typeface="-apple-system"/>
              </a:rPr>
              <a:t> for </a:t>
            </a:r>
            <a:r>
              <a:rPr kumimoji="0" lang="fr-FR" altLang="fr-FR" sz="1200" b="0" i="1" u="none" strike="noStrike" cap="none" normalizeH="0" baseline="0" dirty="0" err="1">
                <a:ln>
                  <a:noFill/>
                </a:ln>
                <a:solidFill>
                  <a:srgbClr val="24292E"/>
                </a:solidFill>
                <a:effectLst/>
                <a:latin typeface="-apple-system"/>
              </a:rPr>
              <a:t>any</a:t>
            </a:r>
            <a:r>
              <a:rPr kumimoji="0" lang="fr-FR" altLang="fr-FR" sz="1200" b="0" i="1" u="none" strike="noStrike" cap="none" normalizeH="0" baseline="0" dirty="0">
                <a:ln>
                  <a:noFill/>
                </a:ln>
                <a:solidFill>
                  <a:srgbClr val="24292E"/>
                </a:solidFill>
                <a:effectLst/>
                <a:latin typeface="-apple-system"/>
              </a:rPr>
              <a:t> redistribution or change of format or medium, </a:t>
            </a:r>
            <a:r>
              <a:rPr kumimoji="0" lang="fr-FR" altLang="fr-FR" sz="1200" b="0" i="1" u="none" strike="noStrike" cap="none" normalizeH="0" baseline="0" dirty="0" err="1">
                <a:ln>
                  <a:noFill/>
                </a:ln>
                <a:solidFill>
                  <a:srgbClr val="24292E"/>
                </a:solidFill>
                <a:effectLst/>
                <a:latin typeface="-apple-system"/>
              </a:rPr>
              <a:t>other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than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making</a:t>
            </a:r>
            <a:r>
              <a:rPr kumimoji="0" lang="fr-FR" altLang="fr-FR" sz="1200" b="0" i="1" u="none" strike="noStrike" cap="none" normalizeH="0" baseline="0" dirty="0">
                <a:ln>
                  <a:noFill/>
                </a:ln>
                <a:solidFill>
                  <a:srgbClr val="24292E"/>
                </a:solidFill>
                <a:effectLst/>
                <a:latin typeface="-apple-system"/>
              </a:rPr>
              <a:t> copies of the notebooks or </a:t>
            </a:r>
            <a:r>
              <a:rPr kumimoji="0" lang="fr-FR" altLang="fr-FR" sz="1200" b="0" i="1" u="none" strike="noStrike" cap="none" normalizeH="0" baseline="0" dirty="0" err="1">
                <a:ln>
                  <a:noFill/>
                </a:ln>
                <a:solidFill>
                  <a:srgbClr val="24292E"/>
                </a:solidFill>
                <a:effectLst/>
                <a:latin typeface="-apple-system"/>
              </a:rPr>
              <a:t>forking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this</a:t>
            </a:r>
            <a:r>
              <a:rPr kumimoji="0" lang="fr-FR" altLang="fr-FR" sz="1200" b="0" i="1" u="none" strike="noStrike" cap="none" normalizeH="0" baseline="0" dirty="0">
                <a:ln>
                  <a:noFill/>
                </a:ln>
                <a:solidFill>
                  <a:srgbClr val="24292E"/>
                </a:solidFill>
                <a:effectLst/>
                <a:latin typeface="-apple-system"/>
              </a:rPr>
              <a:t> repo for </a:t>
            </a:r>
            <a:r>
              <a:rPr kumimoji="0" lang="fr-FR" altLang="fr-FR" sz="1200" b="0" i="1" u="none" strike="noStrike" cap="none" normalizeH="0" baseline="0" dirty="0" err="1">
                <a:ln>
                  <a:noFill/>
                </a:ln>
                <a:solidFill>
                  <a:srgbClr val="24292E"/>
                </a:solidFill>
                <a:effectLst/>
                <a:latin typeface="-apple-system"/>
              </a:rPr>
              <a:t>your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own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private</a:t>
            </a:r>
            <a:r>
              <a:rPr kumimoji="0" lang="fr-FR" altLang="fr-FR" sz="1200" b="0" i="1" u="none" strike="noStrike" cap="none" normalizeH="0" baseline="0" dirty="0">
                <a:ln>
                  <a:noFill/>
                </a:ln>
                <a:solidFill>
                  <a:srgbClr val="24292E"/>
                </a:solidFill>
                <a:effectLst/>
                <a:latin typeface="-apple-system"/>
              </a:rPr>
              <a:t> use. No </a:t>
            </a:r>
            <a:r>
              <a:rPr kumimoji="0" lang="fr-FR" altLang="fr-FR" sz="1200" b="1" i="1" u="none" strike="noStrike" cap="none" normalizeH="0" baseline="0" dirty="0">
                <a:ln>
                  <a:noFill/>
                </a:ln>
                <a:solidFill>
                  <a:srgbClr val="24292E"/>
                </a:solidFill>
                <a:effectLst/>
                <a:latin typeface="-apple-system"/>
              </a:rPr>
              <a:t>commercial or broadcast use </a:t>
            </a:r>
            <a:r>
              <a:rPr kumimoji="0" lang="fr-FR" altLang="fr-FR" sz="1200" b="1" i="1" u="none" strike="noStrike" cap="none" normalizeH="0" baseline="0" dirty="0" err="1">
                <a:ln>
                  <a:noFill/>
                </a:ln>
                <a:solidFill>
                  <a:srgbClr val="24292E"/>
                </a:solidFill>
                <a:effectLst/>
                <a:latin typeface="-apple-system"/>
              </a:rPr>
              <a:t>is</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allowed</a:t>
            </a:r>
            <a:r>
              <a:rPr kumimoji="0" lang="fr-FR" altLang="fr-FR" sz="1200" b="0" i="1"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i="1" dirty="0">
              <a:solidFill>
                <a:srgbClr val="24292E"/>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1" u="none" strike="noStrike" cap="none" normalizeH="0" baseline="0" dirty="0" err="1">
                <a:ln>
                  <a:noFill/>
                </a:ln>
                <a:solidFill>
                  <a:srgbClr val="24292E"/>
                </a:solidFill>
                <a:effectLst/>
                <a:latin typeface="-apple-system"/>
              </a:rPr>
              <a:t>We</a:t>
            </a:r>
            <a:r>
              <a:rPr kumimoji="0" lang="fr-FR" altLang="fr-FR" sz="1200" b="0" i="1" u="none" strike="noStrike" cap="none" normalizeH="0" baseline="0" dirty="0">
                <a:ln>
                  <a:noFill/>
                </a:ln>
                <a:solidFill>
                  <a:srgbClr val="24292E"/>
                </a:solidFill>
                <a:effectLst/>
                <a:latin typeface="-apple-system"/>
              </a:rPr>
              <a:t> are </a:t>
            </a:r>
            <a:r>
              <a:rPr kumimoji="0" lang="fr-FR" altLang="fr-FR" sz="1200" b="0" i="1" u="none" strike="noStrike" cap="none" normalizeH="0" baseline="0" dirty="0" err="1">
                <a:ln>
                  <a:noFill/>
                </a:ln>
                <a:solidFill>
                  <a:srgbClr val="24292E"/>
                </a:solidFill>
                <a:effectLst/>
                <a:latin typeface="-apple-system"/>
              </a:rPr>
              <a:t>making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these</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materials</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freely</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available</a:t>
            </a:r>
            <a:r>
              <a:rPr kumimoji="0" lang="fr-FR" altLang="fr-FR" sz="1200" b="0" i="1" u="none" strike="noStrike" cap="none" normalizeH="0" baseline="0" dirty="0">
                <a:ln>
                  <a:noFill/>
                </a:ln>
                <a:solidFill>
                  <a:srgbClr val="24292E"/>
                </a:solidFill>
                <a:effectLst/>
                <a:latin typeface="-apple-system"/>
              </a:rPr>
              <a:t> to help </a:t>
            </a:r>
            <a:r>
              <a:rPr kumimoji="0" lang="fr-FR" altLang="fr-FR" sz="1200" b="0" i="1" u="none" strike="noStrike" cap="none" normalizeH="0" baseline="0" dirty="0" err="1">
                <a:ln>
                  <a:noFill/>
                </a:ln>
                <a:solidFill>
                  <a:srgbClr val="24292E"/>
                </a:solidFill>
                <a:effectLst/>
                <a:latin typeface="-apple-system"/>
              </a:rPr>
              <a:t>you</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learn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deep</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learning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so</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please</a:t>
            </a:r>
            <a:r>
              <a:rPr kumimoji="0" lang="fr-FR" altLang="fr-FR" sz="1200" b="0" i="1" u="none" strike="noStrike" cap="none" normalizeH="0" baseline="0" dirty="0">
                <a:ln>
                  <a:noFill/>
                </a:ln>
                <a:solidFill>
                  <a:srgbClr val="24292E"/>
                </a:solidFill>
                <a:effectLst/>
                <a:latin typeface="-apple-system"/>
              </a:rPr>
              <a:t> respect </a:t>
            </a:r>
            <a:r>
              <a:rPr kumimoji="0" lang="fr-FR" altLang="fr-FR" sz="1200" b="0" i="1" u="none" strike="noStrike" cap="none" normalizeH="0" baseline="0" dirty="0" err="1">
                <a:ln>
                  <a:noFill/>
                </a:ln>
                <a:solidFill>
                  <a:srgbClr val="24292E"/>
                </a:solidFill>
                <a:effectLst/>
                <a:latin typeface="-apple-system"/>
              </a:rPr>
              <a:t>our</a:t>
            </a:r>
            <a:r>
              <a:rPr kumimoji="0" lang="fr-FR" altLang="fr-FR" sz="1200" b="0" i="1" u="none" strike="noStrike" cap="none" normalizeH="0" baseline="0" dirty="0">
                <a:ln>
                  <a:noFill/>
                </a:ln>
                <a:solidFill>
                  <a:srgbClr val="24292E"/>
                </a:solidFill>
                <a:effectLst/>
                <a:latin typeface="-apple-system"/>
              </a:rPr>
              <a:t> copyright and </a:t>
            </a:r>
            <a:r>
              <a:rPr kumimoji="0" lang="fr-FR" altLang="fr-FR" sz="1200" b="0" i="1" u="none" strike="noStrike" cap="none" normalizeH="0" baseline="0" dirty="0" err="1">
                <a:ln>
                  <a:noFill/>
                </a:ln>
                <a:solidFill>
                  <a:srgbClr val="24292E"/>
                </a:solidFill>
                <a:effectLst/>
                <a:latin typeface="-apple-system"/>
              </a:rPr>
              <a:t>these</a:t>
            </a:r>
            <a:r>
              <a:rPr kumimoji="0" lang="fr-FR" altLang="fr-FR" sz="1200" b="0" i="1" u="none" strike="noStrike" cap="none" normalizeH="0" baseline="0" dirty="0">
                <a:ln>
                  <a:noFill/>
                </a:ln>
                <a:solidFill>
                  <a:srgbClr val="24292E"/>
                </a:solidFill>
                <a:effectLst/>
                <a:latin typeface="-apple-system"/>
              </a:rPr>
              <a:t> restrictions.</a:t>
            </a:r>
            <a:endParaRPr kumimoji="0" lang="fr-FR" altLang="fr-FR" sz="1800" b="0" i="1" u="none" strike="noStrike" cap="none" normalizeH="0" baseline="0" dirty="0">
              <a:ln>
                <a:noFill/>
              </a:ln>
              <a:solidFill>
                <a:schemeClr val="tx1"/>
              </a:solidFill>
              <a:effectLst/>
            </a:endParaRPr>
          </a:p>
        </p:txBody>
      </p:sp>
      <p:sp>
        <p:nvSpPr>
          <p:cNvPr id="10" name="Rectangle 9">
            <a:extLst>
              <a:ext uri="{FF2B5EF4-FFF2-40B4-BE49-F238E27FC236}">
                <a16:creationId xmlns:a16="http://schemas.microsoft.com/office/drawing/2014/main" id="{80188459-AA52-4260-B71B-9F3380B6C38D}"/>
              </a:ext>
            </a:extLst>
          </p:cNvPr>
          <p:cNvSpPr/>
          <p:nvPr/>
        </p:nvSpPr>
        <p:spPr>
          <a:xfrm>
            <a:off x="3840480" y="2643164"/>
            <a:ext cx="2980944" cy="575523"/>
          </a:xfrm>
          <a:prstGeom prst="rect">
            <a:avLst/>
          </a:prstGeom>
          <a:solidFill>
            <a:srgbClr val="FFFF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5872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263557" cy="584775"/>
          </a:xfrm>
          <a:prstGeom prst="rect">
            <a:avLst/>
          </a:prstGeom>
          <a:noFill/>
        </p:spPr>
        <p:txBody>
          <a:bodyPr wrap="none" rtlCol="0">
            <a:spAutoFit/>
          </a:bodyPr>
          <a:lstStyle/>
          <a:p>
            <a:r>
              <a:rPr lang="fr-FR" sz="3200" b="1" dirty="0"/>
              <a:t>L’objectif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931920"/>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Conditions initiales mesurées</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4856330"/>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Résultats observés</a:t>
            </a:r>
          </a:p>
        </p:txBody>
      </p:sp>
      <p:sp>
        <p:nvSpPr>
          <p:cNvPr id="5" name="ZoneTexte 4">
            <a:extLst>
              <a:ext uri="{FF2B5EF4-FFF2-40B4-BE49-F238E27FC236}">
                <a16:creationId xmlns:a16="http://schemas.microsoft.com/office/drawing/2014/main" id="{96F9CF90-1A13-47B1-A47B-06421FB2AA62}"/>
              </a:ext>
            </a:extLst>
          </p:cNvPr>
          <p:cNvSpPr txBox="1"/>
          <p:nvPr/>
        </p:nvSpPr>
        <p:spPr>
          <a:xfrm>
            <a:off x="3854028" y="1562588"/>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796381"/>
            <a:ext cx="2583403"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Phénomène</a:t>
            </a:r>
          </a:p>
          <a:p>
            <a:pPr algn="ctr"/>
            <a:r>
              <a:rPr lang="fr-FR" dirty="0"/>
              <a:t>naturel</a:t>
            </a:r>
          </a:p>
        </p:txBody>
      </p:sp>
      <p:sp>
        <p:nvSpPr>
          <p:cNvPr id="8" name="Rectangle : coins arrondis 7">
            <a:extLst>
              <a:ext uri="{FF2B5EF4-FFF2-40B4-BE49-F238E27FC236}">
                <a16:creationId xmlns:a16="http://schemas.microsoft.com/office/drawing/2014/main" id="{9D883C12-284C-4469-9124-1C70101EDE30}"/>
              </a:ext>
            </a:extLst>
          </p:cNvPr>
          <p:cNvSpPr/>
          <p:nvPr/>
        </p:nvSpPr>
        <p:spPr>
          <a:xfrm>
            <a:off x="5202314" y="2796381"/>
            <a:ext cx="2583402"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Activité humaine</a:t>
            </a:r>
          </a:p>
        </p:txBody>
      </p:sp>
      <p:sp>
        <p:nvSpPr>
          <p:cNvPr id="10" name="ZoneTexte 9">
            <a:extLst>
              <a:ext uri="{FF2B5EF4-FFF2-40B4-BE49-F238E27FC236}">
                <a16:creationId xmlns:a16="http://schemas.microsoft.com/office/drawing/2014/main" id="{0666BB68-FEA1-4AC9-9D54-9512DE06012F}"/>
              </a:ext>
            </a:extLst>
          </p:cNvPr>
          <p:cNvSpPr txBox="1"/>
          <p:nvPr/>
        </p:nvSpPr>
        <p:spPr>
          <a:xfrm>
            <a:off x="3734179" y="5575421"/>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12" name="Accolade fermante 11">
            <a:extLst>
              <a:ext uri="{FF2B5EF4-FFF2-40B4-BE49-F238E27FC236}">
                <a16:creationId xmlns:a16="http://schemas.microsoft.com/office/drawing/2014/main" id="{CC1C0571-B27E-42B3-BCF6-DF39A4C43553}"/>
              </a:ext>
            </a:extLst>
          </p:cNvPr>
          <p:cNvSpPr/>
          <p:nvPr/>
        </p:nvSpPr>
        <p:spPr>
          <a:xfrm>
            <a:off x="8229600" y="2796381"/>
            <a:ext cx="175491" cy="1914579"/>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12">
            <a:extLst>
              <a:ext uri="{FF2B5EF4-FFF2-40B4-BE49-F238E27FC236}">
                <a16:creationId xmlns:a16="http://schemas.microsoft.com/office/drawing/2014/main" id="{A2284BEC-7D87-4FBB-8FEA-36CB761CBFE5}"/>
              </a:ext>
            </a:extLst>
          </p:cNvPr>
          <p:cNvSpPr txBox="1"/>
          <p:nvPr/>
        </p:nvSpPr>
        <p:spPr>
          <a:xfrm>
            <a:off x="8608293" y="3153505"/>
            <a:ext cx="2142836" cy="1200329"/>
          </a:xfrm>
          <a:prstGeom prst="rect">
            <a:avLst/>
          </a:prstGeom>
          <a:noFill/>
        </p:spPr>
        <p:txBody>
          <a:bodyPr wrap="square" rtlCol="0">
            <a:spAutoFit/>
          </a:bodyPr>
          <a:lstStyle/>
          <a:p>
            <a:r>
              <a:rPr lang="fr-FR" dirty="0">
                <a:solidFill>
                  <a:schemeClr val="accent2"/>
                </a:solidFill>
              </a:rPr>
              <a:t>Phénomène ou activité complexe qu’on ne sait pas décomposer</a:t>
            </a:r>
          </a:p>
        </p:txBody>
      </p:sp>
    </p:spTree>
    <p:extLst>
      <p:ext uri="{BB962C8B-B14F-4D97-AF65-F5344CB8AC3E}">
        <p14:creationId xmlns:p14="http://schemas.microsoft.com/office/powerpoint/2010/main" val="290838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263557" cy="584775"/>
          </a:xfrm>
          <a:prstGeom prst="rect">
            <a:avLst/>
          </a:prstGeom>
          <a:noFill/>
        </p:spPr>
        <p:txBody>
          <a:bodyPr wrap="none" rtlCol="0">
            <a:spAutoFit/>
          </a:bodyPr>
          <a:lstStyle/>
          <a:p>
            <a:r>
              <a:rPr lang="fr-FR" sz="3200" b="1" dirty="0"/>
              <a:t>L’objectif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562469"/>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Conditions initiales mesurées</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5550023"/>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Résultats observés</a:t>
            </a:r>
          </a:p>
        </p:txBody>
      </p:sp>
      <p:sp>
        <p:nvSpPr>
          <p:cNvPr id="5" name="ZoneTexte 4">
            <a:extLst>
              <a:ext uri="{FF2B5EF4-FFF2-40B4-BE49-F238E27FC236}">
                <a16:creationId xmlns:a16="http://schemas.microsoft.com/office/drawing/2014/main" id="{96F9CF90-1A13-47B1-A47B-06421FB2AA62}"/>
              </a:ext>
            </a:extLst>
          </p:cNvPr>
          <p:cNvSpPr txBox="1"/>
          <p:nvPr/>
        </p:nvSpPr>
        <p:spPr>
          <a:xfrm>
            <a:off x="3854028" y="1193137"/>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426930"/>
            <a:ext cx="5406501"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fr-FR" dirty="0"/>
              <a:t>Fonction de prédiction approximative </a:t>
            </a:r>
          </a:p>
        </p:txBody>
      </p:sp>
      <p:sp>
        <p:nvSpPr>
          <p:cNvPr id="10" name="ZoneTexte 9">
            <a:extLst>
              <a:ext uri="{FF2B5EF4-FFF2-40B4-BE49-F238E27FC236}">
                <a16:creationId xmlns:a16="http://schemas.microsoft.com/office/drawing/2014/main" id="{0666BB68-FEA1-4AC9-9D54-9512DE06012F}"/>
              </a:ext>
            </a:extLst>
          </p:cNvPr>
          <p:cNvSpPr txBox="1"/>
          <p:nvPr/>
        </p:nvSpPr>
        <p:spPr>
          <a:xfrm>
            <a:off x="3734179" y="6269114"/>
            <a:ext cx="2696572" cy="369332"/>
          </a:xfrm>
          <a:prstGeom prst="rect">
            <a:avLst/>
          </a:prstGeom>
          <a:noFill/>
        </p:spPr>
        <p:txBody>
          <a:bodyPr wrap="none" rtlCol="0">
            <a:spAutoFit/>
          </a:bodyPr>
          <a:lstStyle/>
          <a:p>
            <a:r>
              <a:rPr lang="fr-FR" b="1" dirty="0">
                <a:solidFill>
                  <a:srgbClr val="0070C0"/>
                </a:solidFill>
              </a:rPr>
              <a:t>Grand nombre d’exemples</a:t>
            </a:r>
          </a:p>
        </p:txBody>
      </p:sp>
      <p:pic>
        <p:nvPicPr>
          <p:cNvPr id="11" name="Image 10">
            <a:extLst>
              <a:ext uri="{FF2B5EF4-FFF2-40B4-BE49-F238E27FC236}">
                <a16:creationId xmlns:a16="http://schemas.microsoft.com/office/drawing/2014/main" id="{724A2C32-B5A6-40D5-8E36-04056FB6F173}"/>
              </a:ext>
            </a:extLst>
          </p:cNvPr>
          <p:cNvPicPr>
            <a:picLocks noChangeAspect="1"/>
          </p:cNvPicPr>
          <p:nvPr/>
        </p:nvPicPr>
        <p:blipFill>
          <a:blip r:embed="rId2"/>
          <a:stretch>
            <a:fillRect/>
          </a:stretch>
        </p:blipFill>
        <p:spPr>
          <a:xfrm>
            <a:off x="4132554" y="2916352"/>
            <a:ext cx="2139520" cy="1309781"/>
          </a:xfrm>
          <a:prstGeom prst="rect">
            <a:avLst/>
          </a:prstGeom>
        </p:spPr>
      </p:pic>
      <p:sp>
        <p:nvSpPr>
          <p:cNvPr id="12" name="Rectangle 11">
            <a:extLst>
              <a:ext uri="{FF2B5EF4-FFF2-40B4-BE49-F238E27FC236}">
                <a16:creationId xmlns:a16="http://schemas.microsoft.com/office/drawing/2014/main" id="{932AE16B-7356-4C0A-B4D4-BCFBB62BCAA0}"/>
              </a:ext>
            </a:extLst>
          </p:cNvPr>
          <p:cNvSpPr/>
          <p:nvPr/>
        </p:nvSpPr>
        <p:spPr>
          <a:xfrm>
            <a:off x="2379214" y="4599226"/>
            <a:ext cx="5406501" cy="719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Prédiction aussi pertinente que possible</a:t>
            </a:r>
          </a:p>
        </p:txBody>
      </p:sp>
      <p:sp>
        <p:nvSpPr>
          <p:cNvPr id="6" name="Accolade fermante 5">
            <a:extLst>
              <a:ext uri="{FF2B5EF4-FFF2-40B4-BE49-F238E27FC236}">
                <a16:creationId xmlns:a16="http://schemas.microsoft.com/office/drawing/2014/main" id="{FF292301-9E0C-4CB6-8498-EAB88EB9AD3C}"/>
              </a:ext>
            </a:extLst>
          </p:cNvPr>
          <p:cNvSpPr/>
          <p:nvPr/>
        </p:nvSpPr>
        <p:spPr>
          <a:xfrm>
            <a:off x="8035636" y="4608462"/>
            <a:ext cx="212437" cy="166065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a:extLst>
              <a:ext uri="{FF2B5EF4-FFF2-40B4-BE49-F238E27FC236}">
                <a16:creationId xmlns:a16="http://schemas.microsoft.com/office/drawing/2014/main" id="{C508BC95-94DF-4373-B00B-16207C96E637}"/>
              </a:ext>
            </a:extLst>
          </p:cNvPr>
          <p:cNvSpPr txBox="1"/>
          <p:nvPr/>
        </p:nvSpPr>
        <p:spPr>
          <a:xfrm>
            <a:off x="8322503" y="5254122"/>
            <a:ext cx="1922514" cy="369332"/>
          </a:xfrm>
          <a:prstGeom prst="rect">
            <a:avLst/>
          </a:prstGeom>
          <a:noFill/>
        </p:spPr>
        <p:txBody>
          <a:bodyPr wrap="none" rtlCol="0">
            <a:spAutoFit/>
          </a:bodyPr>
          <a:lstStyle/>
          <a:p>
            <a:r>
              <a:rPr lang="fr-FR" dirty="0">
                <a:solidFill>
                  <a:srgbClr val="FF0000"/>
                </a:solidFill>
              </a:rPr>
              <a:t>Erreur à minimiser</a:t>
            </a:r>
          </a:p>
        </p:txBody>
      </p:sp>
      <p:sp>
        <p:nvSpPr>
          <p:cNvPr id="13" name="Accolade ouvrante 12">
            <a:extLst>
              <a:ext uri="{FF2B5EF4-FFF2-40B4-BE49-F238E27FC236}">
                <a16:creationId xmlns:a16="http://schemas.microsoft.com/office/drawing/2014/main" id="{AF88907F-76DE-4001-AACF-7553F384AE5D}"/>
              </a:ext>
            </a:extLst>
          </p:cNvPr>
          <p:cNvSpPr/>
          <p:nvPr/>
        </p:nvSpPr>
        <p:spPr>
          <a:xfrm>
            <a:off x="1902691" y="1562469"/>
            <a:ext cx="212437" cy="47066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a:extLst>
              <a:ext uri="{FF2B5EF4-FFF2-40B4-BE49-F238E27FC236}">
                <a16:creationId xmlns:a16="http://schemas.microsoft.com/office/drawing/2014/main" id="{A4791101-267B-4C88-ADE0-EE1B6D4E88C8}"/>
              </a:ext>
            </a:extLst>
          </p:cNvPr>
          <p:cNvSpPr txBox="1"/>
          <p:nvPr/>
        </p:nvSpPr>
        <p:spPr>
          <a:xfrm>
            <a:off x="297136" y="3454126"/>
            <a:ext cx="1473511" cy="923330"/>
          </a:xfrm>
          <a:prstGeom prst="rect">
            <a:avLst/>
          </a:prstGeom>
          <a:noFill/>
        </p:spPr>
        <p:txBody>
          <a:bodyPr wrap="square" rtlCol="0">
            <a:spAutoFit/>
          </a:bodyPr>
          <a:lstStyle/>
          <a:p>
            <a:pPr algn="ctr"/>
            <a:r>
              <a:rPr lang="fr-FR" dirty="0">
                <a:solidFill>
                  <a:schemeClr val="accent1"/>
                </a:solidFill>
              </a:rPr>
              <a:t>Spécifications du résultat attendu</a:t>
            </a:r>
          </a:p>
        </p:txBody>
      </p:sp>
      <p:sp>
        <p:nvSpPr>
          <p:cNvPr id="15" name="Accolade fermante 14">
            <a:extLst>
              <a:ext uri="{FF2B5EF4-FFF2-40B4-BE49-F238E27FC236}">
                <a16:creationId xmlns:a16="http://schemas.microsoft.com/office/drawing/2014/main" id="{99A8A845-1463-47B7-9A6D-352EFA13BF50}"/>
              </a:ext>
            </a:extLst>
          </p:cNvPr>
          <p:cNvSpPr/>
          <p:nvPr/>
        </p:nvSpPr>
        <p:spPr>
          <a:xfrm>
            <a:off x="8100290" y="2426930"/>
            <a:ext cx="175491" cy="1914579"/>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ZoneTexte 15">
            <a:extLst>
              <a:ext uri="{FF2B5EF4-FFF2-40B4-BE49-F238E27FC236}">
                <a16:creationId xmlns:a16="http://schemas.microsoft.com/office/drawing/2014/main" id="{A1CA21D1-D2C4-4FE4-AC5C-83D4C20FEBF1}"/>
              </a:ext>
            </a:extLst>
          </p:cNvPr>
          <p:cNvSpPr txBox="1"/>
          <p:nvPr/>
        </p:nvSpPr>
        <p:spPr>
          <a:xfrm>
            <a:off x="8322503" y="2916352"/>
            <a:ext cx="2142836" cy="923330"/>
          </a:xfrm>
          <a:prstGeom prst="rect">
            <a:avLst/>
          </a:prstGeom>
          <a:noFill/>
        </p:spPr>
        <p:txBody>
          <a:bodyPr wrap="square" rtlCol="0">
            <a:spAutoFit/>
          </a:bodyPr>
          <a:lstStyle/>
          <a:p>
            <a:r>
              <a:rPr lang="fr-FR" dirty="0">
                <a:solidFill>
                  <a:schemeClr val="accent2"/>
                </a:solidFill>
              </a:rPr>
              <a:t>Livrable produit par le projet de machine </a:t>
            </a:r>
            <a:r>
              <a:rPr lang="fr-FR" dirty="0" err="1">
                <a:solidFill>
                  <a:schemeClr val="accent2"/>
                </a:solidFill>
              </a:rPr>
              <a:t>learning</a:t>
            </a:r>
            <a:endParaRPr lang="fr-FR" dirty="0">
              <a:solidFill>
                <a:schemeClr val="accent2"/>
              </a:solidFill>
            </a:endParaRPr>
          </a:p>
        </p:txBody>
      </p:sp>
    </p:spTree>
    <p:extLst>
      <p:ext uri="{BB962C8B-B14F-4D97-AF65-F5344CB8AC3E}">
        <p14:creationId xmlns:p14="http://schemas.microsoft.com/office/powerpoint/2010/main" val="2398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604419" cy="584775"/>
          </a:xfrm>
          <a:prstGeom prst="rect">
            <a:avLst/>
          </a:prstGeom>
          <a:noFill/>
        </p:spPr>
        <p:txBody>
          <a:bodyPr wrap="none" rtlCol="0">
            <a:spAutoFit/>
          </a:bodyPr>
          <a:lstStyle/>
          <a:p>
            <a:r>
              <a:rPr lang="fr-FR" sz="3200" b="1" dirty="0"/>
              <a:t>Le principe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562469"/>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Conditions initiales mesurées</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5550023"/>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Résultats observés</a:t>
            </a:r>
          </a:p>
        </p:txBody>
      </p:sp>
      <p:sp>
        <p:nvSpPr>
          <p:cNvPr id="5" name="ZoneTexte 4">
            <a:extLst>
              <a:ext uri="{FF2B5EF4-FFF2-40B4-BE49-F238E27FC236}">
                <a16:creationId xmlns:a16="http://schemas.microsoft.com/office/drawing/2014/main" id="{96F9CF90-1A13-47B1-A47B-06421FB2AA62}"/>
              </a:ext>
            </a:extLst>
          </p:cNvPr>
          <p:cNvSpPr txBox="1"/>
          <p:nvPr/>
        </p:nvSpPr>
        <p:spPr>
          <a:xfrm>
            <a:off x="3854028" y="1193137"/>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426930"/>
            <a:ext cx="5406501"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fr-FR" dirty="0"/>
              <a:t>Fonction mathématique infiniment flexible</a:t>
            </a:r>
          </a:p>
        </p:txBody>
      </p:sp>
      <p:sp>
        <p:nvSpPr>
          <p:cNvPr id="10" name="ZoneTexte 9">
            <a:extLst>
              <a:ext uri="{FF2B5EF4-FFF2-40B4-BE49-F238E27FC236}">
                <a16:creationId xmlns:a16="http://schemas.microsoft.com/office/drawing/2014/main" id="{0666BB68-FEA1-4AC9-9D54-9512DE06012F}"/>
              </a:ext>
            </a:extLst>
          </p:cNvPr>
          <p:cNvSpPr txBox="1"/>
          <p:nvPr/>
        </p:nvSpPr>
        <p:spPr>
          <a:xfrm>
            <a:off x="3734179" y="6269114"/>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12" name="Rectangle 11">
            <a:extLst>
              <a:ext uri="{FF2B5EF4-FFF2-40B4-BE49-F238E27FC236}">
                <a16:creationId xmlns:a16="http://schemas.microsoft.com/office/drawing/2014/main" id="{932AE16B-7356-4C0A-B4D4-BCFBB62BCAA0}"/>
              </a:ext>
            </a:extLst>
          </p:cNvPr>
          <p:cNvSpPr/>
          <p:nvPr/>
        </p:nvSpPr>
        <p:spPr>
          <a:xfrm>
            <a:off x="2379214" y="4599226"/>
            <a:ext cx="5406501" cy="719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 Prédictions réalisées par la fonction mathématique</a:t>
            </a:r>
          </a:p>
        </p:txBody>
      </p:sp>
      <p:sp>
        <p:nvSpPr>
          <p:cNvPr id="18" name="Forme libre : forme 17">
            <a:extLst>
              <a:ext uri="{FF2B5EF4-FFF2-40B4-BE49-F238E27FC236}">
                <a16:creationId xmlns:a16="http://schemas.microsoft.com/office/drawing/2014/main" id="{A1E7434D-74CB-49E8-B85A-28540C99CA1C}"/>
              </a:ext>
            </a:extLst>
          </p:cNvPr>
          <p:cNvSpPr/>
          <p:nvPr/>
        </p:nvSpPr>
        <p:spPr>
          <a:xfrm>
            <a:off x="2745664" y="2950233"/>
            <a:ext cx="4673600" cy="722603"/>
          </a:xfrm>
          <a:custGeom>
            <a:avLst/>
            <a:gdLst>
              <a:gd name="connsiteX0" fmla="*/ 0 w 4673600"/>
              <a:gd name="connsiteY0" fmla="*/ 722603 h 722603"/>
              <a:gd name="connsiteX1" fmla="*/ 157018 w 4673600"/>
              <a:gd name="connsiteY1" fmla="*/ 297730 h 722603"/>
              <a:gd name="connsiteX2" fmla="*/ 397164 w 4673600"/>
              <a:gd name="connsiteY2" fmla="*/ 491694 h 722603"/>
              <a:gd name="connsiteX3" fmla="*/ 572655 w 4673600"/>
              <a:gd name="connsiteY3" fmla="*/ 196130 h 722603"/>
              <a:gd name="connsiteX4" fmla="*/ 1062182 w 4673600"/>
              <a:gd name="connsiteY4" fmla="*/ 66821 h 722603"/>
              <a:gd name="connsiteX5" fmla="*/ 1154546 w 4673600"/>
              <a:gd name="connsiteY5" fmla="*/ 390094 h 722603"/>
              <a:gd name="connsiteX6" fmla="*/ 1607128 w 4673600"/>
              <a:gd name="connsiteY6" fmla="*/ 473221 h 722603"/>
              <a:gd name="connsiteX7" fmla="*/ 1791855 w 4673600"/>
              <a:gd name="connsiteY7" fmla="*/ 168421 h 722603"/>
              <a:gd name="connsiteX8" fmla="*/ 2133600 w 4673600"/>
              <a:gd name="connsiteY8" fmla="*/ 168421 h 722603"/>
              <a:gd name="connsiteX9" fmla="*/ 2318328 w 4673600"/>
              <a:gd name="connsiteY9" fmla="*/ 445512 h 722603"/>
              <a:gd name="connsiteX10" fmla="*/ 2946400 w 4673600"/>
              <a:gd name="connsiteY10" fmla="*/ 48349 h 722603"/>
              <a:gd name="connsiteX11" fmla="*/ 3121891 w 4673600"/>
              <a:gd name="connsiteY11" fmla="*/ 667185 h 722603"/>
              <a:gd name="connsiteX12" fmla="*/ 3463637 w 4673600"/>
              <a:gd name="connsiteY12" fmla="*/ 399330 h 722603"/>
              <a:gd name="connsiteX13" fmla="*/ 3583709 w 4673600"/>
              <a:gd name="connsiteY13" fmla="*/ 343912 h 722603"/>
              <a:gd name="connsiteX14" fmla="*/ 3777673 w 4673600"/>
              <a:gd name="connsiteY14" fmla="*/ 2167 h 722603"/>
              <a:gd name="connsiteX15" fmla="*/ 4036291 w 4673600"/>
              <a:gd name="connsiteY15" fmla="*/ 528639 h 722603"/>
              <a:gd name="connsiteX16" fmla="*/ 4341091 w 4673600"/>
              <a:gd name="connsiteY16" fmla="*/ 500930 h 722603"/>
              <a:gd name="connsiteX17" fmla="*/ 4368800 w 4673600"/>
              <a:gd name="connsiteY17" fmla="*/ 343912 h 722603"/>
              <a:gd name="connsiteX18" fmla="*/ 4562764 w 4673600"/>
              <a:gd name="connsiteY18" fmla="*/ 251549 h 722603"/>
              <a:gd name="connsiteX19" fmla="*/ 4673600 w 4673600"/>
              <a:gd name="connsiteY19" fmla="*/ 463985 h 722603"/>
              <a:gd name="connsiteX20" fmla="*/ 4673600 w 4673600"/>
              <a:gd name="connsiteY20" fmla="*/ 463985 h 722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73600" h="722603">
                <a:moveTo>
                  <a:pt x="0" y="722603"/>
                </a:moveTo>
                <a:cubicBezTo>
                  <a:pt x="45412" y="529409"/>
                  <a:pt x="90824" y="336215"/>
                  <a:pt x="157018" y="297730"/>
                </a:cubicBezTo>
                <a:cubicBezTo>
                  <a:pt x="223212" y="259245"/>
                  <a:pt x="327891" y="508627"/>
                  <a:pt x="397164" y="491694"/>
                </a:cubicBezTo>
                <a:cubicBezTo>
                  <a:pt x="466437" y="474761"/>
                  <a:pt x="461819" y="266942"/>
                  <a:pt x="572655" y="196130"/>
                </a:cubicBezTo>
                <a:cubicBezTo>
                  <a:pt x="683491" y="125318"/>
                  <a:pt x="965200" y="34494"/>
                  <a:pt x="1062182" y="66821"/>
                </a:cubicBezTo>
                <a:cubicBezTo>
                  <a:pt x="1159164" y="99148"/>
                  <a:pt x="1063722" y="322361"/>
                  <a:pt x="1154546" y="390094"/>
                </a:cubicBezTo>
                <a:cubicBezTo>
                  <a:pt x="1245370" y="457827"/>
                  <a:pt x="1500910" y="510166"/>
                  <a:pt x="1607128" y="473221"/>
                </a:cubicBezTo>
                <a:cubicBezTo>
                  <a:pt x="1713346" y="436275"/>
                  <a:pt x="1704110" y="219221"/>
                  <a:pt x="1791855" y="168421"/>
                </a:cubicBezTo>
                <a:cubicBezTo>
                  <a:pt x="1879600" y="117621"/>
                  <a:pt x="2045854" y="122239"/>
                  <a:pt x="2133600" y="168421"/>
                </a:cubicBezTo>
                <a:cubicBezTo>
                  <a:pt x="2221346" y="214603"/>
                  <a:pt x="2182861" y="465524"/>
                  <a:pt x="2318328" y="445512"/>
                </a:cubicBezTo>
                <a:cubicBezTo>
                  <a:pt x="2453795" y="425500"/>
                  <a:pt x="2812473" y="11403"/>
                  <a:pt x="2946400" y="48349"/>
                </a:cubicBezTo>
                <a:cubicBezTo>
                  <a:pt x="3080327" y="85294"/>
                  <a:pt x="3035685" y="608688"/>
                  <a:pt x="3121891" y="667185"/>
                </a:cubicBezTo>
                <a:cubicBezTo>
                  <a:pt x="3208097" y="725682"/>
                  <a:pt x="3386667" y="453209"/>
                  <a:pt x="3463637" y="399330"/>
                </a:cubicBezTo>
                <a:cubicBezTo>
                  <a:pt x="3540607" y="345451"/>
                  <a:pt x="3531370" y="410106"/>
                  <a:pt x="3583709" y="343912"/>
                </a:cubicBezTo>
                <a:cubicBezTo>
                  <a:pt x="3636048" y="277718"/>
                  <a:pt x="3702243" y="-28621"/>
                  <a:pt x="3777673" y="2167"/>
                </a:cubicBezTo>
                <a:cubicBezTo>
                  <a:pt x="3853103" y="32955"/>
                  <a:pt x="3942388" y="445512"/>
                  <a:pt x="4036291" y="528639"/>
                </a:cubicBezTo>
                <a:cubicBezTo>
                  <a:pt x="4130194" y="611766"/>
                  <a:pt x="4285673" y="531718"/>
                  <a:pt x="4341091" y="500930"/>
                </a:cubicBezTo>
                <a:cubicBezTo>
                  <a:pt x="4396509" y="470142"/>
                  <a:pt x="4331854" y="385476"/>
                  <a:pt x="4368800" y="343912"/>
                </a:cubicBezTo>
                <a:cubicBezTo>
                  <a:pt x="4405746" y="302348"/>
                  <a:pt x="4511964" y="231537"/>
                  <a:pt x="4562764" y="251549"/>
                </a:cubicBezTo>
                <a:cubicBezTo>
                  <a:pt x="4613564" y="271561"/>
                  <a:pt x="4673600" y="463985"/>
                  <a:pt x="4673600" y="463985"/>
                </a:cubicBezTo>
                <a:lnTo>
                  <a:pt x="4673600" y="463985"/>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2E4711C7-4ADF-4FC6-A22E-06BC68A6E6AD}"/>
              </a:ext>
            </a:extLst>
          </p:cNvPr>
          <p:cNvSpPr/>
          <p:nvPr/>
        </p:nvSpPr>
        <p:spPr>
          <a:xfrm>
            <a:off x="2745664" y="3840918"/>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AFC62553-CFD5-47C7-8E90-5DFA9291D6C5}"/>
              </a:ext>
            </a:extLst>
          </p:cNvPr>
          <p:cNvSpPr/>
          <p:nvPr/>
        </p:nvSpPr>
        <p:spPr>
          <a:xfrm>
            <a:off x="3287603" y="3840917"/>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E845F75A-5392-47E5-99DF-DFDE34C5D341}"/>
              </a:ext>
            </a:extLst>
          </p:cNvPr>
          <p:cNvSpPr/>
          <p:nvPr/>
        </p:nvSpPr>
        <p:spPr>
          <a:xfrm>
            <a:off x="3830831"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A9B18E42-51B3-4E4F-94D1-C0DF77BDA130}"/>
              </a:ext>
            </a:extLst>
          </p:cNvPr>
          <p:cNvSpPr/>
          <p:nvPr/>
        </p:nvSpPr>
        <p:spPr>
          <a:xfrm>
            <a:off x="4372770"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397BE202-F844-48A8-AAE8-82CBC6F9CDB4}"/>
              </a:ext>
            </a:extLst>
          </p:cNvPr>
          <p:cNvSpPr/>
          <p:nvPr/>
        </p:nvSpPr>
        <p:spPr>
          <a:xfrm>
            <a:off x="4914709"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64271C7E-E8C7-4040-B5D0-E5BEDE5690F1}"/>
              </a:ext>
            </a:extLst>
          </p:cNvPr>
          <p:cNvSpPr/>
          <p:nvPr/>
        </p:nvSpPr>
        <p:spPr>
          <a:xfrm>
            <a:off x="5456648"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C8610DDE-C128-48B5-A6B8-3330C4112D04}"/>
              </a:ext>
            </a:extLst>
          </p:cNvPr>
          <p:cNvSpPr txBox="1"/>
          <p:nvPr/>
        </p:nvSpPr>
        <p:spPr>
          <a:xfrm>
            <a:off x="5873631" y="3745562"/>
            <a:ext cx="1846083" cy="523220"/>
          </a:xfrm>
          <a:prstGeom prst="rect">
            <a:avLst/>
          </a:prstGeom>
          <a:noFill/>
        </p:spPr>
        <p:txBody>
          <a:bodyPr wrap="none" rtlCol="0">
            <a:spAutoFit/>
          </a:bodyPr>
          <a:lstStyle/>
          <a:p>
            <a:r>
              <a:rPr lang="fr-FR" sz="2800" dirty="0">
                <a:solidFill>
                  <a:schemeClr val="bg1"/>
                </a:solidFill>
              </a:rPr>
              <a:t>Paramètres</a:t>
            </a:r>
          </a:p>
        </p:txBody>
      </p:sp>
      <p:sp>
        <p:nvSpPr>
          <p:cNvPr id="27" name="Rectangle : coins arrondis 26">
            <a:extLst>
              <a:ext uri="{FF2B5EF4-FFF2-40B4-BE49-F238E27FC236}">
                <a16:creationId xmlns:a16="http://schemas.microsoft.com/office/drawing/2014/main" id="{07CE26F6-7E17-4BB9-B401-CB36ED3CDFC5}"/>
              </a:ext>
            </a:extLst>
          </p:cNvPr>
          <p:cNvSpPr/>
          <p:nvPr/>
        </p:nvSpPr>
        <p:spPr>
          <a:xfrm>
            <a:off x="8436567" y="4599226"/>
            <a:ext cx="1295262" cy="16698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 Mesure de l’erreur</a:t>
            </a:r>
          </a:p>
        </p:txBody>
      </p:sp>
      <p:sp>
        <p:nvSpPr>
          <p:cNvPr id="30" name="Flèche : droite 29">
            <a:extLst>
              <a:ext uri="{FF2B5EF4-FFF2-40B4-BE49-F238E27FC236}">
                <a16:creationId xmlns:a16="http://schemas.microsoft.com/office/drawing/2014/main" id="{B3511012-B389-448B-8F5A-68477E37AE65}"/>
              </a:ext>
            </a:extLst>
          </p:cNvPr>
          <p:cNvSpPr/>
          <p:nvPr/>
        </p:nvSpPr>
        <p:spPr>
          <a:xfrm>
            <a:off x="1884785" y="3079091"/>
            <a:ext cx="677654"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2" name="Flèche : bas 31">
            <a:extLst>
              <a:ext uri="{FF2B5EF4-FFF2-40B4-BE49-F238E27FC236}">
                <a16:creationId xmlns:a16="http://schemas.microsoft.com/office/drawing/2014/main" id="{05328413-E8CC-41E4-A23B-7238BE59FBAD}"/>
              </a:ext>
            </a:extLst>
          </p:cNvPr>
          <p:cNvSpPr/>
          <p:nvPr/>
        </p:nvSpPr>
        <p:spPr>
          <a:xfrm>
            <a:off x="4771119" y="4287332"/>
            <a:ext cx="622690" cy="43576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33" name="Flèche : droite 32">
            <a:extLst>
              <a:ext uri="{FF2B5EF4-FFF2-40B4-BE49-F238E27FC236}">
                <a16:creationId xmlns:a16="http://schemas.microsoft.com/office/drawing/2014/main" id="{BEDF9972-78AB-4EA8-A731-E1FF40525EBC}"/>
              </a:ext>
            </a:extLst>
          </p:cNvPr>
          <p:cNvSpPr/>
          <p:nvPr/>
        </p:nvSpPr>
        <p:spPr>
          <a:xfrm>
            <a:off x="7785715" y="5139040"/>
            <a:ext cx="677654" cy="556352"/>
          </a:xfrm>
          <a:prstGeom prs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8D3C479-3557-47D6-86DD-89F1CA1DC8C3}"/>
              </a:ext>
            </a:extLst>
          </p:cNvPr>
          <p:cNvSpPr/>
          <p:nvPr/>
        </p:nvSpPr>
        <p:spPr>
          <a:xfrm>
            <a:off x="8434375" y="253653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4. Modification des paramètres de manière à faire diminuer l’erreur</a:t>
            </a:r>
          </a:p>
        </p:txBody>
      </p:sp>
      <p:sp>
        <p:nvSpPr>
          <p:cNvPr id="35" name="Flèche : droite 34">
            <a:extLst>
              <a:ext uri="{FF2B5EF4-FFF2-40B4-BE49-F238E27FC236}">
                <a16:creationId xmlns:a16="http://schemas.microsoft.com/office/drawing/2014/main" id="{0D0E5DBF-0B1F-4520-AADB-5DBDC4525BFA}"/>
              </a:ext>
            </a:extLst>
          </p:cNvPr>
          <p:cNvSpPr/>
          <p:nvPr/>
        </p:nvSpPr>
        <p:spPr>
          <a:xfrm flipH="1">
            <a:off x="7701239" y="3106043"/>
            <a:ext cx="733136"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757B04A2-EDCA-4629-9CA9-0AB26E8BB79F}"/>
              </a:ext>
            </a:extLst>
          </p:cNvPr>
          <p:cNvSpPr/>
          <p:nvPr/>
        </p:nvSpPr>
        <p:spPr>
          <a:xfrm>
            <a:off x="10307215" y="253799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3. Identification du sens dans lequel modifier chaque paramètre</a:t>
            </a:r>
          </a:p>
        </p:txBody>
      </p:sp>
      <p:sp>
        <p:nvSpPr>
          <p:cNvPr id="41" name="ZoneTexte 40">
            <a:extLst>
              <a:ext uri="{FF2B5EF4-FFF2-40B4-BE49-F238E27FC236}">
                <a16:creationId xmlns:a16="http://schemas.microsoft.com/office/drawing/2014/main" id="{57207459-C4B9-496F-B838-69E2CABF7A2F}"/>
              </a:ext>
            </a:extLst>
          </p:cNvPr>
          <p:cNvSpPr txBox="1"/>
          <p:nvPr/>
        </p:nvSpPr>
        <p:spPr>
          <a:xfrm>
            <a:off x="173432" y="3079091"/>
            <a:ext cx="1695000" cy="923330"/>
          </a:xfrm>
          <a:prstGeom prst="rect">
            <a:avLst/>
          </a:prstGeom>
          <a:noFill/>
        </p:spPr>
        <p:txBody>
          <a:bodyPr wrap="square" rtlCol="0">
            <a:spAutoFit/>
          </a:bodyPr>
          <a:lstStyle/>
          <a:p>
            <a:pPr algn="ctr"/>
            <a:r>
              <a:rPr lang="fr-FR" dirty="0">
                <a:solidFill>
                  <a:schemeClr val="accent2"/>
                </a:solidFill>
              </a:rPr>
              <a:t>0. Initialisation des paramètres au hasard</a:t>
            </a:r>
          </a:p>
        </p:txBody>
      </p:sp>
      <p:sp>
        <p:nvSpPr>
          <p:cNvPr id="42" name="Flèche : angle droit 41">
            <a:extLst>
              <a:ext uri="{FF2B5EF4-FFF2-40B4-BE49-F238E27FC236}">
                <a16:creationId xmlns:a16="http://schemas.microsoft.com/office/drawing/2014/main" id="{E4019480-EBA7-4EFF-BB6C-4AE1DB1789FA}"/>
              </a:ext>
            </a:extLst>
          </p:cNvPr>
          <p:cNvSpPr/>
          <p:nvPr/>
        </p:nvSpPr>
        <p:spPr>
          <a:xfrm>
            <a:off x="9899780" y="4376077"/>
            <a:ext cx="1483567" cy="1165388"/>
          </a:xfrm>
          <a:prstGeom prst="bentUpArrow">
            <a:avLst>
              <a:gd name="adj1" fmla="val 16994"/>
              <a:gd name="adj2" fmla="val 19368"/>
              <a:gd name="adj3" fmla="val 2900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2496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8464814" cy="584775"/>
          </a:xfrm>
          <a:prstGeom prst="rect">
            <a:avLst/>
          </a:prstGeom>
          <a:noFill/>
        </p:spPr>
        <p:txBody>
          <a:bodyPr wrap="square" rtlCol="0">
            <a:spAutoFit/>
          </a:bodyPr>
          <a:lstStyle/>
          <a:p>
            <a:r>
              <a:rPr lang="fr-FR" sz="3200" b="1" dirty="0" smtClean="0"/>
              <a:t>Reformulation</a:t>
            </a:r>
            <a:r>
              <a:rPr lang="fr-FR" sz="3200" b="1" dirty="0" smtClean="0"/>
              <a:t> - L’objectif </a:t>
            </a:r>
            <a:r>
              <a:rPr lang="fr-FR" sz="3200" b="1" dirty="0"/>
              <a:t>du machine </a:t>
            </a:r>
            <a:r>
              <a:rPr lang="fr-FR" sz="3200" b="1" dirty="0" err="1" smtClean="0"/>
              <a:t>learning</a:t>
            </a:r>
            <a:endParaRPr lang="fr-FR" sz="3200" b="1" dirty="0"/>
          </a:p>
        </p:txBody>
      </p:sp>
      <p:sp>
        <p:nvSpPr>
          <p:cNvPr id="8" name="ZoneTexte 7">
            <a:extLst>
              <a:ext uri="{FF2B5EF4-FFF2-40B4-BE49-F238E27FC236}">
                <a16:creationId xmlns:a16="http://schemas.microsoft.com/office/drawing/2014/main" id="{2FBB6A56-4649-4964-A24D-89C8637F6CC1}"/>
              </a:ext>
            </a:extLst>
          </p:cNvPr>
          <p:cNvSpPr txBox="1"/>
          <p:nvPr/>
        </p:nvSpPr>
        <p:spPr>
          <a:xfrm>
            <a:off x="803564" y="1537636"/>
            <a:ext cx="10584872" cy="4832092"/>
          </a:xfrm>
          <a:prstGeom prst="rect">
            <a:avLst/>
          </a:prstGeom>
          <a:noFill/>
        </p:spPr>
        <p:txBody>
          <a:bodyPr wrap="square" rtlCol="0">
            <a:spAutoFit/>
          </a:bodyPr>
          <a:lstStyle/>
          <a:p>
            <a:pPr marL="285750" indent="-285750">
              <a:buFont typeface="Arial" panose="020B0604020202020204" pitchFamily="34" charset="0"/>
              <a:buChar char="•"/>
            </a:pPr>
            <a:r>
              <a:rPr lang="fr-FR" sz="2800" dirty="0"/>
              <a:t>Par construction, l’erreur sur les données utilisées pour l’entrainement va toujours tendre vers 0</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L’objectif est d’avoir de bonnes performances de prédiction sur des données </a:t>
            </a:r>
            <a:r>
              <a:rPr lang="fr-FR" sz="2800" u="sng" dirty="0"/>
              <a:t>jamais vues à l’entrainement</a:t>
            </a:r>
            <a:r>
              <a:rPr lang="fr-FR" sz="2800" dirty="0"/>
              <a:t> : sinon on entraine juste un « perroquet »</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On recherche une </a:t>
            </a:r>
            <a:r>
              <a:rPr lang="fr-FR" sz="2800" b="1" dirty="0"/>
              <a:t>capacité de généralisation</a:t>
            </a:r>
            <a:r>
              <a:rPr lang="fr-FR" sz="2800" dirty="0"/>
              <a:t> à des cas jamais </a:t>
            </a:r>
            <a:r>
              <a:rPr lang="fr-FR" sz="2800" dirty="0" smtClean="0"/>
              <a:t>vus </a:t>
            </a:r>
            <a:br>
              <a:rPr lang="fr-FR" sz="2800" dirty="0" smtClean="0"/>
            </a:br>
            <a:r>
              <a:rPr lang="fr-FR" sz="2800" dirty="0" smtClean="0"/>
              <a:t>=&gt; </a:t>
            </a:r>
            <a:r>
              <a:rPr lang="fr-FR" sz="2800" dirty="0"/>
              <a:t>il faut se méfier d’une </a:t>
            </a:r>
            <a:r>
              <a:rPr lang="fr-FR" sz="2800" b="1" dirty="0"/>
              <a:t>spécialisation excessive </a:t>
            </a:r>
            <a:r>
              <a:rPr lang="fr-FR" sz="2800" dirty="0"/>
              <a:t>sur les données d’entrainement (on ne sait plus rien faire </a:t>
            </a:r>
            <a:r>
              <a:rPr lang="fr-FR" sz="2800" dirty="0" smtClean="0"/>
              <a:t>d’autre = </a:t>
            </a:r>
            <a:r>
              <a:rPr lang="fr-FR" sz="2800" b="1" dirty="0" err="1" smtClean="0"/>
              <a:t>overfitting</a:t>
            </a:r>
            <a:r>
              <a:rPr lang="fr-FR" sz="2800" dirty="0" smtClean="0"/>
              <a:t>)</a:t>
            </a:r>
            <a:endParaRPr lang="fr-FR" sz="2800" dirty="0"/>
          </a:p>
          <a:p>
            <a:pPr marL="285750" indent="-285750">
              <a:buFont typeface="Arial" panose="020B0604020202020204" pitchFamily="34" charset="0"/>
              <a:buChar char="•"/>
            </a:pPr>
            <a:endParaRPr lang="fr-FR" sz="2800" dirty="0"/>
          </a:p>
        </p:txBody>
      </p:sp>
    </p:spTree>
    <p:extLst>
      <p:ext uri="{BB962C8B-B14F-4D97-AF65-F5344CB8AC3E}">
        <p14:creationId xmlns:p14="http://schemas.microsoft.com/office/powerpoint/2010/main" val="101863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6193106" cy="584775"/>
          </a:xfrm>
          <a:prstGeom prst="rect">
            <a:avLst/>
          </a:prstGeom>
          <a:noFill/>
        </p:spPr>
        <p:txBody>
          <a:bodyPr wrap="none" rtlCol="0">
            <a:spAutoFit/>
          </a:bodyPr>
          <a:lstStyle/>
          <a:p>
            <a:r>
              <a:rPr lang="fr-FR" sz="3200" b="1" dirty="0"/>
              <a:t>Le vocabulaire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562469"/>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Input data, </a:t>
            </a:r>
            <a:r>
              <a:rPr lang="fr-FR" dirty="0" err="1"/>
              <a:t>independent</a:t>
            </a:r>
            <a:r>
              <a:rPr lang="fr-FR" dirty="0"/>
              <a:t> variable, X</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5550023"/>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Labels, </a:t>
            </a:r>
            <a:r>
              <a:rPr lang="fr-FR" dirty="0" err="1"/>
              <a:t>targets</a:t>
            </a:r>
            <a:r>
              <a:rPr lang="fr-FR" dirty="0"/>
              <a:t>, </a:t>
            </a:r>
            <a:r>
              <a:rPr lang="fr-FR" dirty="0" err="1" smtClean="0"/>
              <a:t>dependent</a:t>
            </a:r>
            <a:r>
              <a:rPr lang="fr-FR" dirty="0" smtClean="0"/>
              <a:t> </a:t>
            </a:r>
            <a:r>
              <a:rPr lang="fr-FR" dirty="0"/>
              <a:t>variable, Y</a:t>
            </a:r>
          </a:p>
        </p:txBody>
      </p:sp>
      <p:sp>
        <p:nvSpPr>
          <p:cNvPr id="5" name="ZoneTexte 4">
            <a:extLst>
              <a:ext uri="{FF2B5EF4-FFF2-40B4-BE49-F238E27FC236}">
                <a16:creationId xmlns:a16="http://schemas.microsoft.com/office/drawing/2014/main" id="{96F9CF90-1A13-47B1-A47B-06421FB2AA62}"/>
              </a:ext>
            </a:extLst>
          </p:cNvPr>
          <p:cNvSpPr txBox="1"/>
          <p:nvPr/>
        </p:nvSpPr>
        <p:spPr>
          <a:xfrm>
            <a:off x="4448485" y="1185991"/>
            <a:ext cx="1283428" cy="369332"/>
          </a:xfrm>
          <a:prstGeom prst="rect">
            <a:avLst/>
          </a:prstGeom>
          <a:noFill/>
        </p:spPr>
        <p:txBody>
          <a:bodyPr wrap="none" rtlCol="0">
            <a:spAutoFit/>
          </a:bodyPr>
          <a:lstStyle/>
          <a:p>
            <a:r>
              <a:rPr lang="fr-FR" b="1" dirty="0">
                <a:solidFill>
                  <a:srgbClr val="0070C0"/>
                </a:solidFill>
              </a:rPr>
              <a:t>Training set</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426930"/>
            <a:ext cx="5406501"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fr-FR" dirty="0"/>
              <a:t>Model (neural network, </a:t>
            </a:r>
            <a:r>
              <a:rPr lang="fr-FR" dirty="0" err="1"/>
              <a:t>decision</a:t>
            </a:r>
            <a:r>
              <a:rPr lang="fr-FR" dirty="0"/>
              <a:t> </a:t>
            </a:r>
            <a:r>
              <a:rPr lang="fr-FR" dirty="0" err="1"/>
              <a:t>tree</a:t>
            </a:r>
            <a:r>
              <a:rPr lang="fr-FR" dirty="0"/>
              <a:t>)</a:t>
            </a:r>
          </a:p>
        </p:txBody>
      </p:sp>
      <p:sp>
        <p:nvSpPr>
          <p:cNvPr id="12" name="Rectangle 11">
            <a:extLst>
              <a:ext uri="{FF2B5EF4-FFF2-40B4-BE49-F238E27FC236}">
                <a16:creationId xmlns:a16="http://schemas.microsoft.com/office/drawing/2014/main" id="{932AE16B-7356-4C0A-B4D4-BCFBB62BCAA0}"/>
              </a:ext>
            </a:extLst>
          </p:cNvPr>
          <p:cNvSpPr/>
          <p:nvPr/>
        </p:nvSpPr>
        <p:spPr>
          <a:xfrm>
            <a:off x="2379214" y="4599226"/>
            <a:ext cx="5406501" cy="719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 </a:t>
            </a:r>
            <a:r>
              <a:rPr lang="fr-FR" dirty="0" err="1"/>
              <a:t>Predictions</a:t>
            </a:r>
            <a:endParaRPr lang="fr-FR" dirty="0"/>
          </a:p>
        </p:txBody>
      </p:sp>
      <p:sp>
        <p:nvSpPr>
          <p:cNvPr id="18" name="Forme libre : forme 17">
            <a:extLst>
              <a:ext uri="{FF2B5EF4-FFF2-40B4-BE49-F238E27FC236}">
                <a16:creationId xmlns:a16="http://schemas.microsoft.com/office/drawing/2014/main" id="{A1E7434D-74CB-49E8-B85A-28540C99CA1C}"/>
              </a:ext>
            </a:extLst>
          </p:cNvPr>
          <p:cNvSpPr/>
          <p:nvPr/>
        </p:nvSpPr>
        <p:spPr>
          <a:xfrm>
            <a:off x="2745664" y="2950233"/>
            <a:ext cx="4673600" cy="722603"/>
          </a:xfrm>
          <a:custGeom>
            <a:avLst/>
            <a:gdLst>
              <a:gd name="connsiteX0" fmla="*/ 0 w 4673600"/>
              <a:gd name="connsiteY0" fmla="*/ 722603 h 722603"/>
              <a:gd name="connsiteX1" fmla="*/ 157018 w 4673600"/>
              <a:gd name="connsiteY1" fmla="*/ 297730 h 722603"/>
              <a:gd name="connsiteX2" fmla="*/ 397164 w 4673600"/>
              <a:gd name="connsiteY2" fmla="*/ 491694 h 722603"/>
              <a:gd name="connsiteX3" fmla="*/ 572655 w 4673600"/>
              <a:gd name="connsiteY3" fmla="*/ 196130 h 722603"/>
              <a:gd name="connsiteX4" fmla="*/ 1062182 w 4673600"/>
              <a:gd name="connsiteY4" fmla="*/ 66821 h 722603"/>
              <a:gd name="connsiteX5" fmla="*/ 1154546 w 4673600"/>
              <a:gd name="connsiteY5" fmla="*/ 390094 h 722603"/>
              <a:gd name="connsiteX6" fmla="*/ 1607128 w 4673600"/>
              <a:gd name="connsiteY6" fmla="*/ 473221 h 722603"/>
              <a:gd name="connsiteX7" fmla="*/ 1791855 w 4673600"/>
              <a:gd name="connsiteY7" fmla="*/ 168421 h 722603"/>
              <a:gd name="connsiteX8" fmla="*/ 2133600 w 4673600"/>
              <a:gd name="connsiteY8" fmla="*/ 168421 h 722603"/>
              <a:gd name="connsiteX9" fmla="*/ 2318328 w 4673600"/>
              <a:gd name="connsiteY9" fmla="*/ 445512 h 722603"/>
              <a:gd name="connsiteX10" fmla="*/ 2946400 w 4673600"/>
              <a:gd name="connsiteY10" fmla="*/ 48349 h 722603"/>
              <a:gd name="connsiteX11" fmla="*/ 3121891 w 4673600"/>
              <a:gd name="connsiteY11" fmla="*/ 667185 h 722603"/>
              <a:gd name="connsiteX12" fmla="*/ 3463637 w 4673600"/>
              <a:gd name="connsiteY12" fmla="*/ 399330 h 722603"/>
              <a:gd name="connsiteX13" fmla="*/ 3583709 w 4673600"/>
              <a:gd name="connsiteY13" fmla="*/ 343912 h 722603"/>
              <a:gd name="connsiteX14" fmla="*/ 3777673 w 4673600"/>
              <a:gd name="connsiteY14" fmla="*/ 2167 h 722603"/>
              <a:gd name="connsiteX15" fmla="*/ 4036291 w 4673600"/>
              <a:gd name="connsiteY15" fmla="*/ 528639 h 722603"/>
              <a:gd name="connsiteX16" fmla="*/ 4341091 w 4673600"/>
              <a:gd name="connsiteY16" fmla="*/ 500930 h 722603"/>
              <a:gd name="connsiteX17" fmla="*/ 4368800 w 4673600"/>
              <a:gd name="connsiteY17" fmla="*/ 343912 h 722603"/>
              <a:gd name="connsiteX18" fmla="*/ 4562764 w 4673600"/>
              <a:gd name="connsiteY18" fmla="*/ 251549 h 722603"/>
              <a:gd name="connsiteX19" fmla="*/ 4673600 w 4673600"/>
              <a:gd name="connsiteY19" fmla="*/ 463985 h 722603"/>
              <a:gd name="connsiteX20" fmla="*/ 4673600 w 4673600"/>
              <a:gd name="connsiteY20" fmla="*/ 463985 h 722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73600" h="722603">
                <a:moveTo>
                  <a:pt x="0" y="722603"/>
                </a:moveTo>
                <a:cubicBezTo>
                  <a:pt x="45412" y="529409"/>
                  <a:pt x="90824" y="336215"/>
                  <a:pt x="157018" y="297730"/>
                </a:cubicBezTo>
                <a:cubicBezTo>
                  <a:pt x="223212" y="259245"/>
                  <a:pt x="327891" y="508627"/>
                  <a:pt x="397164" y="491694"/>
                </a:cubicBezTo>
                <a:cubicBezTo>
                  <a:pt x="466437" y="474761"/>
                  <a:pt x="461819" y="266942"/>
                  <a:pt x="572655" y="196130"/>
                </a:cubicBezTo>
                <a:cubicBezTo>
                  <a:pt x="683491" y="125318"/>
                  <a:pt x="965200" y="34494"/>
                  <a:pt x="1062182" y="66821"/>
                </a:cubicBezTo>
                <a:cubicBezTo>
                  <a:pt x="1159164" y="99148"/>
                  <a:pt x="1063722" y="322361"/>
                  <a:pt x="1154546" y="390094"/>
                </a:cubicBezTo>
                <a:cubicBezTo>
                  <a:pt x="1245370" y="457827"/>
                  <a:pt x="1500910" y="510166"/>
                  <a:pt x="1607128" y="473221"/>
                </a:cubicBezTo>
                <a:cubicBezTo>
                  <a:pt x="1713346" y="436275"/>
                  <a:pt x="1704110" y="219221"/>
                  <a:pt x="1791855" y="168421"/>
                </a:cubicBezTo>
                <a:cubicBezTo>
                  <a:pt x="1879600" y="117621"/>
                  <a:pt x="2045854" y="122239"/>
                  <a:pt x="2133600" y="168421"/>
                </a:cubicBezTo>
                <a:cubicBezTo>
                  <a:pt x="2221346" y="214603"/>
                  <a:pt x="2182861" y="465524"/>
                  <a:pt x="2318328" y="445512"/>
                </a:cubicBezTo>
                <a:cubicBezTo>
                  <a:pt x="2453795" y="425500"/>
                  <a:pt x="2812473" y="11403"/>
                  <a:pt x="2946400" y="48349"/>
                </a:cubicBezTo>
                <a:cubicBezTo>
                  <a:pt x="3080327" y="85294"/>
                  <a:pt x="3035685" y="608688"/>
                  <a:pt x="3121891" y="667185"/>
                </a:cubicBezTo>
                <a:cubicBezTo>
                  <a:pt x="3208097" y="725682"/>
                  <a:pt x="3386667" y="453209"/>
                  <a:pt x="3463637" y="399330"/>
                </a:cubicBezTo>
                <a:cubicBezTo>
                  <a:pt x="3540607" y="345451"/>
                  <a:pt x="3531370" y="410106"/>
                  <a:pt x="3583709" y="343912"/>
                </a:cubicBezTo>
                <a:cubicBezTo>
                  <a:pt x="3636048" y="277718"/>
                  <a:pt x="3702243" y="-28621"/>
                  <a:pt x="3777673" y="2167"/>
                </a:cubicBezTo>
                <a:cubicBezTo>
                  <a:pt x="3853103" y="32955"/>
                  <a:pt x="3942388" y="445512"/>
                  <a:pt x="4036291" y="528639"/>
                </a:cubicBezTo>
                <a:cubicBezTo>
                  <a:pt x="4130194" y="611766"/>
                  <a:pt x="4285673" y="531718"/>
                  <a:pt x="4341091" y="500930"/>
                </a:cubicBezTo>
                <a:cubicBezTo>
                  <a:pt x="4396509" y="470142"/>
                  <a:pt x="4331854" y="385476"/>
                  <a:pt x="4368800" y="343912"/>
                </a:cubicBezTo>
                <a:cubicBezTo>
                  <a:pt x="4405746" y="302348"/>
                  <a:pt x="4511964" y="231537"/>
                  <a:pt x="4562764" y="251549"/>
                </a:cubicBezTo>
                <a:cubicBezTo>
                  <a:pt x="4613564" y="271561"/>
                  <a:pt x="4673600" y="463985"/>
                  <a:pt x="4673600" y="463985"/>
                </a:cubicBezTo>
                <a:lnTo>
                  <a:pt x="4673600" y="463985"/>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2E4711C7-4ADF-4FC6-A22E-06BC68A6E6AD}"/>
              </a:ext>
            </a:extLst>
          </p:cNvPr>
          <p:cNvSpPr/>
          <p:nvPr/>
        </p:nvSpPr>
        <p:spPr>
          <a:xfrm>
            <a:off x="2745664" y="3840918"/>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AFC62553-CFD5-47C7-8E90-5DFA9291D6C5}"/>
              </a:ext>
            </a:extLst>
          </p:cNvPr>
          <p:cNvSpPr/>
          <p:nvPr/>
        </p:nvSpPr>
        <p:spPr>
          <a:xfrm>
            <a:off x="3287603" y="3840917"/>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E845F75A-5392-47E5-99DF-DFDE34C5D341}"/>
              </a:ext>
            </a:extLst>
          </p:cNvPr>
          <p:cNvSpPr/>
          <p:nvPr/>
        </p:nvSpPr>
        <p:spPr>
          <a:xfrm>
            <a:off x="3830831"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A9B18E42-51B3-4E4F-94D1-C0DF77BDA130}"/>
              </a:ext>
            </a:extLst>
          </p:cNvPr>
          <p:cNvSpPr/>
          <p:nvPr/>
        </p:nvSpPr>
        <p:spPr>
          <a:xfrm>
            <a:off x="4372770"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397BE202-F844-48A8-AAE8-82CBC6F9CDB4}"/>
              </a:ext>
            </a:extLst>
          </p:cNvPr>
          <p:cNvSpPr/>
          <p:nvPr/>
        </p:nvSpPr>
        <p:spPr>
          <a:xfrm>
            <a:off x="4914709"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64271C7E-E8C7-4040-B5D0-E5BEDE5690F1}"/>
              </a:ext>
            </a:extLst>
          </p:cNvPr>
          <p:cNvSpPr/>
          <p:nvPr/>
        </p:nvSpPr>
        <p:spPr>
          <a:xfrm>
            <a:off x="5456648"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C8610DDE-C128-48B5-A6B8-3330C4112D04}"/>
              </a:ext>
            </a:extLst>
          </p:cNvPr>
          <p:cNvSpPr txBox="1"/>
          <p:nvPr/>
        </p:nvSpPr>
        <p:spPr>
          <a:xfrm>
            <a:off x="6045170" y="3644721"/>
            <a:ext cx="1374094" cy="707886"/>
          </a:xfrm>
          <a:prstGeom prst="rect">
            <a:avLst/>
          </a:prstGeom>
          <a:noFill/>
        </p:spPr>
        <p:txBody>
          <a:bodyPr wrap="none" rtlCol="0">
            <a:spAutoFit/>
          </a:bodyPr>
          <a:lstStyle/>
          <a:p>
            <a:r>
              <a:rPr lang="fr-FR" sz="2000" dirty="0" err="1">
                <a:solidFill>
                  <a:schemeClr val="bg1"/>
                </a:solidFill>
              </a:rPr>
              <a:t>Parameters</a:t>
            </a:r>
            <a:endParaRPr lang="fr-FR" sz="2000" dirty="0">
              <a:solidFill>
                <a:schemeClr val="bg1"/>
              </a:solidFill>
            </a:endParaRPr>
          </a:p>
          <a:p>
            <a:r>
              <a:rPr lang="fr-FR" sz="2000" dirty="0" err="1">
                <a:solidFill>
                  <a:schemeClr val="bg1"/>
                </a:solidFill>
              </a:rPr>
              <a:t>Weights</a:t>
            </a:r>
            <a:endParaRPr lang="fr-FR" sz="2000" dirty="0">
              <a:solidFill>
                <a:schemeClr val="bg1"/>
              </a:solidFill>
            </a:endParaRPr>
          </a:p>
        </p:txBody>
      </p:sp>
      <p:sp>
        <p:nvSpPr>
          <p:cNvPr id="27" name="Rectangle : coins arrondis 26">
            <a:extLst>
              <a:ext uri="{FF2B5EF4-FFF2-40B4-BE49-F238E27FC236}">
                <a16:creationId xmlns:a16="http://schemas.microsoft.com/office/drawing/2014/main" id="{07CE26F6-7E17-4BB9-B401-CB36ED3CDFC5}"/>
              </a:ext>
            </a:extLst>
          </p:cNvPr>
          <p:cNvSpPr/>
          <p:nvPr/>
        </p:nvSpPr>
        <p:spPr>
          <a:xfrm>
            <a:off x="8436567" y="4599226"/>
            <a:ext cx="1295262" cy="16698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 </a:t>
            </a:r>
            <a:r>
              <a:rPr lang="fr-FR" dirty="0" err="1"/>
              <a:t>Loss</a:t>
            </a:r>
            <a:r>
              <a:rPr lang="fr-FR" dirty="0"/>
              <a:t> </a:t>
            </a:r>
            <a:r>
              <a:rPr lang="fr-FR" dirty="0" err="1"/>
              <a:t>function</a:t>
            </a:r>
            <a:endParaRPr lang="fr-FR" dirty="0"/>
          </a:p>
        </p:txBody>
      </p:sp>
      <p:sp>
        <p:nvSpPr>
          <p:cNvPr id="30" name="Flèche : droite 29">
            <a:extLst>
              <a:ext uri="{FF2B5EF4-FFF2-40B4-BE49-F238E27FC236}">
                <a16:creationId xmlns:a16="http://schemas.microsoft.com/office/drawing/2014/main" id="{B3511012-B389-448B-8F5A-68477E37AE65}"/>
              </a:ext>
            </a:extLst>
          </p:cNvPr>
          <p:cNvSpPr/>
          <p:nvPr/>
        </p:nvSpPr>
        <p:spPr>
          <a:xfrm>
            <a:off x="1884785" y="3079091"/>
            <a:ext cx="677654"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2" name="Flèche : bas 31">
            <a:extLst>
              <a:ext uri="{FF2B5EF4-FFF2-40B4-BE49-F238E27FC236}">
                <a16:creationId xmlns:a16="http://schemas.microsoft.com/office/drawing/2014/main" id="{05328413-E8CC-41E4-A23B-7238BE59FBAD}"/>
              </a:ext>
            </a:extLst>
          </p:cNvPr>
          <p:cNvSpPr/>
          <p:nvPr/>
        </p:nvSpPr>
        <p:spPr>
          <a:xfrm>
            <a:off x="4771119" y="4287332"/>
            <a:ext cx="622690" cy="43576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33" name="Flèche : droite 32">
            <a:extLst>
              <a:ext uri="{FF2B5EF4-FFF2-40B4-BE49-F238E27FC236}">
                <a16:creationId xmlns:a16="http://schemas.microsoft.com/office/drawing/2014/main" id="{BEDF9972-78AB-4EA8-A731-E1FF40525EBC}"/>
              </a:ext>
            </a:extLst>
          </p:cNvPr>
          <p:cNvSpPr/>
          <p:nvPr/>
        </p:nvSpPr>
        <p:spPr>
          <a:xfrm>
            <a:off x="7785715" y="5139040"/>
            <a:ext cx="677654" cy="556352"/>
          </a:xfrm>
          <a:prstGeom prs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8D3C479-3557-47D6-86DD-89F1CA1DC8C3}"/>
              </a:ext>
            </a:extLst>
          </p:cNvPr>
          <p:cNvSpPr/>
          <p:nvPr/>
        </p:nvSpPr>
        <p:spPr>
          <a:xfrm>
            <a:off x="8434375" y="253653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4. One </a:t>
            </a:r>
            <a:r>
              <a:rPr lang="fr-FR" sz="1600" dirty="0" err="1"/>
              <a:t>step</a:t>
            </a:r>
            <a:r>
              <a:rPr lang="fr-FR" sz="1600" dirty="0"/>
              <a:t> of the </a:t>
            </a:r>
            <a:r>
              <a:rPr lang="fr-FR" sz="1600" dirty="0" err="1"/>
              <a:t>optimizer</a:t>
            </a:r>
            <a:r>
              <a:rPr lang="fr-FR" sz="1600" dirty="0"/>
              <a:t> : </a:t>
            </a:r>
            <a:r>
              <a:rPr lang="fr-FR" sz="1600" dirty="0" err="1"/>
              <a:t>learning</a:t>
            </a:r>
            <a:r>
              <a:rPr lang="fr-FR" sz="1600" dirty="0"/>
              <a:t> rate</a:t>
            </a:r>
          </a:p>
        </p:txBody>
      </p:sp>
      <p:sp>
        <p:nvSpPr>
          <p:cNvPr id="35" name="Flèche : droite 34">
            <a:extLst>
              <a:ext uri="{FF2B5EF4-FFF2-40B4-BE49-F238E27FC236}">
                <a16:creationId xmlns:a16="http://schemas.microsoft.com/office/drawing/2014/main" id="{0D0E5DBF-0B1F-4520-AADB-5DBDC4525BFA}"/>
              </a:ext>
            </a:extLst>
          </p:cNvPr>
          <p:cNvSpPr/>
          <p:nvPr/>
        </p:nvSpPr>
        <p:spPr>
          <a:xfrm flipH="1">
            <a:off x="7701239" y="3106043"/>
            <a:ext cx="733136"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757B04A2-EDCA-4629-9CA9-0AB26E8BB79F}"/>
              </a:ext>
            </a:extLst>
          </p:cNvPr>
          <p:cNvSpPr/>
          <p:nvPr/>
        </p:nvSpPr>
        <p:spPr>
          <a:xfrm>
            <a:off x="10307215" y="253799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3. </a:t>
            </a:r>
            <a:r>
              <a:rPr lang="fr-FR" sz="1600" dirty="0" err="1"/>
              <a:t>Compute</a:t>
            </a:r>
            <a:r>
              <a:rPr lang="fr-FR" sz="1600" dirty="0"/>
              <a:t> gradient of the </a:t>
            </a:r>
            <a:r>
              <a:rPr lang="fr-FR" sz="1600" dirty="0" err="1"/>
              <a:t>loss</a:t>
            </a:r>
            <a:r>
              <a:rPr lang="fr-FR" sz="1600" dirty="0"/>
              <a:t> </a:t>
            </a:r>
            <a:r>
              <a:rPr lang="fr-FR" sz="1600" dirty="0" err="1"/>
              <a:t>function</a:t>
            </a:r>
            <a:r>
              <a:rPr lang="fr-FR" sz="1600" dirty="0"/>
              <a:t> with respect to the </a:t>
            </a:r>
            <a:r>
              <a:rPr lang="fr-FR" sz="1600" dirty="0" err="1"/>
              <a:t>parameters</a:t>
            </a:r>
            <a:endParaRPr lang="fr-FR" sz="1600" dirty="0"/>
          </a:p>
        </p:txBody>
      </p:sp>
      <p:sp>
        <p:nvSpPr>
          <p:cNvPr id="41" name="ZoneTexte 40">
            <a:extLst>
              <a:ext uri="{FF2B5EF4-FFF2-40B4-BE49-F238E27FC236}">
                <a16:creationId xmlns:a16="http://schemas.microsoft.com/office/drawing/2014/main" id="{57207459-C4B9-496F-B838-69E2CABF7A2F}"/>
              </a:ext>
            </a:extLst>
          </p:cNvPr>
          <p:cNvSpPr txBox="1"/>
          <p:nvPr/>
        </p:nvSpPr>
        <p:spPr>
          <a:xfrm>
            <a:off x="255590" y="3083841"/>
            <a:ext cx="1695000" cy="923330"/>
          </a:xfrm>
          <a:prstGeom prst="rect">
            <a:avLst/>
          </a:prstGeom>
          <a:noFill/>
        </p:spPr>
        <p:txBody>
          <a:bodyPr wrap="square" rtlCol="0">
            <a:spAutoFit/>
          </a:bodyPr>
          <a:lstStyle/>
          <a:p>
            <a:pPr algn="ctr"/>
            <a:r>
              <a:rPr lang="fr-FR" dirty="0">
                <a:solidFill>
                  <a:schemeClr val="accent2"/>
                </a:solidFill>
              </a:rPr>
              <a:t>0. </a:t>
            </a:r>
            <a:r>
              <a:rPr lang="fr-FR" dirty="0" err="1">
                <a:solidFill>
                  <a:schemeClr val="accent2"/>
                </a:solidFill>
              </a:rPr>
              <a:t>Random</a:t>
            </a:r>
            <a:r>
              <a:rPr lang="fr-FR" dirty="0">
                <a:solidFill>
                  <a:schemeClr val="accent2"/>
                </a:solidFill>
              </a:rPr>
              <a:t> </a:t>
            </a:r>
            <a:r>
              <a:rPr lang="fr-FR" dirty="0" err="1">
                <a:solidFill>
                  <a:schemeClr val="accent2"/>
                </a:solidFill>
              </a:rPr>
              <a:t>weights</a:t>
            </a:r>
            <a:r>
              <a:rPr lang="fr-FR" dirty="0">
                <a:solidFill>
                  <a:schemeClr val="accent2"/>
                </a:solidFill>
              </a:rPr>
              <a:t> </a:t>
            </a:r>
            <a:r>
              <a:rPr lang="fr-FR" dirty="0" err="1">
                <a:solidFill>
                  <a:schemeClr val="accent2"/>
                </a:solidFill>
              </a:rPr>
              <a:t>initialization</a:t>
            </a:r>
            <a:endParaRPr lang="fr-FR" dirty="0">
              <a:solidFill>
                <a:schemeClr val="accent2"/>
              </a:solidFill>
            </a:endParaRPr>
          </a:p>
        </p:txBody>
      </p:sp>
      <p:sp>
        <p:nvSpPr>
          <p:cNvPr id="42" name="Flèche : angle droit 41">
            <a:extLst>
              <a:ext uri="{FF2B5EF4-FFF2-40B4-BE49-F238E27FC236}">
                <a16:creationId xmlns:a16="http://schemas.microsoft.com/office/drawing/2014/main" id="{E4019480-EBA7-4EFF-BB6C-4AE1DB1789FA}"/>
              </a:ext>
            </a:extLst>
          </p:cNvPr>
          <p:cNvSpPr/>
          <p:nvPr/>
        </p:nvSpPr>
        <p:spPr>
          <a:xfrm>
            <a:off x="9899780" y="4376077"/>
            <a:ext cx="1483567" cy="1165388"/>
          </a:xfrm>
          <a:prstGeom prst="bentUpArrow">
            <a:avLst>
              <a:gd name="adj1" fmla="val 16994"/>
              <a:gd name="adj2" fmla="val 19368"/>
              <a:gd name="adj3" fmla="val 2900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23844FF5-1433-47AB-ADBD-608DD54F42CD}"/>
              </a:ext>
            </a:extLst>
          </p:cNvPr>
          <p:cNvSpPr txBox="1"/>
          <p:nvPr/>
        </p:nvSpPr>
        <p:spPr>
          <a:xfrm>
            <a:off x="4448485" y="6316154"/>
            <a:ext cx="1283428" cy="369332"/>
          </a:xfrm>
          <a:prstGeom prst="rect">
            <a:avLst/>
          </a:prstGeom>
          <a:noFill/>
        </p:spPr>
        <p:txBody>
          <a:bodyPr wrap="none" rtlCol="0">
            <a:spAutoFit/>
          </a:bodyPr>
          <a:lstStyle/>
          <a:p>
            <a:r>
              <a:rPr lang="fr-FR" b="1" dirty="0">
                <a:solidFill>
                  <a:srgbClr val="0070C0"/>
                </a:solidFill>
              </a:rPr>
              <a:t>Training set</a:t>
            </a:r>
          </a:p>
        </p:txBody>
      </p:sp>
      <p:sp>
        <p:nvSpPr>
          <p:cNvPr id="6" name="ZoneTexte 5">
            <a:extLst>
              <a:ext uri="{FF2B5EF4-FFF2-40B4-BE49-F238E27FC236}">
                <a16:creationId xmlns:a16="http://schemas.microsoft.com/office/drawing/2014/main" id="{9644CE97-DC33-42EA-85A7-C1494A291C08}"/>
              </a:ext>
            </a:extLst>
          </p:cNvPr>
          <p:cNvSpPr txBox="1"/>
          <p:nvPr/>
        </p:nvSpPr>
        <p:spPr>
          <a:xfrm rot="1230586">
            <a:off x="8344706" y="1016537"/>
            <a:ext cx="3110147" cy="523220"/>
          </a:xfrm>
          <a:prstGeom prst="rect">
            <a:avLst/>
          </a:prstGeom>
          <a:solidFill>
            <a:schemeClr val="accent4">
              <a:lumMod val="20000"/>
              <a:lumOff val="80000"/>
            </a:schemeClr>
          </a:solidFill>
        </p:spPr>
        <p:txBody>
          <a:bodyPr wrap="none" rtlCol="0">
            <a:spAutoFit/>
          </a:bodyPr>
          <a:lstStyle/>
          <a:p>
            <a:r>
              <a:rPr lang="fr-FR" sz="2800" dirty="0"/>
              <a:t>X </a:t>
            </a:r>
            <a:r>
              <a:rPr lang="fr-FR" sz="2800" dirty="0" err="1"/>
              <a:t>number</a:t>
            </a:r>
            <a:r>
              <a:rPr lang="fr-FR" sz="2800" dirty="0"/>
              <a:t> of </a:t>
            </a:r>
            <a:r>
              <a:rPr lang="fr-FR" sz="2800" dirty="0" err="1"/>
              <a:t>epochs</a:t>
            </a:r>
            <a:endParaRPr lang="fr-FR" sz="2800" dirty="0"/>
          </a:p>
        </p:txBody>
      </p:sp>
    </p:spTree>
    <p:extLst>
      <p:ext uri="{BB962C8B-B14F-4D97-AF65-F5344CB8AC3E}">
        <p14:creationId xmlns:p14="http://schemas.microsoft.com/office/powerpoint/2010/main" val="259775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604419" cy="584775"/>
          </a:xfrm>
          <a:prstGeom prst="rect">
            <a:avLst/>
          </a:prstGeom>
          <a:noFill/>
        </p:spPr>
        <p:txBody>
          <a:bodyPr wrap="none" rtlCol="0">
            <a:spAutoFit/>
          </a:bodyPr>
          <a:lstStyle/>
          <a:p>
            <a:r>
              <a:rPr lang="fr-FR" sz="3200" b="1" dirty="0"/>
              <a:t>Le principe du machine </a:t>
            </a:r>
            <a:r>
              <a:rPr lang="fr-FR" sz="3200" b="1" dirty="0" err="1"/>
              <a:t>learning</a:t>
            </a:r>
            <a:endParaRPr lang="fr-FR" sz="3200" b="1" dirty="0"/>
          </a:p>
        </p:txBody>
      </p:sp>
      <p:graphicFrame>
        <p:nvGraphicFramePr>
          <p:cNvPr id="6" name="Tableau 7">
            <a:extLst>
              <a:ext uri="{FF2B5EF4-FFF2-40B4-BE49-F238E27FC236}">
                <a16:creationId xmlns:a16="http://schemas.microsoft.com/office/drawing/2014/main" id="{16CF176D-C80A-42F4-8C7E-69C23C90A1F6}"/>
              </a:ext>
            </a:extLst>
          </p:cNvPr>
          <p:cNvGraphicFramePr>
            <a:graphicFrameLocks noGrp="1"/>
          </p:cNvGraphicFramePr>
          <p:nvPr>
            <p:extLst>
              <p:ext uri="{D42A27DB-BD31-4B8C-83A1-F6EECF244321}">
                <p14:modId xmlns:p14="http://schemas.microsoft.com/office/powerpoint/2010/main" val="1880621756"/>
              </p:ext>
            </p:extLst>
          </p:nvPr>
        </p:nvGraphicFramePr>
        <p:xfrm>
          <a:off x="1418096" y="1162396"/>
          <a:ext cx="10012220" cy="5577840"/>
        </p:xfrm>
        <a:graphic>
          <a:graphicData uri="http://schemas.openxmlformats.org/drawingml/2006/table">
            <a:tbl>
              <a:tblPr firstRow="1" bandRow="1">
                <a:tableStyleId>{5C22544A-7EE6-4342-B048-85BDC9FD1C3A}</a:tableStyleId>
              </a:tblPr>
              <a:tblGrid>
                <a:gridCol w="2503055">
                  <a:extLst>
                    <a:ext uri="{9D8B030D-6E8A-4147-A177-3AD203B41FA5}">
                      <a16:colId xmlns:a16="http://schemas.microsoft.com/office/drawing/2014/main" val="2269371663"/>
                    </a:ext>
                  </a:extLst>
                </a:gridCol>
                <a:gridCol w="2503055">
                  <a:extLst>
                    <a:ext uri="{9D8B030D-6E8A-4147-A177-3AD203B41FA5}">
                      <a16:colId xmlns:a16="http://schemas.microsoft.com/office/drawing/2014/main" val="282147104"/>
                    </a:ext>
                  </a:extLst>
                </a:gridCol>
                <a:gridCol w="2503055">
                  <a:extLst>
                    <a:ext uri="{9D8B030D-6E8A-4147-A177-3AD203B41FA5}">
                      <a16:colId xmlns:a16="http://schemas.microsoft.com/office/drawing/2014/main" val="3913033853"/>
                    </a:ext>
                  </a:extLst>
                </a:gridCol>
                <a:gridCol w="2503055">
                  <a:extLst>
                    <a:ext uri="{9D8B030D-6E8A-4147-A177-3AD203B41FA5}">
                      <a16:colId xmlns:a16="http://schemas.microsoft.com/office/drawing/2014/main" val="557213814"/>
                    </a:ext>
                  </a:extLst>
                </a:gridCol>
              </a:tblGrid>
              <a:tr h="370840">
                <a:tc>
                  <a:txBody>
                    <a:bodyPr/>
                    <a:lstStyle/>
                    <a:p>
                      <a:pPr algn="ctr"/>
                      <a:r>
                        <a:rPr lang="fr-FR" sz="2400" dirty="0"/>
                        <a:t>Phases :</a:t>
                      </a:r>
                    </a:p>
                  </a:txBody>
                  <a:tcPr anchor="ctr"/>
                </a:tc>
                <a:tc>
                  <a:txBody>
                    <a:bodyPr/>
                    <a:lstStyle/>
                    <a:p>
                      <a:pPr algn="ctr"/>
                      <a:r>
                        <a:rPr lang="fr-FR" sz="2400" dirty="0"/>
                        <a:t>Entrainement</a:t>
                      </a:r>
                    </a:p>
                    <a:p>
                      <a:pPr algn="ctr"/>
                      <a:r>
                        <a:rPr lang="fr-FR" sz="2400" dirty="0"/>
                        <a:t>machine</a:t>
                      </a:r>
                    </a:p>
                  </a:txBody>
                  <a:tcPr anchor="ctr"/>
                </a:tc>
                <a:tc>
                  <a:txBody>
                    <a:bodyPr/>
                    <a:lstStyle/>
                    <a:p>
                      <a:pPr algn="ctr"/>
                      <a:r>
                        <a:rPr lang="fr-FR" sz="2400" dirty="0"/>
                        <a:t>Mise au point de l’architecture</a:t>
                      </a:r>
                    </a:p>
                  </a:txBody>
                  <a:tcPr anchor="ctr"/>
                </a:tc>
                <a:tc>
                  <a:txBody>
                    <a:bodyPr/>
                    <a:lstStyle/>
                    <a:p>
                      <a:pPr algn="ctr"/>
                      <a:r>
                        <a:rPr lang="fr-FR" sz="2400" dirty="0"/>
                        <a:t>Inférence</a:t>
                      </a:r>
                    </a:p>
                    <a:p>
                      <a:pPr algn="ctr"/>
                      <a:r>
                        <a:rPr lang="fr-FR" sz="2400" dirty="0"/>
                        <a:t>Production</a:t>
                      </a:r>
                    </a:p>
                  </a:txBody>
                  <a:tcPr/>
                </a:tc>
                <a:extLst>
                  <a:ext uri="{0D108BD9-81ED-4DB2-BD59-A6C34878D82A}">
                    <a16:rowId xmlns:a16="http://schemas.microsoft.com/office/drawing/2014/main" val="3337366054"/>
                  </a:ext>
                </a:extLst>
              </a:tr>
              <a:tr h="370840">
                <a:tc>
                  <a:txBody>
                    <a:bodyPr/>
                    <a:lstStyle/>
                    <a:p>
                      <a:pPr algn="ctr"/>
                      <a:r>
                        <a:rPr lang="fr-FR" sz="2400" dirty="0">
                          <a:solidFill>
                            <a:schemeClr val="accent1"/>
                          </a:solidFill>
                        </a:rPr>
                        <a:t>Données en entrée</a:t>
                      </a:r>
                    </a:p>
                  </a:txBody>
                  <a:tcPr anchor="ctr"/>
                </a:tc>
                <a:tc>
                  <a:txBody>
                    <a:bodyPr/>
                    <a:lstStyle/>
                    <a:p>
                      <a:pPr algn="ctr"/>
                      <a:r>
                        <a:rPr lang="fr-FR" sz="2400" dirty="0"/>
                        <a:t>Fixes</a:t>
                      </a:r>
                    </a:p>
                    <a:p>
                      <a:pPr algn="ctr"/>
                      <a:r>
                        <a:rPr lang="fr-FR" sz="2400" dirty="0"/>
                        <a:t>Spécifiées</a:t>
                      </a:r>
                    </a:p>
                  </a:txBody>
                  <a:tcPr anchor="ctr"/>
                </a:tc>
                <a:tc>
                  <a:txBody>
                    <a:bodyPr/>
                    <a:lstStyle/>
                    <a:p>
                      <a:pPr algn="ctr"/>
                      <a:r>
                        <a:rPr lang="fr-FR" sz="2400" dirty="0"/>
                        <a:t>Fixes</a:t>
                      </a:r>
                    </a:p>
                    <a:p>
                      <a:pPr algn="ctr"/>
                      <a:r>
                        <a:rPr lang="fr-FR" sz="2400" dirty="0"/>
                        <a:t>Spécifiées</a:t>
                      </a:r>
                    </a:p>
                  </a:txBody>
                  <a:tcPr anchor="ctr"/>
                </a:tc>
                <a:tc>
                  <a:txBody>
                    <a:bodyPr/>
                    <a:lstStyle/>
                    <a:p>
                      <a:pPr algn="ctr"/>
                      <a:r>
                        <a:rPr lang="fr-FR" sz="2400" dirty="0"/>
                        <a:t>Fournies par l’utilisateur</a:t>
                      </a:r>
                    </a:p>
                  </a:txBody>
                  <a:tcPr anchor="ctr"/>
                </a:tc>
                <a:extLst>
                  <a:ext uri="{0D108BD9-81ED-4DB2-BD59-A6C34878D82A}">
                    <a16:rowId xmlns:a16="http://schemas.microsoft.com/office/drawing/2014/main" val="2072910926"/>
                  </a:ext>
                </a:extLst>
              </a:tr>
              <a:tr h="370840">
                <a:tc>
                  <a:txBody>
                    <a:bodyPr/>
                    <a:lstStyle/>
                    <a:p>
                      <a:pPr algn="ctr"/>
                      <a:r>
                        <a:rPr lang="fr-FR" sz="2400" dirty="0">
                          <a:solidFill>
                            <a:schemeClr val="accent1"/>
                          </a:solidFill>
                        </a:rPr>
                        <a:t>Modèle, fonction de coût, optimiseur …</a:t>
                      </a:r>
                    </a:p>
                  </a:txBody>
                  <a:tcPr anchor="ctr"/>
                </a:tc>
                <a:tc>
                  <a:txBody>
                    <a:bodyPr/>
                    <a:lstStyle/>
                    <a:p>
                      <a:pPr algn="ctr"/>
                      <a:r>
                        <a:rPr lang="fr-FR" sz="2400" dirty="0"/>
                        <a:t>Fixé le temps d’une expérience</a:t>
                      </a:r>
                    </a:p>
                  </a:txBody>
                  <a:tcPr anchor="ctr"/>
                </a:tc>
                <a:tc>
                  <a:txBody>
                    <a:bodyPr/>
                    <a:lstStyle/>
                    <a:p>
                      <a:pPr algn="ctr"/>
                      <a:r>
                        <a:rPr lang="fr-FR" sz="2400" dirty="0"/>
                        <a:t>Ajusté par le data </a:t>
                      </a:r>
                      <a:r>
                        <a:rPr lang="fr-FR" sz="2400" dirty="0" err="1"/>
                        <a:t>scientist</a:t>
                      </a:r>
                      <a:r>
                        <a:rPr lang="fr-FR" sz="2400" dirty="0"/>
                        <a:t> entre deux expériences</a:t>
                      </a:r>
                    </a:p>
                  </a:txBody>
                  <a:tcPr anchor="ctr"/>
                </a:tc>
                <a:tc>
                  <a:txBody>
                    <a:bodyPr/>
                    <a:lstStyle/>
                    <a:p>
                      <a:pPr algn="ctr"/>
                      <a:r>
                        <a:rPr lang="fr-FR" sz="2400" dirty="0"/>
                        <a:t>Fixes</a:t>
                      </a:r>
                    </a:p>
                    <a:p>
                      <a:pPr algn="ctr"/>
                      <a:r>
                        <a:rPr lang="fr-FR" sz="2400" dirty="0"/>
                        <a:t>Capturés lors de la meilleure expérience</a:t>
                      </a:r>
                    </a:p>
                  </a:txBody>
                  <a:tcPr anchor="ctr"/>
                </a:tc>
                <a:extLst>
                  <a:ext uri="{0D108BD9-81ED-4DB2-BD59-A6C34878D82A}">
                    <a16:rowId xmlns:a16="http://schemas.microsoft.com/office/drawing/2014/main" val="4235543371"/>
                  </a:ext>
                </a:extLst>
              </a:tr>
              <a:tr h="370840">
                <a:tc>
                  <a:txBody>
                    <a:bodyPr/>
                    <a:lstStyle/>
                    <a:p>
                      <a:pPr algn="ctr"/>
                      <a:r>
                        <a:rPr lang="fr-FR" sz="2400" dirty="0">
                          <a:solidFill>
                            <a:schemeClr val="accent1"/>
                          </a:solidFill>
                        </a:rPr>
                        <a:t>Paramètres</a:t>
                      </a:r>
                    </a:p>
                  </a:txBody>
                  <a:tcPr anchor="ctr"/>
                </a:tc>
                <a:tc>
                  <a:txBody>
                    <a:bodyPr/>
                    <a:lstStyle/>
                    <a:p>
                      <a:pPr algn="ctr"/>
                      <a:r>
                        <a:rPr lang="fr-FR" sz="2400" dirty="0"/>
                        <a:t>Variables</a:t>
                      </a:r>
                    </a:p>
                    <a:p>
                      <a:pPr algn="ctr"/>
                      <a:r>
                        <a:rPr lang="fr-FR" sz="2400" dirty="0"/>
                        <a:t>Ajustés par le processus d’apprentissage</a:t>
                      </a:r>
                    </a:p>
                  </a:txBody>
                  <a:tcPr anchor="ctr"/>
                </a:tc>
                <a:tc>
                  <a:txBody>
                    <a:bodyPr/>
                    <a:lstStyle/>
                    <a:p>
                      <a:pPr algn="ctr"/>
                      <a:r>
                        <a:rPr lang="fr-FR" sz="2400" dirty="0"/>
                        <a:t>/</a:t>
                      </a:r>
                    </a:p>
                  </a:txBody>
                  <a:tcPr anchor="ctr"/>
                </a:tc>
                <a:tc>
                  <a:txBody>
                    <a:bodyPr/>
                    <a:lstStyle/>
                    <a:p>
                      <a:pPr algn="ctr"/>
                      <a:r>
                        <a:rPr lang="fr-FR" sz="2400" dirty="0"/>
                        <a:t>Fixes</a:t>
                      </a:r>
                    </a:p>
                    <a:p>
                      <a:pPr algn="ctr"/>
                      <a:r>
                        <a:rPr lang="fr-FR" sz="2400" dirty="0"/>
                        <a:t>Capturés en fin de processus d’apprentissage</a:t>
                      </a:r>
                    </a:p>
                  </a:txBody>
                  <a:tcPr anchor="ctr"/>
                </a:tc>
                <a:extLst>
                  <a:ext uri="{0D108BD9-81ED-4DB2-BD59-A6C34878D82A}">
                    <a16:rowId xmlns:a16="http://schemas.microsoft.com/office/drawing/2014/main" val="2441062755"/>
                  </a:ext>
                </a:extLst>
              </a:tr>
              <a:tr h="370840">
                <a:tc>
                  <a:txBody>
                    <a:bodyPr/>
                    <a:lstStyle/>
                    <a:p>
                      <a:pPr algn="ctr"/>
                      <a:r>
                        <a:rPr lang="fr-FR" sz="2400" dirty="0">
                          <a:solidFill>
                            <a:schemeClr val="accent1"/>
                          </a:solidFill>
                        </a:rPr>
                        <a:t>Résultats en sortie</a:t>
                      </a:r>
                    </a:p>
                  </a:txBody>
                  <a:tcPr anchor="ctr"/>
                </a:tc>
                <a:tc>
                  <a:txBody>
                    <a:bodyPr/>
                    <a:lstStyle/>
                    <a:p>
                      <a:pPr algn="ctr"/>
                      <a:r>
                        <a:rPr lang="fr-FR" sz="2400" dirty="0"/>
                        <a:t>Fixes</a:t>
                      </a:r>
                    </a:p>
                    <a:p>
                      <a:pPr algn="ctr"/>
                      <a:r>
                        <a:rPr lang="fr-FR" sz="2400" dirty="0"/>
                        <a:t>Spécifiés</a:t>
                      </a:r>
                    </a:p>
                  </a:txBody>
                  <a:tcPr anchor="ctr"/>
                </a:tc>
                <a:tc>
                  <a:txBody>
                    <a:bodyPr/>
                    <a:lstStyle/>
                    <a:p>
                      <a:pPr algn="ctr"/>
                      <a:r>
                        <a:rPr lang="fr-FR" sz="2400" dirty="0"/>
                        <a:t>Fixes</a:t>
                      </a:r>
                    </a:p>
                    <a:p>
                      <a:pPr algn="ctr"/>
                      <a:r>
                        <a:rPr lang="fr-FR" sz="2400" dirty="0"/>
                        <a:t>Spécifiés</a:t>
                      </a:r>
                    </a:p>
                  </a:txBody>
                  <a:tcPr anchor="ctr"/>
                </a:tc>
                <a:tc>
                  <a:txBody>
                    <a:bodyPr/>
                    <a:lstStyle/>
                    <a:p>
                      <a:pPr algn="ctr"/>
                      <a:r>
                        <a:rPr lang="fr-FR" sz="2400" dirty="0"/>
                        <a:t>Calculés par le modèle</a:t>
                      </a:r>
                    </a:p>
                  </a:txBody>
                  <a:tcPr anchor="ctr"/>
                </a:tc>
                <a:extLst>
                  <a:ext uri="{0D108BD9-81ED-4DB2-BD59-A6C34878D82A}">
                    <a16:rowId xmlns:a16="http://schemas.microsoft.com/office/drawing/2014/main" val="895103491"/>
                  </a:ext>
                </a:extLst>
              </a:tr>
            </a:tbl>
          </a:graphicData>
        </a:graphic>
      </p:graphicFrame>
    </p:spTree>
    <p:extLst>
      <p:ext uri="{BB962C8B-B14F-4D97-AF65-F5344CB8AC3E}">
        <p14:creationId xmlns:p14="http://schemas.microsoft.com/office/powerpoint/2010/main" val="2442486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353132" cy="584775"/>
          </a:xfrm>
          <a:prstGeom prst="rect">
            <a:avLst/>
          </a:prstGeom>
          <a:noFill/>
        </p:spPr>
        <p:txBody>
          <a:bodyPr wrap="none" rtlCol="0">
            <a:spAutoFit/>
          </a:bodyPr>
          <a:lstStyle/>
          <a:p>
            <a:r>
              <a:rPr lang="fr-FR" sz="3200" b="1" dirty="0"/>
              <a:t>Les différents jeux de données</a:t>
            </a:r>
          </a:p>
        </p:txBody>
      </p:sp>
      <p:graphicFrame>
        <p:nvGraphicFramePr>
          <p:cNvPr id="19" name="Tableau 19">
            <a:extLst>
              <a:ext uri="{FF2B5EF4-FFF2-40B4-BE49-F238E27FC236}">
                <a16:creationId xmlns:a16="http://schemas.microsoft.com/office/drawing/2014/main" id="{C1975D27-7C23-49AF-BBA2-1ACB407B94A3}"/>
              </a:ext>
            </a:extLst>
          </p:cNvPr>
          <p:cNvGraphicFramePr>
            <a:graphicFrameLocks noGrp="1"/>
          </p:cNvGraphicFramePr>
          <p:nvPr>
            <p:extLst>
              <p:ext uri="{D42A27DB-BD31-4B8C-83A1-F6EECF244321}">
                <p14:modId xmlns:p14="http://schemas.microsoft.com/office/powerpoint/2010/main" val="3196267925"/>
              </p:ext>
            </p:extLst>
          </p:nvPr>
        </p:nvGraphicFramePr>
        <p:xfrm>
          <a:off x="1284834" y="1432740"/>
          <a:ext cx="9318689" cy="4546600"/>
        </p:xfrm>
        <a:graphic>
          <a:graphicData uri="http://schemas.openxmlformats.org/drawingml/2006/table">
            <a:tbl>
              <a:tblPr firstRow="1" bandRow="1">
                <a:tableStyleId>{5C22544A-7EE6-4342-B048-85BDC9FD1C3A}</a:tableStyleId>
              </a:tblPr>
              <a:tblGrid>
                <a:gridCol w="2023166">
                  <a:extLst>
                    <a:ext uri="{9D8B030D-6E8A-4147-A177-3AD203B41FA5}">
                      <a16:colId xmlns:a16="http://schemas.microsoft.com/office/drawing/2014/main" val="4119766870"/>
                    </a:ext>
                  </a:extLst>
                </a:gridCol>
                <a:gridCol w="2345454">
                  <a:extLst>
                    <a:ext uri="{9D8B030D-6E8A-4147-A177-3AD203B41FA5}">
                      <a16:colId xmlns:a16="http://schemas.microsoft.com/office/drawing/2014/main" val="3500883265"/>
                    </a:ext>
                  </a:extLst>
                </a:gridCol>
                <a:gridCol w="2901461">
                  <a:extLst>
                    <a:ext uri="{9D8B030D-6E8A-4147-A177-3AD203B41FA5}">
                      <a16:colId xmlns:a16="http://schemas.microsoft.com/office/drawing/2014/main" val="2580335182"/>
                    </a:ext>
                  </a:extLst>
                </a:gridCol>
                <a:gridCol w="2048608">
                  <a:extLst>
                    <a:ext uri="{9D8B030D-6E8A-4147-A177-3AD203B41FA5}">
                      <a16:colId xmlns:a16="http://schemas.microsoft.com/office/drawing/2014/main" val="1435088427"/>
                    </a:ext>
                  </a:extLst>
                </a:gridCol>
              </a:tblGrid>
              <a:tr h="370840">
                <a:tc>
                  <a:txBody>
                    <a:bodyPr/>
                    <a:lstStyle/>
                    <a:p>
                      <a:pPr algn="ctr"/>
                      <a:endParaRPr lang="fr-FR" dirty="0"/>
                    </a:p>
                  </a:txBody>
                  <a:tcPr/>
                </a:tc>
                <a:tc>
                  <a:txBody>
                    <a:bodyPr/>
                    <a:lstStyle/>
                    <a:p>
                      <a:pPr algn="ctr"/>
                      <a:r>
                        <a:rPr lang="fr-FR" dirty="0"/>
                        <a:t>Entrainement</a:t>
                      </a:r>
                    </a:p>
                  </a:txBody>
                  <a:tcPr/>
                </a:tc>
                <a:tc>
                  <a:txBody>
                    <a:bodyPr/>
                    <a:lstStyle/>
                    <a:p>
                      <a:pPr algn="ctr"/>
                      <a:r>
                        <a:rPr lang="fr-FR" dirty="0"/>
                        <a:t>Validation</a:t>
                      </a:r>
                    </a:p>
                  </a:txBody>
                  <a:tcPr/>
                </a:tc>
                <a:tc>
                  <a:txBody>
                    <a:bodyPr/>
                    <a:lstStyle/>
                    <a:p>
                      <a:pPr algn="ctr"/>
                      <a:r>
                        <a:rPr lang="fr-FR" dirty="0"/>
                        <a:t>(Blind) Test</a:t>
                      </a:r>
                    </a:p>
                  </a:txBody>
                  <a:tcPr/>
                </a:tc>
                <a:extLst>
                  <a:ext uri="{0D108BD9-81ED-4DB2-BD59-A6C34878D82A}">
                    <a16:rowId xmlns:a16="http://schemas.microsoft.com/office/drawing/2014/main" val="2010650012"/>
                  </a:ext>
                </a:extLst>
              </a:tr>
              <a:tr h="370840">
                <a:tc>
                  <a:txBody>
                    <a:bodyPr/>
                    <a:lstStyle/>
                    <a:p>
                      <a:pPr algn="ctr"/>
                      <a:r>
                        <a:rPr lang="fr-FR" sz="2000" dirty="0">
                          <a:solidFill>
                            <a:schemeClr val="accent1"/>
                          </a:solidFill>
                        </a:rPr>
                        <a:t>Connu de la machine</a:t>
                      </a:r>
                    </a:p>
                  </a:txBody>
                  <a:tcPr anchor="ctr"/>
                </a:tc>
                <a:tc>
                  <a:txBody>
                    <a:bodyPr/>
                    <a:lstStyle/>
                    <a:p>
                      <a:pPr algn="ctr"/>
                      <a:r>
                        <a:rPr lang="fr-FR" dirty="0"/>
                        <a:t>OUI</a:t>
                      </a:r>
                    </a:p>
                  </a:txBody>
                  <a:tcPr anchor="ctr"/>
                </a:tc>
                <a:tc>
                  <a:txBody>
                    <a:bodyPr/>
                    <a:lstStyle/>
                    <a:p>
                      <a:pPr algn="ctr"/>
                      <a:r>
                        <a:rPr lang="fr-FR" dirty="0"/>
                        <a:t>NON</a:t>
                      </a:r>
                    </a:p>
                  </a:txBody>
                  <a:tcPr anchor="ctr"/>
                </a:tc>
                <a:tc>
                  <a:txBody>
                    <a:bodyPr/>
                    <a:lstStyle/>
                    <a:p>
                      <a:pPr algn="ctr"/>
                      <a:r>
                        <a:rPr lang="fr-FR" dirty="0"/>
                        <a:t>NON</a:t>
                      </a:r>
                    </a:p>
                  </a:txBody>
                  <a:tcPr anchor="ctr"/>
                </a:tc>
                <a:extLst>
                  <a:ext uri="{0D108BD9-81ED-4DB2-BD59-A6C34878D82A}">
                    <a16:rowId xmlns:a16="http://schemas.microsoft.com/office/drawing/2014/main" val="2364941867"/>
                  </a:ext>
                </a:extLst>
              </a:tr>
              <a:tr h="370840">
                <a:tc>
                  <a:txBody>
                    <a:bodyPr/>
                    <a:lstStyle/>
                    <a:p>
                      <a:pPr algn="ctr"/>
                      <a:r>
                        <a:rPr lang="fr-FR" sz="2000" dirty="0">
                          <a:solidFill>
                            <a:schemeClr val="accent1"/>
                          </a:solidFill>
                        </a:rPr>
                        <a:t>Connu du data </a:t>
                      </a:r>
                      <a:r>
                        <a:rPr lang="fr-FR" sz="2000" dirty="0" err="1">
                          <a:solidFill>
                            <a:schemeClr val="accent1"/>
                          </a:solidFill>
                        </a:rPr>
                        <a:t>scientist</a:t>
                      </a:r>
                      <a:endParaRPr lang="fr-FR" sz="2000" dirty="0">
                        <a:solidFill>
                          <a:schemeClr val="accent1"/>
                        </a:solidFill>
                      </a:endParaRPr>
                    </a:p>
                  </a:txBody>
                  <a:tcPr anchor="ctr"/>
                </a:tc>
                <a:tc>
                  <a:txBody>
                    <a:bodyPr/>
                    <a:lstStyle/>
                    <a:p>
                      <a:pPr algn="ctr"/>
                      <a:r>
                        <a:rPr lang="fr-FR" dirty="0"/>
                        <a:t>OUI</a:t>
                      </a:r>
                    </a:p>
                  </a:txBody>
                  <a:tcPr anchor="ctr"/>
                </a:tc>
                <a:tc>
                  <a:txBody>
                    <a:bodyPr/>
                    <a:lstStyle/>
                    <a:p>
                      <a:pPr algn="ctr"/>
                      <a:r>
                        <a:rPr lang="fr-FR" dirty="0"/>
                        <a:t>OUI</a:t>
                      </a:r>
                    </a:p>
                  </a:txBody>
                  <a:tcPr anchor="ctr"/>
                </a:tc>
                <a:tc>
                  <a:txBody>
                    <a:bodyPr/>
                    <a:lstStyle/>
                    <a:p>
                      <a:pPr algn="ctr"/>
                      <a:r>
                        <a:rPr lang="fr-FR" dirty="0"/>
                        <a:t>NON</a:t>
                      </a:r>
                    </a:p>
                  </a:txBody>
                  <a:tcPr anchor="ctr"/>
                </a:tc>
                <a:extLst>
                  <a:ext uri="{0D108BD9-81ED-4DB2-BD59-A6C34878D82A}">
                    <a16:rowId xmlns:a16="http://schemas.microsoft.com/office/drawing/2014/main" val="3431912492"/>
                  </a:ext>
                </a:extLst>
              </a:tr>
              <a:tr h="370840">
                <a:tc>
                  <a:txBody>
                    <a:bodyPr/>
                    <a:lstStyle/>
                    <a:p>
                      <a:pPr algn="ctr"/>
                      <a:r>
                        <a:rPr lang="fr-FR" sz="2000" dirty="0">
                          <a:solidFill>
                            <a:schemeClr val="accent1"/>
                          </a:solidFill>
                        </a:rPr>
                        <a:t>Utilisé par</a:t>
                      </a:r>
                    </a:p>
                  </a:txBody>
                  <a:tcPr anchor="ctr"/>
                </a:tc>
                <a:tc>
                  <a:txBody>
                    <a:bodyPr/>
                    <a:lstStyle/>
                    <a:p>
                      <a:pPr algn="ctr"/>
                      <a:r>
                        <a:rPr lang="fr-FR" dirty="0"/>
                        <a:t>La machine</a:t>
                      </a:r>
                    </a:p>
                  </a:txBody>
                  <a:tcPr anchor="ctr"/>
                </a:tc>
                <a:tc>
                  <a:txBody>
                    <a:bodyPr/>
                    <a:lstStyle/>
                    <a:p>
                      <a:pPr algn="ctr"/>
                      <a:r>
                        <a:rPr lang="fr-FR" dirty="0"/>
                        <a:t>Le data </a:t>
                      </a:r>
                      <a:r>
                        <a:rPr lang="fr-FR" dirty="0" err="1"/>
                        <a:t>scientist</a:t>
                      </a:r>
                      <a:endParaRPr lang="fr-FR" dirty="0"/>
                    </a:p>
                  </a:txBody>
                  <a:tcPr anchor="ctr"/>
                </a:tc>
                <a:tc>
                  <a:txBody>
                    <a:bodyPr/>
                    <a:lstStyle/>
                    <a:p>
                      <a:pPr algn="ctr"/>
                      <a:r>
                        <a:rPr lang="fr-FR" dirty="0"/>
                        <a:t>Le chef de projet</a:t>
                      </a:r>
                    </a:p>
                  </a:txBody>
                  <a:tcPr anchor="ctr"/>
                </a:tc>
                <a:extLst>
                  <a:ext uri="{0D108BD9-81ED-4DB2-BD59-A6C34878D82A}">
                    <a16:rowId xmlns:a16="http://schemas.microsoft.com/office/drawing/2014/main" val="3161927159"/>
                  </a:ext>
                </a:extLst>
              </a:tr>
              <a:tr h="370840">
                <a:tc>
                  <a:txBody>
                    <a:bodyPr/>
                    <a:lstStyle/>
                    <a:p>
                      <a:pPr algn="ctr"/>
                      <a:r>
                        <a:rPr lang="fr-FR" sz="2000" dirty="0">
                          <a:solidFill>
                            <a:schemeClr val="accent1"/>
                          </a:solidFill>
                        </a:rPr>
                        <a:t>Utilisé pour</a:t>
                      </a:r>
                    </a:p>
                  </a:txBody>
                  <a:tcPr anchor="ctr"/>
                </a:tc>
                <a:tc>
                  <a:txBody>
                    <a:bodyPr/>
                    <a:lstStyle/>
                    <a:p>
                      <a:pPr algn="ctr"/>
                      <a:r>
                        <a:rPr lang="fr-FR" dirty="0"/>
                        <a:t>Ajuster les paramètres du modèle</a:t>
                      </a:r>
                    </a:p>
                  </a:txBody>
                  <a:tcPr anchor="ctr"/>
                </a:tc>
                <a:tc>
                  <a:txBody>
                    <a:bodyPr/>
                    <a:lstStyle/>
                    <a:p>
                      <a:pPr algn="ctr"/>
                      <a:r>
                        <a:rPr lang="fr-FR" dirty="0"/>
                        <a:t>Estimer la performance du modèle entrainé</a:t>
                      </a:r>
                    </a:p>
                    <a:p>
                      <a:pPr algn="ctr"/>
                      <a:r>
                        <a:rPr lang="fr-FR" dirty="0"/>
                        <a:t>Ajuster l’architecture du réseau de neurones</a:t>
                      </a:r>
                    </a:p>
                  </a:txBody>
                  <a:tcPr anchor="ctr"/>
                </a:tc>
                <a:tc>
                  <a:txBody>
                    <a:bodyPr/>
                    <a:lstStyle/>
                    <a:p>
                      <a:pPr algn="ctr"/>
                      <a:r>
                        <a:rPr lang="fr-FR" dirty="0"/>
                        <a:t>Mesurer </a:t>
                      </a:r>
                      <a:r>
                        <a:rPr lang="fr-FR" b="1" dirty="0"/>
                        <a:t>la capacité de généralisation du modèle </a:t>
                      </a:r>
                      <a:r>
                        <a:rPr lang="fr-FR" dirty="0"/>
                        <a:t>sur des données jamais vues</a:t>
                      </a:r>
                    </a:p>
                  </a:txBody>
                  <a:tcPr anchor="ctr"/>
                </a:tc>
                <a:extLst>
                  <a:ext uri="{0D108BD9-81ED-4DB2-BD59-A6C34878D82A}">
                    <a16:rowId xmlns:a16="http://schemas.microsoft.com/office/drawing/2014/main" val="3632364312"/>
                  </a:ext>
                </a:extLst>
              </a:tr>
              <a:tr h="370840">
                <a:tc>
                  <a:txBody>
                    <a:bodyPr/>
                    <a:lstStyle/>
                    <a:p>
                      <a:pPr algn="ctr"/>
                      <a:r>
                        <a:rPr lang="fr-FR" sz="2000" dirty="0">
                          <a:solidFill>
                            <a:schemeClr val="accent1"/>
                          </a:solidFill>
                        </a:rPr>
                        <a:t>Utilisé quand</a:t>
                      </a:r>
                    </a:p>
                  </a:txBody>
                  <a:tcPr anchor="ctr"/>
                </a:tc>
                <a:tc>
                  <a:txBody>
                    <a:bodyPr/>
                    <a:lstStyle/>
                    <a:p>
                      <a:pPr algn="ctr"/>
                      <a:r>
                        <a:rPr lang="fr-FR" dirty="0"/>
                        <a:t>Pendant la phase d’entrainement machine</a:t>
                      </a:r>
                    </a:p>
                  </a:txBody>
                  <a:tcPr anchor="ctr"/>
                </a:tc>
                <a:tc>
                  <a:txBody>
                    <a:bodyPr/>
                    <a:lstStyle/>
                    <a:p>
                      <a:pPr algn="ctr"/>
                      <a:r>
                        <a:rPr lang="fr-FR" dirty="0"/>
                        <a:t>A la fin de chaque cycle d’entrainement machine</a:t>
                      </a:r>
                    </a:p>
                  </a:txBody>
                  <a:tcPr anchor="ctr"/>
                </a:tc>
                <a:tc>
                  <a:txBody>
                    <a:bodyPr/>
                    <a:lstStyle/>
                    <a:p>
                      <a:pPr algn="ctr"/>
                      <a:r>
                        <a:rPr lang="fr-FR" dirty="0"/>
                        <a:t>Avant la mise en production</a:t>
                      </a:r>
                    </a:p>
                  </a:txBody>
                  <a:tcPr anchor="ctr"/>
                </a:tc>
                <a:extLst>
                  <a:ext uri="{0D108BD9-81ED-4DB2-BD59-A6C34878D82A}">
                    <a16:rowId xmlns:a16="http://schemas.microsoft.com/office/drawing/2014/main" val="3994546689"/>
                  </a:ext>
                </a:extLst>
              </a:tr>
            </a:tbl>
          </a:graphicData>
        </a:graphic>
      </p:graphicFrame>
    </p:spTree>
    <p:extLst>
      <p:ext uri="{BB962C8B-B14F-4D97-AF65-F5344CB8AC3E}">
        <p14:creationId xmlns:p14="http://schemas.microsoft.com/office/powerpoint/2010/main" val="95001345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762</Words>
  <Application>Microsoft Office PowerPoint</Application>
  <PresentationFormat>Grand écran</PresentationFormat>
  <Paragraphs>147</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-apple-system</vt:lpstr>
      <vt:lpstr>Arial</vt:lpstr>
      <vt:lpstr>Calibri</vt:lpstr>
      <vt:lpstr>Calibri Light</vt:lpstr>
      <vt:lpstr>SFMono-Regular</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Laurent Prud'hon</dc:creator>
  <cp:lastModifiedBy>PRUD'HON Laurent</cp:lastModifiedBy>
  <cp:revision>15</cp:revision>
  <dcterms:created xsi:type="dcterms:W3CDTF">2020-04-12T06:52:39Z</dcterms:created>
  <dcterms:modified xsi:type="dcterms:W3CDTF">2020-04-14T16:40:15Z</dcterms:modified>
</cp:coreProperties>
</file>